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60" r:id="rId3"/>
    <p:sldId id="265" r:id="rId4"/>
    <p:sldId id="266" r:id="rId5"/>
    <p:sldId id="262" r:id="rId6"/>
    <p:sldId id="267" r:id="rId7"/>
    <p:sldId id="268" r:id="rId8"/>
    <p:sldId id="269" r:id="rId9"/>
    <p:sldId id="27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3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53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2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812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9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45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88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9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4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5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67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9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0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7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7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4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6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D80A7E0F-2FF8-48F0-82B8-6040FA0AD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8598" y="4401216"/>
            <a:ext cx="8633343" cy="9960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Submitted to				Miss Maryam Farooq</a:t>
            </a:r>
          </a:p>
          <a:p>
            <a:r>
              <a:rPr lang="en-US" dirty="0">
                <a:solidFill>
                  <a:schemeClr val="bg1"/>
                </a:solidFill>
              </a:rPr>
              <a:t>Submitted by				Hamza Farooq (2016-CS-122)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0A625F-AAD0-46B8-B5D6-81EF0221CEA0}"/>
              </a:ext>
            </a:extLst>
          </p:cNvPr>
          <p:cNvSpPr txBox="1"/>
          <p:nvPr/>
        </p:nvSpPr>
        <p:spPr>
          <a:xfrm>
            <a:off x="4534267" y="2177225"/>
            <a:ext cx="2473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Assignment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8E467-5542-4F70-BF93-0D879D050654}"/>
              </a:ext>
            </a:extLst>
          </p:cNvPr>
          <p:cNvSpPr txBox="1"/>
          <p:nvPr/>
        </p:nvSpPr>
        <p:spPr>
          <a:xfrm>
            <a:off x="3112120" y="3035599"/>
            <a:ext cx="6179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Influence Vs. Power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622747-C99B-4DEF-A376-56CD6FAC5A8B}"/>
              </a:ext>
            </a:extLst>
          </p:cNvPr>
          <p:cNvSpPr txBox="1"/>
          <p:nvPr/>
        </p:nvSpPr>
        <p:spPr>
          <a:xfrm>
            <a:off x="3966805" y="1318851"/>
            <a:ext cx="3889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Leadership Strategies</a:t>
            </a:r>
          </a:p>
        </p:txBody>
      </p:sp>
    </p:spTree>
    <p:extLst>
      <p:ext uri="{BB962C8B-B14F-4D97-AF65-F5344CB8AC3E}">
        <p14:creationId xmlns:p14="http://schemas.microsoft.com/office/powerpoint/2010/main" val="1128279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54141" y="1198815"/>
            <a:ext cx="8825660" cy="1822514"/>
          </a:xfrm>
        </p:spPr>
        <p:txBody>
          <a:bodyPr/>
          <a:lstStyle/>
          <a:p>
            <a:pPr algn="ctr"/>
            <a:r>
              <a:rPr lang="en-US" b="1" dirty="0" err="1"/>
              <a:t>Jazakallah</a:t>
            </a:r>
            <a:r>
              <a:rPr lang="en-US" b="1" dirty="0"/>
              <a:t> </a:t>
            </a:r>
            <a:r>
              <a:rPr lang="en-US" b="1" dirty="0" err="1"/>
              <a:t>Kher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10024034" cy="860400"/>
          </a:xfrm>
        </p:spPr>
        <p:txBody>
          <a:bodyPr/>
          <a:lstStyle/>
          <a:p>
            <a:pPr algn="ctr"/>
            <a:r>
              <a:rPr lang="en-US" b="1" dirty="0"/>
              <a:t>Power lasts ten years; influence not more than a hundred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9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4606F3-6307-47C9-A51A-18D75A84B5F6}"/>
              </a:ext>
            </a:extLst>
          </p:cNvPr>
          <p:cNvSpPr txBox="1"/>
          <p:nvPr/>
        </p:nvSpPr>
        <p:spPr>
          <a:xfrm>
            <a:off x="519424" y="1065912"/>
            <a:ext cx="51283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Q1. Write down one event…</a:t>
            </a: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about that?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F6E3F-DF1E-4C93-8BDD-76AD72F00EB0}"/>
              </a:ext>
            </a:extLst>
          </p:cNvPr>
          <p:cNvSpPr txBox="1"/>
          <p:nvPr/>
        </p:nvSpPr>
        <p:spPr>
          <a:xfrm>
            <a:off x="674702" y="2287047"/>
            <a:ext cx="51283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 volunteered in ITEC 19 organized by Society of Advancement of Computing, Computer Science department.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 was in the team of tech-heads and our goal was to setup Lab computers for coding competition. We had to lead the group members in installing essential software.</a:t>
            </a:r>
          </a:p>
        </p:txBody>
      </p:sp>
      <p:pic>
        <p:nvPicPr>
          <p:cNvPr id="10" name="Picture 4" descr="No photo description available.">
            <a:extLst>
              <a:ext uri="{FF2B5EF4-FFF2-40B4-BE49-F238E27FC236}">
                <a16:creationId xmlns:a16="http://schemas.microsoft.com/office/drawing/2014/main" id="{6EBDF463-AEE6-4699-B53B-0FC8E8CE2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217" y="2195356"/>
            <a:ext cx="5414584" cy="30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31F5009E-DDD3-4E60-AD5F-7C4BF79D2F87}"/>
              </a:ext>
            </a:extLst>
          </p:cNvPr>
          <p:cNvSpPr/>
          <p:nvPr/>
        </p:nvSpPr>
        <p:spPr>
          <a:xfrm>
            <a:off x="6096001" y="2015231"/>
            <a:ext cx="5844466" cy="3462291"/>
          </a:xfrm>
          <a:prstGeom prst="frame">
            <a:avLst>
              <a:gd name="adj1" fmla="val 685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22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4606F3-6307-47C9-A51A-18D75A84B5F6}"/>
              </a:ext>
            </a:extLst>
          </p:cNvPr>
          <p:cNvSpPr txBox="1"/>
          <p:nvPr/>
        </p:nvSpPr>
        <p:spPr>
          <a:xfrm>
            <a:off x="519424" y="1065912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+mj-lt"/>
              </a:rPr>
              <a:t>Cont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F6E3F-DF1E-4C93-8BDD-76AD72F00EB0}"/>
              </a:ext>
            </a:extLst>
          </p:cNvPr>
          <p:cNvSpPr txBox="1"/>
          <p:nvPr/>
        </p:nvSpPr>
        <p:spPr>
          <a:xfrm>
            <a:off x="743457" y="1843950"/>
            <a:ext cx="51283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It was influence as there were many fellows who volunteered in that event. I practiced hands-on leadership tactics by setting up computers while being tech head and working with tech team members.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Overall experience was good. I got recognition and respect among juniors.</a:t>
            </a:r>
          </a:p>
        </p:txBody>
      </p:sp>
      <p:pic>
        <p:nvPicPr>
          <p:cNvPr id="6" name="Picture 4" descr="No photo description available.">
            <a:extLst>
              <a:ext uri="{FF2B5EF4-FFF2-40B4-BE49-F238E27FC236}">
                <a16:creationId xmlns:a16="http://schemas.microsoft.com/office/drawing/2014/main" id="{BF9FF246-C7A5-4F0F-86AE-4DE6D8F5D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217" y="2195356"/>
            <a:ext cx="5414584" cy="30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595CE799-AAB7-49FE-AFD5-FA938833B899}"/>
              </a:ext>
            </a:extLst>
          </p:cNvPr>
          <p:cNvSpPr/>
          <p:nvPr/>
        </p:nvSpPr>
        <p:spPr>
          <a:xfrm>
            <a:off x="6096001" y="2015231"/>
            <a:ext cx="5844466" cy="3462291"/>
          </a:xfrm>
          <a:prstGeom prst="frame">
            <a:avLst>
              <a:gd name="adj1" fmla="val 685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2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No photo description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217" y="2195356"/>
            <a:ext cx="5414584" cy="30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4606F3-6307-47C9-A51A-18D75A84B5F6}"/>
              </a:ext>
            </a:extLst>
          </p:cNvPr>
          <p:cNvSpPr txBox="1"/>
          <p:nvPr/>
        </p:nvSpPr>
        <p:spPr>
          <a:xfrm>
            <a:off x="519424" y="1065912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+mj-lt"/>
              </a:rPr>
              <a:t>Cont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F6E3F-DF1E-4C93-8BDD-76AD72F00EB0}"/>
              </a:ext>
            </a:extLst>
          </p:cNvPr>
          <p:cNvSpPr txBox="1"/>
          <p:nvPr/>
        </p:nvSpPr>
        <p:spPr>
          <a:xfrm>
            <a:off x="743457" y="1843950"/>
            <a:ext cx="51283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 learnt about the controller software so called PC-Square.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Grasp the bullets of connecting participants to master computers centrally.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Became a competent in managing a cross-university event.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B844DDC-7FDC-49C3-B5AA-A81043609E6A}"/>
              </a:ext>
            </a:extLst>
          </p:cNvPr>
          <p:cNvSpPr/>
          <p:nvPr/>
        </p:nvSpPr>
        <p:spPr>
          <a:xfrm>
            <a:off x="6096001" y="2015231"/>
            <a:ext cx="5844466" cy="3462291"/>
          </a:xfrm>
          <a:prstGeom prst="frame">
            <a:avLst>
              <a:gd name="adj1" fmla="val 685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53907" y="2805344"/>
            <a:ext cx="3860260" cy="6236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Abdul Sattar Edhi,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83581" y="3429000"/>
            <a:ext cx="4910395" cy="28014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Pakistani philanthropist, ascetic, and humanitarian who founded the Edhi Foundation, which runs the world's largest volunteer ambulance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E1836-E71E-49DD-B7E7-7811146E8CF8}"/>
              </a:ext>
            </a:extLst>
          </p:cNvPr>
          <p:cNvSpPr txBox="1"/>
          <p:nvPr/>
        </p:nvSpPr>
        <p:spPr>
          <a:xfrm>
            <a:off x="519424" y="1065912"/>
            <a:ext cx="53142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Q2. Think about the leaders…</a:t>
            </a: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perception?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48D22-46D7-4A00-AC10-BE81609B3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676" y="1600199"/>
            <a:ext cx="2270760" cy="3657600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C348625A-1CEA-4A5D-BBF8-623B98E654B3}"/>
              </a:ext>
            </a:extLst>
          </p:cNvPr>
          <p:cNvSpPr/>
          <p:nvPr/>
        </p:nvSpPr>
        <p:spPr>
          <a:xfrm>
            <a:off x="7511988" y="1448404"/>
            <a:ext cx="2530136" cy="3961190"/>
          </a:xfrm>
          <a:prstGeom prst="frame">
            <a:avLst>
              <a:gd name="adj1" fmla="val 58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60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53906" y="2805344"/>
            <a:ext cx="4598824" cy="6236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Junaid Jamshed Khan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83581" y="3429000"/>
            <a:ext cx="4910395" cy="28014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Pakistani recording artist, television personality, fashion designer, occasional actor, singer-songwriter, and preacher.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E1836-E71E-49DD-B7E7-7811146E8CF8}"/>
              </a:ext>
            </a:extLst>
          </p:cNvPr>
          <p:cNvSpPr txBox="1"/>
          <p:nvPr/>
        </p:nvSpPr>
        <p:spPr>
          <a:xfrm>
            <a:off x="519424" y="1065912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+mj-lt"/>
              </a:rPr>
              <a:t>Cont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274F59-AFC7-4560-9274-F2B07A27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195" y="1740023"/>
            <a:ext cx="2945916" cy="3994950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CE68B92B-2A53-41CB-8E49-F52C1406D9D5}"/>
              </a:ext>
            </a:extLst>
          </p:cNvPr>
          <p:cNvSpPr/>
          <p:nvPr/>
        </p:nvSpPr>
        <p:spPr>
          <a:xfrm>
            <a:off x="7261934" y="1589132"/>
            <a:ext cx="3311372" cy="4323396"/>
          </a:xfrm>
          <a:prstGeom prst="frame">
            <a:avLst>
              <a:gd name="adj1" fmla="val 60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83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53905" y="2805344"/>
            <a:ext cx="5122607" cy="6236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Dr. Abdul Qadeer Khan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83581" y="3429000"/>
            <a:ext cx="4910395" cy="28014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Pakistani columnist, nuclear physicist and metallurgical engineer who founded the uranium enrichment program for Pakistan's atomic bomb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E1836-E71E-49DD-B7E7-7811146E8CF8}"/>
              </a:ext>
            </a:extLst>
          </p:cNvPr>
          <p:cNvSpPr txBox="1"/>
          <p:nvPr/>
        </p:nvSpPr>
        <p:spPr>
          <a:xfrm>
            <a:off x="519424" y="1065912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+mj-lt"/>
              </a:rPr>
              <a:t>Cont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51E9F-6588-4DE1-B495-49DB28E65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295" y="1667641"/>
            <a:ext cx="2797169" cy="3522715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D8F2D842-CEF1-450E-9209-C17801F518E7}"/>
              </a:ext>
            </a:extLst>
          </p:cNvPr>
          <p:cNvSpPr/>
          <p:nvPr/>
        </p:nvSpPr>
        <p:spPr>
          <a:xfrm>
            <a:off x="7324078" y="1526959"/>
            <a:ext cx="3089429" cy="3808522"/>
          </a:xfrm>
          <a:prstGeom prst="frame">
            <a:avLst>
              <a:gd name="adj1" fmla="val 547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2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53905" y="2805344"/>
            <a:ext cx="5122607" cy="6236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Muhammad Ali Jinnah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83581" y="3429000"/>
            <a:ext cx="4910395" cy="28014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Extremely intelligent lawyer, hard-working, man with vision and peace loving person. Known as Quaid-e-Azam or Great Leader. He successfully campaigned and led Pakistan’s independence from India.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E1836-E71E-49DD-B7E7-7811146E8CF8}"/>
              </a:ext>
            </a:extLst>
          </p:cNvPr>
          <p:cNvSpPr txBox="1"/>
          <p:nvPr/>
        </p:nvSpPr>
        <p:spPr>
          <a:xfrm>
            <a:off x="519424" y="1065912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+mj-lt"/>
              </a:rPr>
              <a:t>Cont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91BCE6-8122-457B-848C-4CFD5F30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669" y="1784412"/>
            <a:ext cx="3054366" cy="4008267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EB7DCB20-FDD1-4820-A024-735C5DBBB546}"/>
              </a:ext>
            </a:extLst>
          </p:cNvPr>
          <p:cNvSpPr/>
          <p:nvPr/>
        </p:nvSpPr>
        <p:spPr>
          <a:xfrm>
            <a:off x="6977849" y="1589132"/>
            <a:ext cx="3417902" cy="4403295"/>
          </a:xfrm>
          <a:prstGeom prst="frame">
            <a:avLst>
              <a:gd name="adj1" fmla="val 65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8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53905" y="2805344"/>
            <a:ext cx="5388938" cy="6236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Allamah Iqbal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83581" y="3429000"/>
            <a:ext cx="4910395" cy="28014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Inspired the Pakistan movement by his Sufi </a:t>
            </a:r>
            <a:r>
              <a:rPr lang="en-US" sz="2000" dirty="0" err="1">
                <a:solidFill>
                  <a:schemeClr val="bg1"/>
                </a:solidFill>
              </a:rPr>
              <a:t>Kalaam</a:t>
            </a:r>
            <a:r>
              <a:rPr lang="en-US" sz="2000" dirty="0">
                <a:solidFill>
                  <a:schemeClr val="bg1"/>
                </a:solidFill>
              </a:rPr>
              <a:t>. He is considered one of the most important figures in Urdu literature, literary work such as </a:t>
            </a:r>
            <a:r>
              <a:rPr lang="en-US" sz="2000" dirty="0" err="1">
                <a:solidFill>
                  <a:schemeClr val="bg1"/>
                </a:solidFill>
              </a:rPr>
              <a:t>Shikva</a:t>
            </a:r>
            <a:r>
              <a:rPr lang="en-US" sz="2000" dirty="0">
                <a:solidFill>
                  <a:schemeClr val="bg1"/>
                </a:solidFill>
              </a:rPr>
              <a:t> and Jawab-e-</a:t>
            </a:r>
            <a:r>
              <a:rPr lang="en-US" sz="2000" dirty="0" err="1">
                <a:solidFill>
                  <a:schemeClr val="bg1"/>
                </a:solidFill>
              </a:rPr>
              <a:t>Shikva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E1836-E71E-49DD-B7E7-7811146E8CF8}"/>
              </a:ext>
            </a:extLst>
          </p:cNvPr>
          <p:cNvSpPr txBox="1"/>
          <p:nvPr/>
        </p:nvSpPr>
        <p:spPr>
          <a:xfrm>
            <a:off x="519424" y="1065912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+mj-lt"/>
              </a:rPr>
              <a:t>Cont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0EFA9C-990C-404A-950F-32F5A1BCA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158" y="1589132"/>
            <a:ext cx="3060031" cy="4176943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2AB5318D-9B8C-4914-A030-247706F36858}"/>
              </a:ext>
            </a:extLst>
          </p:cNvPr>
          <p:cNvSpPr/>
          <p:nvPr/>
        </p:nvSpPr>
        <p:spPr>
          <a:xfrm>
            <a:off x="6918176" y="1327522"/>
            <a:ext cx="3497994" cy="4607511"/>
          </a:xfrm>
          <a:prstGeom prst="frame">
            <a:avLst>
              <a:gd name="adj1" fmla="val 71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12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164</TotalTime>
  <Words>336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Abdul Sattar Edhi,</vt:lpstr>
      <vt:lpstr>Junaid Jamshed Khan</vt:lpstr>
      <vt:lpstr>Dr. Abdul Qadeer Khan</vt:lpstr>
      <vt:lpstr>Muhammad Ali Jinnah</vt:lpstr>
      <vt:lpstr>Allamah Iqbal</vt:lpstr>
      <vt:lpstr>Jazakallah Kher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vs influence</dc:title>
  <dc:creator>DC</dc:creator>
  <cp:lastModifiedBy>Hamza Farooq</cp:lastModifiedBy>
  <cp:revision>16</cp:revision>
  <dcterms:created xsi:type="dcterms:W3CDTF">2020-05-05T17:24:06Z</dcterms:created>
  <dcterms:modified xsi:type="dcterms:W3CDTF">2020-05-15T03:21:16Z</dcterms:modified>
</cp:coreProperties>
</file>