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419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420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422" r:id="rId46"/>
    <p:sldId id="421" r:id="rId47"/>
    <p:sldId id="353" r:id="rId4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81" d="100"/>
          <a:sy n="81" d="100"/>
        </p:scale>
        <p:origin x="1560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7T16:51:29.18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3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7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08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292068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5018254" cy="3992061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512973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24542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6543461" cy="3671887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modified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658" y="139506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Modified 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989" y="1209508"/>
            <a:ext cx="7009816" cy="4438984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--&gt;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</a:rPr>
              <a:t>Request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requests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Assignment  edge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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 indicates that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was allocated to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Request edge converts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83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094" y="19054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410063" cy="4357687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process must a priori claim maximum use</a:t>
            </a:r>
          </a:p>
          <a:p>
            <a:r>
              <a:rPr lang="en-US" altLang="en-US" dirty="0"/>
              <a:t>When a process requests a resource it may have to wait  </a:t>
            </a:r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3053" y="2904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20" y="2604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09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213" y="1059547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</a:p>
        </p:txBody>
      </p:sp>
    </p:spTree>
    <p:extLst>
      <p:ext uri="{BB962C8B-B14F-4D97-AF65-F5344CB8AC3E}">
        <p14:creationId xmlns:p14="http://schemas.microsoft.com/office/powerpoint/2010/main" val="268284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8077" y="-124159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070284" cy="4526083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398" y="231907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lvl="1"/>
            <a:r>
              <a:rPr lang="en-US" altLang="en-US" dirty="0"/>
              <a:t>Priority of the process</a:t>
            </a:r>
          </a:p>
          <a:p>
            <a:pPr lvl="1"/>
            <a:r>
              <a:rPr lang="en-US" altLang="en-US" dirty="0"/>
              <a:t>How long process has computed, and how much longer to completion</a:t>
            </a:r>
          </a:p>
          <a:p>
            <a:pPr lvl="1"/>
            <a:r>
              <a:rPr lang="en-US" altLang="en-US" dirty="0"/>
              <a:t>Resources the process has used</a:t>
            </a:r>
          </a:p>
          <a:p>
            <a:pPr lvl="1"/>
            <a:r>
              <a:rPr lang="en-US" altLang="en-US" dirty="0"/>
              <a:t>Resources process needs to complete</a:t>
            </a:r>
          </a:p>
          <a:p>
            <a:pPr lvl="1"/>
            <a:r>
              <a:rPr lang="en-US" altLang="en-US" dirty="0"/>
              <a:t>How many processes will need to be terminated</a:t>
            </a:r>
          </a:p>
          <a:p>
            <a:pPr lvl="1"/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7134" y="221570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9" y="1150938"/>
            <a:ext cx="6143846" cy="4370186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process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6103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</p:txBody>
      </p:sp>
    </p:spTree>
    <p:extLst>
      <p:ext uri="{BB962C8B-B14F-4D97-AF65-F5344CB8AC3E}">
        <p14:creationId xmlns:p14="http://schemas.microsoft.com/office/powerpoint/2010/main" val="4159882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14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11887</TotalTime>
  <Words>3307</Words>
  <Application>Microsoft Office PowerPoint</Application>
  <PresentationFormat>On-screen Show (4:3)</PresentationFormat>
  <Paragraphs>367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Modified 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  <vt:lpstr>Example (Cont.)</vt:lpstr>
      <vt:lpstr>Example of Banker’s Algorithm</vt:lpstr>
      <vt:lpstr>Resource-Allocation Graph Scheme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923066014135</cp:lastModifiedBy>
  <cp:revision>240</cp:revision>
  <cp:lastPrinted>2013-09-10T17:57:57Z</cp:lastPrinted>
  <dcterms:created xsi:type="dcterms:W3CDTF">2011-01-13T23:43:38Z</dcterms:created>
  <dcterms:modified xsi:type="dcterms:W3CDTF">2020-11-21T04:46:01Z</dcterms:modified>
</cp:coreProperties>
</file>