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4660"/>
  </p:normalViewPr>
  <p:slideViewPr>
    <p:cSldViewPr>
      <p:cViewPr varScale="1">
        <p:scale>
          <a:sx n="86" d="100"/>
          <a:sy n="86" d="100"/>
        </p:scale>
        <p:origin x="161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3DE2EB-4AF5-4D60-A67B-DDF4D5F357EB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989138"/>
            <a:ext cx="3384550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16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781300"/>
            <a:ext cx="3384550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175375" y="188913"/>
            <a:ext cx="1638300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188913"/>
            <a:ext cx="4764087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31913" y="908050"/>
            <a:ext cx="316388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16547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88913"/>
            <a:ext cx="6408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908050"/>
            <a:ext cx="6481762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49500"/>
            <a:ext cx="3311525" cy="793750"/>
          </a:xfrm>
          <a:noFill/>
        </p:spPr>
        <p:txBody>
          <a:bodyPr/>
          <a:lstStyle/>
          <a:p>
            <a:r>
              <a:rPr lang="en-US" sz="1800" b="0" dirty="0">
                <a:latin typeface="Tahoma" charset="0"/>
              </a:rPr>
              <a:t>Name: Hamza Farooq</a:t>
            </a:r>
            <a:endParaRPr lang="uk-UA" sz="1800" b="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925763"/>
            <a:ext cx="3311525" cy="43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Reg No: 2016-CS-122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6912371" cy="649288"/>
          </a:xfrm>
        </p:spPr>
        <p:txBody>
          <a:bodyPr/>
          <a:lstStyle/>
          <a:p>
            <a:pPr algn="ctr"/>
            <a:r>
              <a:rPr lang="en-US" sz="3600" b="1" dirty="0">
                <a:latin typeface="Tahoma" charset="0"/>
              </a:rPr>
              <a:t>Introduction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81074"/>
            <a:ext cx="8712968" cy="5616277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ko-KR" sz="1600" dirty="0" err="1">
                <a:latin typeface="Verdana" pitchFamily="34" charset="0"/>
                <a:ea typeface="굴림" charset="-127"/>
              </a:rPr>
              <a:t>Nǐ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 men </a:t>
            </a:r>
            <a:r>
              <a:rPr lang="en-US" altLang="ko-KR" sz="1600" dirty="0" err="1">
                <a:latin typeface="Verdana" pitchFamily="34" charset="0"/>
                <a:ea typeface="굴림" charset="-127"/>
              </a:rPr>
              <a:t>hăo</a:t>
            </a:r>
            <a:r>
              <a:rPr lang="en-US" altLang="ko-KR" sz="1600" dirty="0">
                <a:latin typeface="Verdana" pitchFamily="34" charset="0"/>
                <a:ea typeface="굴림" charset="-127"/>
              </a:rPr>
              <a:t>				Hello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Wŏ</a:t>
            </a:r>
            <a:r>
              <a:rPr lang="en-US" sz="1600" dirty="0"/>
              <a:t> </a:t>
            </a:r>
            <a:r>
              <a:rPr lang="en-US" sz="1600" dirty="0" err="1"/>
              <a:t>jiào</a:t>
            </a:r>
            <a:r>
              <a:rPr lang="en-US" sz="1600" dirty="0"/>
              <a:t> Hamza Farooq			My name is Hamza Farooq	</a:t>
            </a:r>
            <a:endParaRPr lang="en-US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Wŏ</a:t>
            </a:r>
            <a:r>
              <a:rPr lang="en-US" sz="1600" dirty="0"/>
              <a:t> </a:t>
            </a:r>
            <a:r>
              <a:rPr lang="en-US" sz="1600" dirty="0" err="1"/>
              <a:t>shì</a:t>
            </a:r>
            <a:r>
              <a:rPr lang="en-US" sz="1600" dirty="0"/>
              <a:t> </a:t>
            </a:r>
            <a:r>
              <a:rPr lang="en-US" sz="1600" dirty="0" err="1"/>
              <a:t>xuésheng</a:t>
            </a:r>
            <a:r>
              <a:rPr lang="en-US" sz="1600" dirty="0"/>
              <a:t>			I am a Student	</a:t>
            </a:r>
            <a:endParaRPr lang="en-US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Wŏ</a:t>
            </a:r>
            <a:r>
              <a:rPr lang="en-US" sz="1600" dirty="0"/>
              <a:t> </a:t>
            </a:r>
            <a:r>
              <a:rPr lang="en-US" sz="1600" dirty="0" err="1"/>
              <a:t>zài</a:t>
            </a:r>
            <a:r>
              <a:rPr lang="en-US" sz="1600" dirty="0"/>
              <a:t> UET </a:t>
            </a:r>
            <a:r>
              <a:rPr lang="en-US" sz="1600" dirty="0" err="1"/>
              <a:t>dú</a:t>
            </a:r>
            <a:r>
              <a:rPr lang="en-US" sz="1600" dirty="0"/>
              <a:t> </a:t>
            </a:r>
            <a:r>
              <a:rPr lang="en-US" sz="1600" dirty="0" err="1"/>
              <a:t>shū</a:t>
            </a:r>
            <a:r>
              <a:rPr lang="en-US" sz="1600" dirty="0"/>
              <a:t>			I study in UET</a:t>
            </a:r>
            <a:endParaRPr lang="en-US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Wŏ</a:t>
            </a:r>
            <a:r>
              <a:rPr lang="en-US" sz="1600" dirty="0"/>
              <a:t> </a:t>
            </a:r>
            <a:r>
              <a:rPr lang="en-US" sz="1600" dirty="0" err="1"/>
              <a:t>shì</a:t>
            </a:r>
            <a:r>
              <a:rPr lang="en-US" sz="1600" dirty="0"/>
              <a:t> </a:t>
            </a:r>
            <a:r>
              <a:rPr lang="en-US" sz="1600" dirty="0" err="1"/>
              <a:t>jìsuànjī</a:t>
            </a:r>
            <a:r>
              <a:rPr lang="en-US" sz="1600" dirty="0"/>
              <a:t> </a:t>
            </a:r>
            <a:r>
              <a:rPr lang="en-US" sz="1600" dirty="0" err="1"/>
              <a:t>kēxué</a:t>
            </a:r>
            <a:r>
              <a:rPr lang="en-US" sz="1600" dirty="0"/>
              <a:t> de </a:t>
            </a:r>
            <a:r>
              <a:rPr lang="en-US" sz="1600" dirty="0" err="1"/>
              <a:t>yánjiūshēng</a:t>
            </a:r>
            <a:r>
              <a:rPr lang="en-US" sz="1600" dirty="0"/>
              <a:t>	I am graduate student of CS</a:t>
            </a:r>
            <a:endParaRPr lang="en-US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Wŏ</a:t>
            </a:r>
            <a:r>
              <a:rPr lang="en-US" sz="1600" dirty="0"/>
              <a:t> </a:t>
            </a:r>
            <a:r>
              <a:rPr lang="en-US" sz="1600" dirty="0" err="1"/>
              <a:t>shì</a:t>
            </a:r>
            <a:r>
              <a:rPr lang="en-US" sz="1600" dirty="0"/>
              <a:t> </a:t>
            </a:r>
            <a:r>
              <a:rPr lang="en-US" sz="1600" dirty="0" err="1"/>
              <a:t>Bājīsītǎn</a:t>
            </a:r>
            <a:r>
              <a:rPr lang="en-US" sz="1600" dirty="0"/>
              <a:t> </a:t>
            </a:r>
            <a:r>
              <a:rPr lang="en-US" sz="1600" dirty="0" err="1"/>
              <a:t>rén</a:t>
            </a:r>
            <a:r>
              <a:rPr lang="en-US" sz="1600" dirty="0"/>
              <a:t>			I am Pakistani</a:t>
            </a:r>
            <a:endParaRPr lang="en-US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Wŏ</a:t>
            </a:r>
            <a:r>
              <a:rPr lang="en-US" sz="1600" dirty="0"/>
              <a:t> </a:t>
            </a:r>
            <a:r>
              <a:rPr lang="en-US" sz="1600" dirty="0" err="1"/>
              <a:t>jīnnián</a:t>
            </a:r>
            <a:r>
              <a:rPr lang="en-US" sz="1600" dirty="0"/>
              <a:t> </a:t>
            </a:r>
            <a:r>
              <a:rPr lang="en-US" sz="1600" dirty="0" err="1"/>
              <a:t>èrshísān</a:t>
            </a:r>
            <a:r>
              <a:rPr lang="en-US" sz="1600" dirty="0"/>
              <a:t> </a:t>
            </a:r>
            <a:r>
              <a:rPr lang="en-US" sz="1600" dirty="0" err="1"/>
              <a:t>suì</a:t>
            </a:r>
            <a:r>
              <a:rPr lang="en-US" sz="1600" dirty="0"/>
              <a:t> le			I am twenty three		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Wǒ</a:t>
            </a:r>
            <a:r>
              <a:rPr lang="en-US" sz="1600" dirty="0"/>
              <a:t> </a:t>
            </a:r>
            <a:r>
              <a:rPr lang="en-US" sz="1600" dirty="0" err="1"/>
              <a:t>jiā</a:t>
            </a:r>
            <a:r>
              <a:rPr lang="en-US" sz="1600" dirty="0"/>
              <a:t> </a:t>
            </a:r>
            <a:r>
              <a:rPr lang="en-US" sz="1600" dirty="0" err="1"/>
              <a:t>yǒu</a:t>
            </a:r>
            <a:r>
              <a:rPr lang="en-US" sz="1600" dirty="0"/>
              <a:t> </a:t>
            </a:r>
            <a:r>
              <a:rPr lang="en-US" sz="1600" dirty="0" err="1"/>
              <a:t>bā</a:t>
            </a:r>
            <a:r>
              <a:rPr lang="en-US" sz="1600" dirty="0"/>
              <a:t> </a:t>
            </a:r>
            <a:r>
              <a:rPr lang="en-US" sz="1600" dirty="0" err="1"/>
              <a:t>kǒu</a:t>
            </a:r>
            <a:r>
              <a:rPr lang="en-US" sz="1600" dirty="0"/>
              <a:t> </a:t>
            </a:r>
            <a:r>
              <a:rPr lang="en-US" sz="1600" dirty="0" err="1"/>
              <a:t>rén</a:t>
            </a:r>
            <a:r>
              <a:rPr lang="en-US" sz="1600" dirty="0"/>
              <a:t>			There are eight people in my family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Wŏ</a:t>
            </a:r>
            <a:r>
              <a:rPr lang="en-US" sz="1600"/>
              <a:t> de </a:t>
            </a:r>
            <a:r>
              <a:rPr lang="en-US" sz="1600" dirty="0" err="1"/>
              <a:t>Hànyǔ</a:t>
            </a:r>
            <a:r>
              <a:rPr lang="en-US" sz="1600" dirty="0"/>
              <a:t> </a:t>
            </a:r>
            <a:r>
              <a:rPr lang="en-US" sz="1600" dirty="0" err="1"/>
              <a:t>lǎoshī</a:t>
            </a:r>
            <a:r>
              <a:rPr lang="en-US" sz="1600" dirty="0"/>
              <a:t> </a:t>
            </a:r>
            <a:r>
              <a:rPr lang="en-US" sz="1600" dirty="0" err="1"/>
              <a:t>jiào</a:t>
            </a:r>
            <a:r>
              <a:rPr lang="en-US" sz="1600" dirty="0"/>
              <a:t> </a:t>
            </a:r>
            <a:r>
              <a:rPr lang="en-US" sz="1600" dirty="0" err="1"/>
              <a:t>Zhuo</a:t>
            </a:r>
            <a:r>
              <a:rPr lang="en-US" sz="1600" dirty="0"/>
              <a:t> Lin		My Chinese language teacher name is 						Aisha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Tā</a:t>
            </a:r>
            <a:r>
              <a:rPr lang="en-US" sz="1600" dirty="0"/>
              <a:t> </a:t>
            </a:r>
            <a:r>
              <a:rPr lang="en-US" sz="1600" dirty="0" err="1"/>
              <a:t>shì</a:t>
            </a:r>
            <a:r>
              <a:rPr lang="en-US" sz="1600" dirty="0"/>
              <a:t> </a:t>
            </a:r>
            <a:r>
              <a:rPr lang="en-US" sz="1600" dirty="0" err="1"/>
              <a:t>Zhōngguó</a:t>
            </a:r>
            <a:r>
              <a:rPr lang="en-US" sz="1600" dirty="0"/>
              <a:t> </a:t>
            </a:r>
            <a:r>
              <a:rPr lang="en-US" sz="1600" dirty="0" err="1"/>
              <a:t>rén</a:t>
            </a:r>
            <a:r>
              <a:rPr lang="en-US" sz="1600" dirty="0"/>
              <a:t>			She is Chinese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Wǒ</a:t>
            </a:r>
            <a:r>
              <a:rPr lang="en-US" sz="1600" dirty="0"/>
              <a:t> </a:t>
            </a:r>
            <a:r>
              <a:rPr lang="en-US" sz="1600" dirty="0" err="1"/>
              <a:t>huì</a:t>
            </a:r>
            <a:r>
              <a:rPr lang="en-US" sz="1600" dirty="0"/>
              <a:t> </a:t>
            </a:r>
            <a:r>
              <a:rPr lang="en-US" sz="1600" dirty="0" err="1"/>
              <a:t>shuō</a:t>
            </a:r>
            <a:r>
              <a:rPr lang="en-US" sz="1600" dirty="0"/>
              <a:t> </a:t>
            </a:r>
            <a:r>
              <a:rPr lang="en-US" sz="1600" dirty="0" err="1"/>
              <a:t>Hànyǔ</a:t>
            </a:r>
            <a:r>
              <a:rPr lang="en-US" sz="1600" dirty="0"/>
              <a:t>			I can speak Chinese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Wǒ</a:t>
            </a:r>
            <a:r>
              <a:rPr lang="en-US" sz="1600" dirty="0"/>
              <a:t> de </a:t>
            </a:r>
            <a:r>
              <a:rPr lang="en-US" sz="1600" dirty="0" err="1"/>
              <a:t>Hànyǔ</a:t>
            </a:r>
            <a:r>
              <a:rPr lang="en-US" sz="1600" dirty="0"/>
              <a:t> </a:t>
            </a:r>
            <a:r>
              <a:rPr lang="en-US" sz="1600" dirty="0" err="1"/>
              <a:t>hěn</a:t>
            </a:r>
            <a:r>
              <a:rPr lang="en-US" sz="1600" dirty="0"/>
              <a:t> </a:t>
            </a:r>
            <a:r>
              <a:rPr lang="en-US" sz="1600" dirty="0" err="1"/>
              <a:t>hǎo</a:t>
            </a:r>
            <a:r>
              <a:rPr lang="en-US" sz="1600" dirty="0"/>
              <a:t>			My Chinese is very good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Wǒ</a:t>
            </a:r>
            <a:r>
              <a:rPr lang="en-US" sz="1600" dirty="0"/>
              <a:t> </a:t>
            </a:r>
            <a:r>
              <a:rPr lang="en-US" sz="1600" dirty="0" err="1"/>
              <a:t>huì</a:t>
            </a:r>
            <a:r>
              <a:rPr lang="en-US" sz="1600" dirty="0"/>
              <a:t> </a:t>
            </a:r>
            <a:r>
              <a:rPr lang="en-US" sz="1600" dirty="0" err="1"/>
              <a:t>xiě</a:t>
            </a:r>
            <a:r>
              <a:rPr lang="en-US" sz="1600" dirty="0"/>
              <a:t> </a:t>
            </a:r>
            <a:r>
              <a:rPr lang="en-US" sz="1600" dirty="0" err="1"/>
              <a:t>yī</a:t>
            </a:r>
            <a:r>
              <a:rPr lang="en-US" sz="1600" dirty="0"/>
              <a:t> </a:t>
            </a:r>
            <a:r>
              <a:rPr lang="en-US" sz="1600" dirty="0" err="1"/>
              <a:t>diǎnr</a:t>
            </a:r>
            <a:r>
              <a:rPr lang="en-US" sz="1600" dirty="0"/>
              <a:t> </a:t>
            </a:r>
            <a:r>
              <a:rPr lang="en-US" sz="1600" dirty="0" err="1"/>
              <a:t>hànzì</a:t>
            </a:r>
            <a:r>
              <a:rPr lang="en-US" sz="1600" dirty="0"/>
              <a:t>			I can write some Chinese characters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Wǒ</a:t>
            </a:r>
            <a:r>
              <a:rPr lang="en-US" sz="1600" dirty="0"/>
              <a:t> </a:t>
            </a:r>
            <a:r>
              <a:rPr lang="en-US" sz="1600" dirty="0" err="1"/>
              <a:t>huì</a:t>
            </a:r>
            <a:r>
              <a:rPr lang="en-US" sz="1600" dirty="0"/>
              <a:t> </a:t>
            </a:r>
            <a:r>
              <a:rPr lang="en-US" sz="1600" dirty="0" err="1"/>
              <a:t>dú</a:t>
            </a:r>
            <a:r>
              <a:rPr lang="en-US" sz="1600" dirty="0"/>
              <a:t> </a:t>
            </a:r>
            <a:r>
              <a:rPr lang="en-US" sz="1600" dirty="0" err="1"/>
              <a:t>hěn</a:t>
            </a:r>
            <a:r>
              <a:rPr lang="en-US" sz="1600" dirty="0"/>
              <a:t> </a:t>
            </a:r>
            <a:r>
              <a:rPr lang="en-US" sz="1600" dirty="0" err="1"/>
              <a:t>duō</a:t>
            </a:r>
            <a:r>
              <a:rPr lang="en-US" sz="1600" dirty="0"/>
              <a:t> </a:t>
            </a:r>
            <a:r>
              <a:rPr lang="en-US" sz="1600" dirty="0" err="1"/>
              <a:t>hànzì</a:t>
            </a:r>
            <a:r>
              <a:rPr lang="en-US" sz="1600" dirty="0"/>
              <a:t>			I can read many Chinese characters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Jīntiān</a:t>
            </a:r>
            <a:r>
              <a:rPr lang="en-US" sz="1600" dirty="0"/>
              <a:t> </a:t>
            </a:r>
            <a:r>
              <a:rPr lang="en-US" sz="1600" dirty="0" err="1"/>
              <a:t>shì</a:t>
            </a:r>
            <a:r>
              <a:rPr lang="en-US" sz="1600" dirty="0"/>
              <a:t> </a:t>
            </a:r>
            <a:r>
              <a:rPr lang="en-US" sz="1600" dirty="0" err="1"/>
              <a:t>èrlíngèrlíng</a:t>
            </a:r>
            <a:r>
              <a:rPr lang="en-US" sz="1600" dirty="0"/>
              <a:t> </a:t>
            </a:r>
            <a:r>
              <a:rPr lang="en-US" sz="1600" dirty="0" err="1"/>
              <a:t>nián</a:t>
            </a:r>
            <a:r>
              <a:rPr lang="en-US" sz="1600" dirty="0"/>
              <a:t> 		Today is Tuesday, July 7 2020</a:t>
            </a:r>
            <a:br>
              <a:rPr lang="en-US" sz="1600" dirty="0"/>
            </a:br>
            <a:r>
              <a:rPr lang="en-US" sz="1600" dirty="0" err="1"/>
              <a:t>qī</a:t>
            </a:r>
            <a:r>
              <a:rPr lang="en-US" sz="1600" dirty="0"/>
              <a:t> </a:t>
            </a:r>
            <a:r>
              <a:rPr lang="en-US" sz="1600" dirty="0" err="1"/>
              <a:t>yuè</a:t>
            </a:r>
            <a:r>
              <a:rPr lang="en-US" sz="1600" dirty="0"/>
              <a:t> </a:t>
            </a:r>
            <a:r>
              <a:rPr lang="en-US" sz="1600" dirty="0" err="1"/>
              <a:t>qī</a:t>
            </a:r>
            <a:r>
              <a:rPr lang="en-US" sz="1600" dirty="0"/>
              <a:t> </a:t>
            </a:r>
            <a:r>
              <a:rPr lang="en-US" sz="1600" dirty="0" err="1"/>
              <a:t>hào</a:t>
            </a:r>
            <a:r>
              <a:rPr lang="en-US" sz="1600" dirty="0"/>
              <a:t> </a:t>
            </a:r>
            <a:r>
              <a:rPr lang="en-US" sz="1600" dirty="0" err="1"/>
              <a:t>xīngqī</a:t>
            </a:r>
            <a:r>
              <a:rPr lang="en-US" sz="1600" dirty="0"/>
              <a:t> </a:t>
            </a:r>
            <a:r>
              <a:rPr lang="en-US" sz="1600" dirty="0" err="1"/>
              <a:t>èr</a:t>
            </a:r>
            <a:endParaRPr lang="en-US" sz="1600" dirty="0"/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Xiàn</a:t>
            </a:r>
            <a:r>
              <a:rPr lang="en-US" sz="1600" dirty="0"/>
              <a:t> </a:t>
            </a:r>
            <a:r>
              <a:rPr lang="en-US" sz="1600" dirty="0" err="1"/>
              <a:t>zài</a:t>
            </a:r>
            <a:r>
              <a:rPr lang="en-US" sz="1600" dirty="0"/>
              <a:t> </a:t>
            </a:r>
            <a:r>
              <a:rPr lang="en-US" sz="1600" dirty="0" err="1"/>
              <a:t>liù</a:t>
            </a:r>
            <a:r>
              <a:rPr lang="en-US" sz="1600" dirty="0"/>
              <a:t> </a:t>
            </a:r>
            <a:r>
              <a:rPr lang="en-US" sz="1600" dirty="0" err="1"/>
              <a:t>diǎn</a:t>
            </a:r>
            <a:r>
              <a:rPr lang="en-US" sz="1600" dirty="0"/>
              <a:t> </a:t>
            </a:r>
            <a:r>
              <a:rPr lang="en-US" sz="1600" dirty="0" err="1"/>
              <a:t>shí</a:t>
            </a:r>
            <a:r>
              <a:rPr lang="en-US" sz="1600" dirty="0"/>
              <a:t> </a:t>
            </a:r>
            <a:r>
              <a:rPr lang="en-US" sz="1600" dirty="0" err="1"/>
              <a:t>fēn</a:t>
            </a:r>
            <a:r>
              <a:rPr lang="en-US" sz="1600" dirty="0"/>
              <a:t>			It is 6:10 O'clock right now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Hěn</a:t>
            </a:r>
            <a:r>
              <a:rPr lang="en-US" sz="1600" dirty="0"/>
              <a:t> </a:t>
            </a:r>
            <a:r>
              <a:rPr lang="en-US" sz="1600" dirty="0" err="1"/>
              <a:t>gāoxìng</a:t>
            </a:r>
            <a:r>
              <a:rPr lang="en-US" sz="1600" dirty="0"/>
              <a:t> </a:t>
            </a:r>
            <a:r>
              <a:rPr lang="en-US" sz="1600" dirty="0" err="1"/>
              <a:t>rèn</a:t>
            </a:r>
            <a:r>
              <a:rPr lang="en-US" sz="1600" dirty="0"/>
              <a:t> </a:t>
            </a:r>
            <a:r>
              <a:rPr lang="en-US" sz="1600" dirty="0" err="1"/>
              <a:t>shi</a:t>
            </a:r>
            <a:r>
              <a:rPr lang="en-US" sz="1600" dirty="0"/>
              <a:t> </a:t>
            </a:r>
            <a:r>
              <a:rPr lang="en-US" sz="1600" dirty="0" err="1"/>
              <a:t>nĭ</a:t>
            </a:r>
            <a:r>
              <a:rPr lang="en-US" sz="1600" dirty="0"/>
              <a:t>			Nice to meet you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Xièxiè</a:t>
            </a:r>
            <a:r>
              <a:rPr lang="en-US" sz="1600" dirty="0"/>
              <a:t> </a:t>
            </a:r>
            <a:r>
              <a:rPr lang="en-US" sz="1600" dirty="0" err="1"/>
              <a:t>nĭ</a:t>
            </a:r>
            <a:r>
              <a:rPr lang="en-US" sz="1600" dirty="0"/>
              <a:t>				Thank you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err="1"/>
              <a:t>Zài</a:t>
            </a:r>
            <a:r>
              <a:rPr lang="en-US" sz="1600" dirty="0"/>
              <a:t>  </a:t>
            </a:r>
            <a:r>
              <a:rPr lang="en-US" sz="1600" dirty="0" err="1"/>
              <a:t>jiàn</a:t>
            </a:r>
            <a:r>
              <a:rPr lang="en-US" sz="1600" dirty="0"/>
              <a:t>				Goodbye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254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Tahoma</vt:lpstr>
      <vt:lpstr>Verdana</vt:lpstr>
      <vt:lpstr>template</vt:lpstr>
      <vt:lpstr>Name: Hamza Farooq</vt:lpstr>
      <vt:lpstr>Introduction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Hamza Farooq</cp:lastModifiedBy>
  <cp:revision>95</cp:revision>
  <dcterms:created xsi:type="dcterms:W3CDTF">2006-06-13T13:03:30Z</dcterms:created>
  <dcterms:modified xsi:type="dcterms:W3CDTF">2020-07-07T10:26:34Z</dcterms:modified>
</cp:coreProperties>
</file>