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D7A4AA-1A52-4F29-962F-BAD307268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380B8A-372F-42B8-8DC1-9873398357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36BD2F-3A7B-4305-B5B2-E0AEC3A076D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36838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357563"/>
            <a:ext cx="6048375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88913"/>
            <a:ext cx="19081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572125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981075"/>
            <a:ext cx="3667125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9638" y="981075"/>
            <a:ext cx="3668712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981075"/>
            <a:ext cx="7488237" cy="561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97200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2000" dirty="0"/>
              <a:t>Name: Hamza Farooq</a:t>
            </a:r>
            <a:endParaRPr lang="uk-UA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DC5DF6-3A88-4C5B-B11E-42B7F420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92750"/>
            <a:ext cx="5175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kern="0" dirty="0"/>
              <a:t>Reg No: 2016-CS-122</a:t>
            </a:r>
            <a:endParaRPr lang="uk-UA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6840538" cy="64928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Introduction</a:t>
            </a:r>
            <a:endParaRPr lang="uk-UA" sz="36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39BB0A-8675-4757-9DB6-65726792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35" y="914400"/>
            <a:ext cx="8712968" cy="561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ko-KR" sz="1600" kern="0" dirty="0" err="1">
                <a:latin typeface="Verdana" pitchFamily="34" charset="0"/>
                <a:ea typeface="굴림" charset="-127"/>
              </a:rPr>
              <a:t>Nǐ</a:t>
            </a:r>
            <a:r>
              <a:rPr lang="en-US" altLang="ko-KR" sz="1600" kern="0" dirty="0">
                <a:latin typeface="Verdana" pitchFamily="34" charset="0"/>
                <a:ea typeface="굴림" charset="-127"/>
              </a:rPr>
              <a:t> men </a:t>
            </a:r>
            <a:r>
              <a:rPr lang="en-US" altLang="ko-KR" sz="1600" kern="0" dirty="0" err="1">
                <a:latin typeface="Verdana" pitchFamily="34" charset="0"/>
                <a:ea typeface="굴림" charset="-127"/>
              </a:rPr>
              <a:t>hăo</a:t>
            </a:r>
            <a:r>
              <a:rPr lang="en-US" altLang="ko-KR" sz="1600" kern="0" dirty="0">
                <a:latin typeface="Verdana" pitchFamily="34" charset="0"/>
                <a:ea typeface="굴림" charset="-127"/>
              </a:rPr>
              <a:t>				Hello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jiào</a:t>
            </a:r>
            <a:r>
              <a:rPr lang="en-US" sz="1600" kern="0" dirty="0"/>
              <a:t> Hamza Farooq			My name is Hamza Farooq	</a:t>
            </a:r>
            <a:endParaRPr lang="en-US" sz="1600" kern="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xuésheng</a:t>
            </a:r>
            <a:r>
              <a:rPr lang="en-US" sz="1600" kern="0" dirty="0"/>
              <a:t>			I am a Student	</a:t>
            </a:r>
            <a:endParaRPr lang="en-US" sz="1600" kern="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zài</a:t>
            </a:r>
            <a:r>
              <a:rPr lang="en-US" sz="1600" kern="0" dirty="0"/>
              <a:t> UET </a:t>
            </a:r>
            <a:r>
              <a:rPr lang="en-US" sz="1600" kern="0" dirty="0" err="1"/>
              <a:t>dú</a:t>
            </a:r>
            <a:r>
              <a:rPr lang="en-US" sz="1600" kern="0" dirty="0"/>
              <a:t> </a:t>
            </a:r>
            <a:r>
              <a:rPr lang="en-US" sz="1600" kern="0" dirty="0" err="1"/>
              <a:t>shū</a:t>
            </a:r>
            <a:r>
              <a:rPr lang="en-US" sz="1600" kern="0" dirty="0"/>
              <a:t>			I study in UET</a:t>
            </a:r>
            <a:endParaRPr lang="en-US" sz="1600" kern="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jìsuànjī</a:t>
            </a:r>
            <a:r>
              <a:rPr lang="en-US" sz="1600" kern="0" dirty="0"/>
              <a:t> </a:t>
            </a:r>
            <a:r>
              <a:rPr lang="en-US" sz="1600" kern="0" dirty="0" err="1"/>
              <a:t>kēxué</a:t>
            </a:r>
            <a:r>
              <a:rPr lang="en-US" sz="1600" kern="0" dirty="0"/>
              <a:t> de </a:t>
            </a:r>
            <a:r>
              <a:rPr lang="en-US" sz="1600" kern="0" dirty="0" err="1"/>
              <a:t>yánjiūshēng</a:t>
            </a:r>
            <a:r>
              <a:rPr lang="en-US" sz="1600" kern="0" dirty="0"/>
              <a:t>	I am graduate student of CS</a:t>
            </a:r>
            <a:endParaRPr lang="en-US" sz="1600" kern="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Bājīsītǎn</a:t>
            </a:r>
            <a:r>
              <a:rPr lang="en-US" sz="1600" kern="0" dirty="0"/>
              <a:t> </a:t>
            </a:r>
            <a:r>
              <a:rPr lang="en-US" sz="1600" kern="0" dirty="0" err="1"/>
              <a:t>rén</a:t>
            </a:r>
            <a:r>
              <a:rPr lang="en-US" sz="1600" kern="0" dirty="0"/>
              <a:t>			I am Pakistani</a:t>
            </a:r>
            <a:endParaRPr lang="en-US" sz="1600" kern="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jīnnián</a:t>
            </a:r>
            <a:r>
              <a:rPr lang="en-US" sz="1600" kern="0" dirty="0"/>
              <a:t> </a:t>
            </a:r>
            <a:r>
              <a:rPr lang="en-US" sz="1600" kern="0" dirty="0" err="1"/>
              <a:t>èrshísān</a:t>
            </a:r>
            <a:r>
              <a:rPr lang="en-US" sz="1600" kern="0" dirty="0"/>
              <a:t> </a:t>
            </a:r>
            <a:r>
              <a:rPr lang="en-US" sz="1600" kern="0" dirty="0" err="1"/>
              <a:t>suì</a:t>
            </a:r>
            <a:r>
              <a:rPr lang="en-US" sz="1600" kern="0" dirty="0"/>
              <a:t> le			I am twenty three		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</a:t>
            </a:r>
            <a:r>
              <a:rPr lang="en-US" sz="1600" kern="0" dirty="0" err="1"/>
              <a:t>jiā</a:t>
            </a:r>
            <a:r>
              <a:rPr lang="en-US" sz="1600" kern="0" dirty="0"/>
              <a:t> </a:t>
            </a:r>
            <a:r>
              <a:rPr lang="en-US" sz="1600" kern="0" dirty="0" err="1"/>
              <a:t>yǒu</a:t>
            </a:r>
            <a:r>
              <a:rPr lang="en-US" sz="1600" kern="0" dirty="0"/>
              <a:t> </a:t>
            </a:r>
            <a:r>
              <a:rPr lang="en-US" sz="1600" kern="0" dirty="0" err="1"/>
              <a:t>bā</a:t>
            </a:r>
            <a:r>
              <a:rPr lang="en-US" sz="1600" kern="0" dirty="0"/>
              <a:t> </a:t>
            </a:r>
            <a:r>
              <a:rPr lang="en-US" sz="1600" kern="0" dirty="0" err="1"/>
              <a:t>kǒu</a:t>
            </a:r>
            <a:r>
              <a:rPr lang="en-US" sz="1600" kern="0" dirty="0"/>
              <a:t> </a:t>
            </a:r>
            <a:r>
              <a:rPr lang="en-US" sz="1600" kern="0" dirty="0" err="1"/>
              <a:t>rén</a:t>
            </a:r>
            <a:r>
              <a:rPr lang="en-US" sz="1600" kern="0" dirty="0"/>
              <a:t>			There are eight people in my family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</a:t>
            </a:r>
            <a:r>
              <a:rPr lang="en-US" sz="1600" kern="0" dirty="0" err="1"/>
              <a:t>yǒu</a:t>
            </a:r>
            <a:r>
              <a:rPr lang="en-US" sz="1600" kern="0" dirty="0"/>
              <a:t> </a:t>
            </a:r>
            <a:r>
              <a:rPr lang="en-US" sz="1600" kern="0" dirty="0" err="1"/>
              <a:t>bàba</a:t>
            </a:r>
            <a:r>
              <a:rPr lang="en-US" sz="1600" kern="0" dirty="0"/>
              <a:t>, mama, </a:t>
            </a:r>
            <a:r>
              <a:rPr lang="en-US" sz="1600" kern="0" dirty="0" err="1"/>
              <a:t>liǎng</a:t>
            </a:r>
            <a:r>
              <a:rPr lang="en-US" sz="1600" kern="0" dirty="0"/>
              <a:t> </a:t>
            </a:r>
            <a:r>
              <a:rPr lang="en-US" sz="1600" kern="0" dirty="0" err="1"/>
              <a:t>gè</a:t>
            </a:r>
            <a:r>
              <a:rPr lang="en-US" sz="1600" kern="0" dirty="0"/>
              <a:t> </a:t>
            </a:r>
            <a:r>
              <a:rPr lang="en-US" sz="1600" kern="0" dirty="0" err="1"/>
              <a:t>jiějie</a:t>
            </a:r>
            <a:r>
              <a:rPr lang="en-US" sz="1600" kern="0" dirty="0"/>
              <a:t>, 		I have mother, father, two elder sisters,</a:t>
            </a:r>
            <a:br>
              <a:rPr lang="en-US" sz="1600" kern="0" dirty="0"/>
            </a:br>
            <a:r>
              <a:rPr lang="en-US" sz="1600" kern="0" dirty="0" err="1"/>
              <a:t>sān</a:t>
            </a:r>
            <a:r>
              <a:rPr lang="en-US" sz="1600" kern="0" dirty="0"/>
              <a:t> </a:t>
            </a:r>
            <a:r>
              <a:rPr lang="en-US" sz="1600" kern="0" dirty="0" err="1"/>
              <a:t>gè</a:t>
            </a:r>
            <a:r>
              <a:rPr lang="en-US" sz="1600" kern="0" dirty="0"/>
              <a:t> </a:t>
            </a:r>
            <a:r>
              <a:rPr lang="en-US" sz="1600" kern="0" dirty="0" err="1"/>
              <a:t>mèi</a:t>
            </a:r>
            <a:r>
              <a:rPr lang="en-US" sz="1600" kern="0" dirty="0"/>
              <a:t> </a:t>
            </a:r>
            <a:r>
              <a:rPr lang="en-US" sz="1600" kern="0" dirty="0" err="1"/>
              <a:t>mei</a:t>
            </a:r>
            <a:r>
              <a:rPr lang="en-US" sz="1600" kern="0" dirty="0"/>
              <a:t>				three younger sisters.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Wŏ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Hànyǔ</a:t>
            </a:r>
            <a:r>
              <a:rPr lang="en-US" sz="1600" kern="0" dirty="0"/>
              <a:t> </a:t>
            </a:r>
            <a:r>
              <a:rPr lang="en-US" sz="1600" kern="0" dirty="0" err="1"/>
              <a:t>lǎoshī</a:t>
            </a:r>
            <a:r>
              <a:rPr lang="en-US" sz="1600" kern="0" dirty="0"/>
              <a:t> </a:t>
            </a:r>
            <a:r>
              <a:rPr lang="en-US" sz="1600" kern="0" dirty="0" err="1"/>
              <a:t>jiào</a:t>
            </a:r>
            <a:r>
              <a:rPr lang="en-US" sz="1600" kern="0" dirty="0"/>
              <a:t> Zhou Lin		My Chinese language teacher name is 						Aisha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Tā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Zhōngguó</a:t>
            </a:r>
            <a:r>
              <a:rPr lang="en-US" sz="1600" kern="0" dirty="0"/>
              <a:t> </a:t>
            </a:r>
            <a:r>
              <a:rPr lang="en-US" sz="1600" kern="0" dirty="0" err="1"/>
              <a:t>rén</a:t>
            </a:r>
            <a:r>
              <a:rPr lang="en-US" sz="1600" kern="0" dirty="0"/>
              <a:t>			She is Chinese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</a:t>
            </a:r>
            <a:r>
              <a:rPr lang="en-US" sz="1600" kern="0" dirty="0" err="1"/>
              <a:t>huì</a:t>
            </a:r>
            <a:r>
              <a:rPr lang="en-US" sz="1600" kern="0" dirty="0"/>
              <a:t> </a:t>
            </a:r>
            <a:r>
              <a:rPr lang="en-US" sz="1600" kern="0" dirty="0" err="1"/>
              <a:t>shuō</a:t>
            </a:r>
            <a:r>
              <a:rPr lang="en-US" sz="1600" kern="0" dirty="0"/>
              <a:t> </a:t>
            </a:r>
            <a:r>
              <a:rPr lang="en-US" sz="1600" kern="0" dirty="0" err="1"/>
              <a:t>Hànyǔ</a:t>
            </a:r>
            <a:r>
              <a:rPr lang="en-US" sz="1600" kern="0" dirty="0"/>
              <a:t>			I can speak Chinese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de </a:t>
            </a:r>
            <a:r>
              <a:rPr lang="en-US" sz="1600" kern="0" dirty="0" err="1"/>
              <a:t>Hànyǔ</a:t>
            </a:r>
            <a:r>
              <a:rPr lang="en-US" sz="1600" kern="0" dirty="0"/>
              <a:t> </a:t>
            </a:r>
            <a:r>
              <a:rPr lang="en-US" sz="1600" kern="0" dirty="0" err="1"/>
              <a:t>hěn</a:t>
            </a:r>
            <a:r>
              <a:rPr lang="en-US" sz="1600" kern="0" dirty="0"/>
              <a:t> </a:t>
            </a:r>
            <a:r>
              <a:rPr lang="en-US" sz="1600" kern="0" dirty="0" err="1"/>
              <a:t>hǎo</a:t>
            </a:r>
            <a:r>
              <a:rPr lang="en-US" sz="1600" kern="0" dirty="0"/>
              <a:t>			My Chinese is very good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</a:t>
            </a:r>
            <a:r>
              <a:rPr lang="en-US" sz="1600" kern="0" dirty="0" err="1"/>
              <a:t>huì</a:t>
            </a:r>
            <a:r>
              <a:rPr lang="en-US" sz="1600" kern="0" dirty="0"/>
              <a:t> </a:t>
            </a:r>
            <a:r>
              <a:rPr lang="en-US" sz="1600" kern="0" dirty="0" err="1"/>
              <a:t>xiě</a:t>
            </a:r>
            <a:r>
              <a:rPr lang="en-US" sz="1600" kern="0" dirty="0"/>
              <a:t> </a:t>
            </a:r>
            <a:r>
              <a:rPr lang="en-US" sz="1600" kern="0" dirty="0" err="1"/>
              <a:t>yī</a:t>
            </a:r>
            <a:r>
              <a:rPr lang="en-US" sz="1600" kern="0" dirty="0"/>
              <a:t> </a:t>
            </a:r>
            <a:r>
              <a:rPr lang="en-US" sz="1600" kern="0" dirty="0" err="1"/>
              <a:t>diǎnr</a:t>
            </a:r>
            <a:r>
              <a:rPr lang="en-US" sz="1600" kern="0" dirty="0"/>
              <a:t> </a:t>
            </a:r>
            <a:r>
              <a:rPr lang="en-US" sz="1600" kern="0" dirty="0" err="1"/>
              <a:t>hànzì</a:t>
            </a:r>
            <a:r>
              <a:rPr lang="en-US" sz="1600" kern="0" dirty="0"/>
              <a:t>			I can write some Chinese characters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Wǒ</a:t>
            </a:r>
            <a:r>
              <a:rPr lang="en-US" sz="1600" kern="0" dirty="0"/>
              <a:t> </a:t>
            </a:r>
            <a:r>
              <a:rPr lang="en-US" sz="1600" kern="0" dirty="0" err="1"/>
              <a:t>huì</a:t>
            </a:r>
            <a:r>
              <a:rPr lang="en-US" sz="1600" kern="0" dirty="0"/>
              <a:t> </a:t>
            </a:r>
            <a:r>
              <a:rPr lang="en-US" sz="1600" kern="0" dirty="0" err="1"/>
              <a:t>dú</a:t>
            </a:r>
            <a:r>
              <a:rPr lang="en-US" sz="1600" kern="0" dirty="0"/>
              <a:t> </a:t>
            </a:r>
            <a:r>
              <a:rPr lang="en-US" sz="1600" kern="0" dirty="0" err="1"/>
              <a:t>hěn</a:t>
            </a:r>
            <a:r>
              <a:rPr lang="en-US" sz="1600" kern="0" dirty="0"/>
              <a:t> </a:t>
            </a:r>
            <a:r>
              <a:rPr lang="en-US" sz="1600" kern="0" dirty="0" err="1"/>
              <a:t>duō</a:t>
            </a:r>
            <a:r>
              <a:rPr lang="en-US" sz="1600" kern="0" dirty="0"/>
              <a:t> </a:t>
            </a:r>
            <a:r>
              <a:rPr lang="en-US" sz="1600" kern="0" dirty="0" err="1"/>
              <a:t>hànzì</a:t>
            </a:r>
            <a:r>
              <a:rPr lang="en-US" sz="1600" kern="0" dirty="0"/>
              <a:t>			I can read many Chinese characters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Jīntiān</a:t>
            </a:r>
            <a:r>
              <a:rPr lang="en-US" sz="1600" kern="0" dirty="0"/>
              <a:t> </a:t>
            </a:r>
            <a:r>
              <a:rPr lang="en-US" sz="1600" kern="0" dirty="0" err="1"/>
              <a:t>shì</a:t>
            </a:r>
            <a:r>
              <a:rPr lang="en-US" sz="1600" kern="0" dirty="0"/>
              <a:t> </a:t>
            </a:r>
            <a:r>
              <a:rPr lang="en-US" sz="1600" kern="0" dirty="0" err="1"/>
              <a:t>èrlíngèrlíng</a:t>
            </a:r>
            <a:r>
              <a:rPr lang="en-US" sz="1600" kern="0" dirty="0"/>
              <a:t> </a:t>
            </a:r>
            <a:r>
              <a:rPr lang="en-US" sz="1600" kern="0" dirty="0" err="1"/>
              <a:t>nián</a:t>
            </a:r>
            <a:r>
              <a:rPr lang="en-US" sz="1600" kern="0" dirty="0"/>
              <a:t> 		Today is Tuesday, July 7 2020</a:t>
            </a:r>
            <a:br>
              <a:rPr lang="en-US" sz="1600" kern="0" dirty="0"/>
            </a:br>
            <a:r>
              <a:rPr lang="en-US" sz="1600" kern="0" dirty="0" err="1"/>
              <a:t>qī</a:t>
            </a:r>
            <a:r>
              <a:rPr lang="en-US" sz="1600" kern="0" dirty="0"/>
              <a:t> </a:t>
            </a:r>
            <a:r>
              <a:rPr lang="en-US" sz="1600" kern="0" dirty="0" err="1"/>
              <a:t>yuè</a:t>
            </a:r>
            <a:r>
              <a:rPr lang="en-US" sz="1600" kern="0" dirty="0"/>
              <a:t> </a:t>
            </a:r>
            <a:r>
              <a:rPr lang="en-US" sz="1600" kern="0" dirty="0" err="1"/>
              <a:t>qī</a:t>
            </a:r>
            <a:r>
              <a:rPr lang="en-US" sz="1600" kern="0" dirty="0"/>
              <a:t> </a:t>
            </a:r>
            <a:r>
              <a:rPr lang="en-US" sz="1600" kern="0" dirty="0" err="1"/>
              <a:t>hào</a:t>
            </a:r>
            <a:r>
              <a:rPr lang="en-US" sz="1600" kern="0" dirty="0"/>
              <a:t> </a:t>
            </a:r>
            <a:r>
              <a:rPr lang="en-US" sz="1600" kern="0" dirty="0" err="1"/>
              <a:t>xīngqī</a:t>
            </a:r>
            <a:r>
              <a:rPr lang="en-US" sz="1600" kern="0" dirty="0"/>
              <a:t> </a:t>
            </a:r>
            <a:r>
              <a:rPr lang="en-US" sz="1600" kern="0" dirty="0" err="1"/>
              <a:t>èr</a:t>
            </a:r>
            <a:endParaRPr lang="en-US" sz="1600" kern="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Xiàn</a:t>
            </a:r>
            <a:r>
              <a:rPr lang="en-US" sz="1600" kern="0" dirty="0"/>
              <a:t> </a:t>
            </a:r>
            <a:r>
              <a:rPr lang="en-US" sz="1600" kern="0" dirty="0" err="1"/>
              <a:t>zài</a:t>
            </a:r>
            <a:r>
              <a:rPr lang="en-US" sz="1600" kern="0" dirty="0"/>
              <a:t> </a:t>
            </a:r>
            <a:r>
              <a:rPr lang="en-US" sz="1600" kern="0" dirty="0" err="1"/>
              <a:t>liù</a:t>
            </a:r>
            <a:r>
              <a:rPr lang="en-US" sz="1600" kern="0" dirty="0"/>
              <a:t> </a:t>
            </a:r>
            <a:r>
              <a:rPr lang="en-US" sz="1600" kern="0" dirty="0" err="1"/>
              <a:t>diǎn</a:t>
            </a:r>
            <a:r>
              <a:rPr lang="en-US" sz="1600" kern="0" dirty="0"/>
              <a:t> </a:t>
            </a:r>
            <a:r>
              <a:rPr lang="en-US" sz="1600" kern="0" dirty="0" err="1"/>
              <a:t>shí</a:t>
            </a:r>
            <a:r>
              <a:rPr lang="en-US" sz="1600" kern="0" dirty="0"/>
              <a:t> </a:t>
            </a:r>
            <a:r>
              <a:rPr lang="en-US" sz="1600" kern="0" dirty="0" err="1"/>
              <a:t>fēn</a:t>
            </a:r>
            <a:r>
              <a:rPr lang="en-US" sz="1600" kern="0" dirty="0"/>
              <a:t>			It is 6:10 O'clock right now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Hěn</a:t>
            </a:r>
            <a:r>
              <a:rPr lang="en-US" sz="1600" kern="0" dirty="0"/>
              <a:t> </a:t>
            </a:r>
            <a:r>
              <a:rPr lang="en-US" sz="1600" kern="0" dirty="0" err="1"/>
              <a:t>gāoxìng</a:t>
            </a:r>
            <a:r>
              <a:rPr lang="en-US" sz="1600" kern="0" dirty="0"/>
              <a:t> </a:t>
            </a:r>
            <a:r>
              <a:rPr lang="en-US" sz="1600" kern="0" dirty="0" err="1"/>
              <a:t>rèn</a:t>
            </a:r>
            <a:r>
              <a:rPr lang="en-US" sz="1600" kern="0" dirty="0"/>
              <a:t> </a:t>
            </a:r>
            <a:r>
              <a:rPr lang="en-US" sz="1600" kern="0" dirty="0" err="1"/>
              <a:t>shi</a:t>
            </a:r>
            <a:r>
              <a:rPr lang="en-US" sz="1600" kern="0" dirty="0"/>
              <a:t> </a:t>
            </a:r>
            <a:r>
              <a:rPr lang="en-US" sz="1600" kern="0" dirty="0" err="1"/>
              <a:t>nĭ</a:t>
            </a:r>
            <a:r>
              <a:rPr lang="en-US" sz="1600" kern="0" dirty="0"/>
              <a:t>			Nice to meet you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Xièxiè</a:t>
            </a:r>
            <a:r>
              <a:rPr lang="en-US" sz="1600" kern="0" dirty="0"/>
              <a:t> </a:t>
            </a:r>
            <a:r>
              <a:rPr lang="en-US" sz="1600" kern="0" dirty="0" err="1"/>
              <a:t>nĭ</a:t>
            </a:r>
            <a:r>
              <a:rPr lang="en-US" sz="1600" kern="0" dirty="0"/>
              <a:t>				Thank you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kern="0" dirty="0" err="1"/>
              <a:t>Zài</a:t>
            </a:r>
            <a:r>
              <a:rPr lang="en-US" sz="1600" kern="0" dirty="0"/>
              <a:t>  </a:t>
            </a:r>
            <a:r>
              <a:rPr lang="en-US" sz="1600" kern="0" dirty="0" err="1"/>
              <a:t>jiàn</a:t>
            </a:r>
            <a:r>
              <a:rPr lang="en-US" sz="1600" kern="0" dirty="0"/>
              <a:t>				Goodbye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291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template</vt:lpstr>
      <vt:lpstr>Name: Hamza Farooq</vt:lpstr>
      <vt:lpstr>Introduction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Hamza Farooq</dc:title>
  <dc:creator>Hamza Farooq</dc:creator>
  <cp:lastModifiedBy>Hamza Farooq</cp:lastModifiedBy>
  <cp:revision>8</cp:revision>
  <dcterms:created xsi:type="dcterms:W3CDTF">2020-07-07T09:00:59Z</dcterms:created>
  <dcterms:modified xsi:type="dcterms:W3CDTF">2020-07-08T06:39:12Z</dcterms:modified>
</cp:coreProperties>
</file>