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  <a:srgbClr val="996633"/>
    <a:srgbClr val="FFFFFF"/>
    <a:srgbClr val="0066FF"/>
    <a:srgbClr val="C09200"/>
    <a:srgbClr val="FF6565"/>
    <a:srgbClr val="F4E30C"/>
    <a:srgbClr val="FF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1829" autoAdjust="0"/>
  </p:normalViewPr>
  <p:slideViewPr>
    <p:cSldViewPr snapToGrid="0">
      <p:cViewPr>
        <p:scale>
          <a:sx n="70" d="100"/>
          <a:sy n="70" d="100"/>
        </p:scale>
        <p:origin x="-116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270E5C-86D0-4C11-97BF-4700A604CAEA}" type="datetimeFigureOut">
              <a:rPr lang="en-US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7F568C7-2AEE-4114-96E4-374965106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0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F52C5C-7501-49E6-A43C-551EAE306186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BE2D220-9688-473C-BF35-629F63FA6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0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l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0" y="0"/>
            <a:ext cx="9144000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cs typeface="+mn-cs"/>
            </a:endParaRPr>
          </a:p>
        </p:txBody>
      </p:sp>
      <p:sp>
        <p:nvSpPr>
          <p:cNvPr id="5" name="fl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0" y="6588125"/>
            <a:ext cx="9144000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/>
          <a:lstStyle>
            <a:lvl1pPr algn="ctr">
              <a:defRPr sz="36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425" y="623728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F42398C-481C-4C02-94E7-BDB54420CAD2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232525"/>
            <a:ext cx="48704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UET, Lahore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975" y="62372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5AAC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D1139154-C0D0-454D-B706-D893A936C5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01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71118"/>
            <a:ext cx="7989752" cy="4949471"/>
          </a:xfrm>
        </p:spPr>
        <p:txBody>
          <a:bodyPr anchor="t"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391806" y="6367464"/>
            <a:ext cx="908981" cy="450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A1BB0-A249-431B-8828-CAA76EB3043A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6479" y="6395243"/>
            <a:ext cx="4534611" cy="39290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Lahore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08738" y="6453188"/>
            <a:ext cx="769937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F8D6DAB4-E3A0-4499-9912-801050B084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05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452438" y="3998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1893573"/>
            <a:ext cx="7989751" cy="1504844"/>
          </a:xfrm>
        </p:spPr>
        <p:txBody>
          <a:bodyPr>
            <a:noAutofit/>
          </a:bodyPr>
          <a:lstStyle>
            <a:lvl1pPr algn="ctr">
              <a:defRPr sz="48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3398417"/>
            <a:ext cx="7989751" cy="600556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029199" y="6453188"/>
            <a:ext cx="1266825" cy="40481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181F322-7373-41AD-BB43-C4A716D60C7B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5AAC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B4A3EA2-C0CA-4168-AA11-A3E690813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097"/>
            <a:ext cx="4318657" cy="3654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395662"/>
            <a:ext cx="3899527" cy="4981261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395663"/>
            <a:ext cx="3907662" cy="4981261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903075" y="6453188"/>
            <a:ext cx="1392949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C2F4-B342-48A6-8EEC-DE5A58BA60CF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B17757CE-3434-417E-BEE2-A977FF7176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49" y="6448425"/>
            <a:ext cx="4239829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0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02001"/>
            <a:ext cx="3899527" cy="393595"/>
          </a:xfrm>
        </p:spPr>
        <p:txBody>
          <a:bodyPr anchor="ctr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1796716"/>
            <a:ext cx="3899527" cy="4580207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1302001"/>
            <a:ext cx="3907662" cy="393595"/>
          </a:xfrm>
        </p:spPr>
        <p:txBody>
          <a:bodyPr anchor="ctr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1796716"/>
            <a:ext cx="3907662" cy="4580207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871545" y="6577806"/>
            <a:ext cx="1424480" cy="24050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AEC1-98E9-43AC-8863-D229CC5D0865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C0B04A4B-B376-4B83-9352-E2AAC05F65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425"/>
            <a:ext cx="4192533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02621" y="6453188"/>
            <a:ext cx="109340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6351-4848-425D-983B-F6D81803879A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89B2CC02-810D-427A-803E-5D989D2A2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425"/>
            <a:ext cx="4161002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171089" y="6453188"/>
            <a:ext cx="1124935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AD69-4193-41B9-B89D-6E3A2DB5C8F8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A8ECAA55-DCB0-49D5-A59E-53E72B08B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5950" y="6448425"/>
            <a:ext cx="427136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2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633662"/>
            <a:ext cx="8229600" cy="5759117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62425" y="64531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30C07-B4BE-483A-97A2-B3137BC0B5FE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FF6ADFCD-C01B-4AFA-AE78-999AAD500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425"/>
            <a:ext cx="3438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6367463"/>
            <a:ext cx="17351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16959"/>
            <a:ext cx="7989752" cy="412927"/>
          </a:xfrm>
        </p:spPr>
        <p:txBody>
          <a:bodyPr anchor="ctr" anchorCtr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625642"/>
            <a:ext cx="7989752" cy="5767137"/>
          </a:xfrm>
        </p:spPr>
        <p:txBody>
          <a:bodyPr anchor="t"/>
          <a:lstStyle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162425" y="64531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A1401-117C-480B-BE54-8208EB1F8971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3E81B4CF-CFFC-47FF-9ED4-6173DBC81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5950" y="6448425"/>
            <a:ext cx="3438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025" y="1387475"/>
            <a:ext cx="7989888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D61D72-F8F0-49A4-84A2-8E0995C503C4}" type="datetimeFigureOut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6448425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6453188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/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/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34" r:id="rId1"/>
    <p:sldLayoutId id="2147486635" r:id="rId2"/>
    <p:sldLayoutId id="2147486636" r:id="rId3"/>
    <p:sldLayoutId id="2147486637" r:id="rId4"/>
    <p:sldLayoutId id="2147486638" r:id="rId5"/>
    <p:sldLayoutId id="2147486639" r:id="rId6"/>
    <p:sldLayoutId id="2147486640" r:id="rId7"/>
    <p:sldLayoutId id="2147486641" r:id="rId8"/>
    <p:sldLayoutId id="2147486643" r:id="rId9"/>
    <p:sldLayoutId id="214748664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spc="200" dirty="0" err="1" smtClean="0"/>
              <a:t>Udemy</a:t>
            </a:r>
            <a:r>
              <a:rPr lang="en-US" b="1" spc="200" dirty="0" smtClean="0"/>
              <a:t> machine learning a-z </a:t>
            </a:r>
            <a:endParaRPr lang="en-US" b="1" spc="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Step 2: Find the nearest neighbor (Euclidean Distance)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16522"/>
            <a:ext cx="7989888" cy="425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9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Step 2: Find the nearest neighbor (Euclidean Distance)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" y="1521619"/>
            <a:ext cx="78581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61924"/>
            <a:ext cx="7989888" cy="376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2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24510"/>
            <a:ext cx="7989888" cy="424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taken from::</a:t>
            </a:r>
          </a:p>
          <a:p>
            <a:r>
              <a:rPr lang="en-US" dirty="0"/>
              <a:t>https://people.revoledu.com/kardi/tutorial/KNN/KNN_Numerical-example.html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</a:t>
            </a:r>
            <a:r>
              <a:rPr lang="en-US" dirty="0"/>
              <a:t>K</a:t>
            </a:r>
            <a:r>
              <a:rPr lang="en-US" dirty="0" smtClean="0"/>
              <a:t>=3 solve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76329"/>
            <a:ext cx="7989888" cy="413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4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75338"/>
            <a:ext cx="7989888" cy="354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9" y="3159919"/>
            <a:ext cx="7543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known categories with two features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62" y="1378150"/>
            <a:ext cx="7007213" cy="520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4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new data point and we do not know it category but we know the values of features or attributes.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classify new data point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06" y="1588294"/>
            <a:ext cx="67913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classify new data point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classified new data point ?</a:t>
            </a:r>
          </a:p>
          <a:p>
            <a:r>
              <a:rPr lang="en-US" dirty="0" smtClean="0"/>
              <a:t>This is learning from the data.</a:t>
            </a:r>
          </a:p>
          <a:p>
            <a:r>
              <a:rPr lang="en-US" dirty="0" smtClean="0"/>
              <a:t>So your first algorithm from learning of data is KNN.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K-Nearest Neighbor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138203"/>
            <a:ext cx="7989888" cy="34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85901"/>
            <a:ext cx="7989888" cy="351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1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" y="1626394"/>
            <a:ext cx="74771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6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Step 2: Find the nearest neighbor (Euclidean Distance)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98364"/>
            <a:ext cx="7989888" cy="409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4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59468</TotalTime>
  <Words>130</Words>
  <Application>Microsoft Office PowerPoint</Application>
  <PresentationFormat>On-screen Show (4:3)</PresentationFormat>
  <Paragraphs>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K-Nearest Neighbor</vt:lpstr>
      <vt:lpstr>We have known categories with two features</vt:lpstr>
      <vt:lpstr>PowerPoint Presentation</vt:lpstr>
      <vt:lpstr>How to classify new data point ?</vt:lpstr>
      <vt:lpstr>How to classify new data point ?</vt:lpstr>
      <vt:lpstr>K-Nearest Neighbor </vt:lpstr>
      <vt:lpstr>Algorithm</vt:lpstr>
      <vt:lpstr>Step 1</vt:lpstr>
      <vt:lpstr>Step 2: Find the nearest neighbor (Euclidean Distance)</vt:lpstr>
      <vt:lpstr>Step 2: Find the nearest neighbor (Euclidean Distance)</vt:lpstr>
      <vt:lpstr>Step 2: Find the nearest neighbor (Euclidean Distance)</vt:lpstr>
      <vt:lpstr>Step 3</vt:lpstr>
      <vt:lpstr>Step 4</vt:lpstr>
      <vt:lpstr>PowerPoint Presentation</vt:lpstr>
      <vt:lpstr>Let K=3 solve</vt:lpstr>
      <vt:lpstr>PowerPoint Presentation</vt:lpstr>
      <vt:lpstr>PowerPoint Presentation</vt:lpstr>
      <vt:lpstr>PowerPoint Presentation</vt:lpstr>
    </vt:vector>
  </TitlesOfParts>
  <Company>ELM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Karim Kundi</dc:creator>
  <cp:lastModifiedBy>Awais</cp:lastModifiedBy>
  <cp:revision>1041</cp:revision>
  <dcterms:created xsi:type="dcterms:W3CDTF">2015-12-22T05:04:13Z</dcterms:created>
  <dcterms:modified xsi:type="dcterms:W3CDTF">2018-10-25T12:15:20Z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b9549d38-a2b2-4b53-b6f7-ab23db0d3f69</vt:lpwstr>
  </property>
  <property fmtid="{D5CDD505-2E9C-101B-9397-08002B2CF9AE}" pid="3" name="aliashDocumentMarking">
    <vt:lpwstr/>
  </property>
  <property fmtid="{D5CDD505-2E9C-101B-9397-08002B2CF9AE}" pid="4" name="Al ElmClassification">
    <vt:lpwstr>Public</vt:lpwstr>
  </property>
</Properties>
</file>