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70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12/17/2018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598641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12/17/2018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13798207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dirty="0"/>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3793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dirty="0"/>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4958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0932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12/17/2018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12/17/2018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12/17/2018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12/17/2018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12/17/2018</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12/17/2018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12/17/2018</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12/17/2018</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12/17/2018</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12/17/2018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12/17/2018</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12/17/2018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dirty="0"/>
          </a:p>
        </p:txBody>
      </p:sp>
      <p:sp>
        <p:nvSpPr>
          <p:cNvPr id="6" name="Footer Placeholder 5"/>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Software inspections</a:t>
            </a:r>
          </a:p>
        </p:txBody>
      </p:sp>
      <p:sp>
        <p:nvSpPr>
          <p:cNvPr id="56323" name="Rectangle 3"/>
          <p:cNvSpPr>
            <a:spLocks noGrp="1" noChangeArrowheads="1"/>
          </p:cNvSpPr>
          <p:nvPr>
            <p:ph type="body" idx="1"/>
          </p:nvPr>
        </p:nvSpPr>
        <p:spPr/>
        <p:txBody>
          <a:bodyPr/>
          <a:lstStyle/>
          <a:p>
            <a:r>
              <a:rPr lang="en-GB" sz="2400" dirty="0"/>
              <a:t>These involve people examining the source representation 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Development testing</a:t>
            </a:r>
            <a:r>
              <a:rPr lang="en-US" dirty="0" smtClean="0"/>
              <a:t>, where the system is tested during development to discover bugs and defects. </a:t>
            </a:r>
          </a:p>
          <a:p>
            <a:r>
              <a:rPr lang="en-US" dirty="0" smtClean="0">
                <a:solidFill>
                  <a:srgbClr val="FF0000"/>
                </a:solidFill>
              </a:rPr>
              <a:t>Release testing</a:t>
            </a:r>
            <a:r>
              <a:rPr lang="en-US" dirty="0" smtClean="0"/>
              <a:t>, where a separate testing team test a complete version of the system before it is released to users. </a:t>
            </a:r>
          </a:p>
          <a:p>
            <a:r>
              <a:rPr lang="en-US" dirty="0" smtClean="0">
                <a:solidFill>
                  <a:srgbClr val="FF0000"/>
                </a:solidFill>
              </a:rPr>
              <a:t>User testing</a:t>
            </a:r>
            <a:r>
              <a:rPr lang="en-US" dirty="0" smtClean="0"/>
              <a:t>,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solidFill>
                  <a:srgbClr val="FF0000"/>
                </a:solidFill>
              </a:rPr>
              <a:t>A setup part</a:t>
            </a:r>
            <a:r>
              <a:rPr lang="en-US" dirty="0" smtClean="0"/>
              <a:t>, where you initialize the system with the test case, namely the inputs and expected outputs.</a:t>
            </a:r>
            <a:endParaRPr lang="en-GB" dirty="0" smtClean="0"/>
          </a:p>
          <a:p>
            <a:r>
              <a:rPr lang="en-US" dirty="0" smtClean="0">
                <a:solidFill>
                  <a:srgbClr val="FF0000"/>
                </a:solidFill>
              </a:rPr>
              <a:t>A call part</a:t>
            </a:r>
            <a:r>
              <a:rPr lang="en-US" dirty="0" smtClean="0"/>
              <a:t>, where you call the object or method to be tested.</a:t>
            </a:r>
            <a:endParaRPr lang="en-GB" dirty="0" smtClean="0"/>
          </a:p>
          <a:p>
            <a:r>
              <a:rPr lang="en-US" dirty="0" smtClean="0">
                <a:solidFill>
                  <a:srgbClr val="FF0000"/>
                </a:solidFill>
              </a:rPr>
              <a:t>An assertion part </a:t>
            </a:r>
            <a:r>
              <a:rPr lang="en-US" dirty="0" smtClean="0"/>
              <a:t>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a:t>
            </a:r>
            <a:r>
              <a:rPr lang="en-US" dirty="0" smtClean="0">
                <a:solidFill>
                  <a:srgbClr val="FF0000"/>
                </a:solidFill>
              </a:rPr>
              <a:t>first of these should reflect normal operation </a:t>
            </a:r>
            <a:r>
              <a:rPr lang="en-US" dirty="0" smtClean="0"/>
              <a:t>of a program and should show that the component works as expected. </a:t>
            </a:r>
          </a:p>
          <a:p>
            <a:pPr lvl="1"/>
            <a:r>
              <a:rPr lang="en-US" dirty="0" smtClean="0"/>
              <a:t>The other kind of test case should be based on testing experience of where common problems arise</a:t>
            </a:r>
            <a:r>
              <a:rPr lang="en-US" dirty="0" smtClean="0">
                <a:solidFill>
                  <a:srgbClr val="FF0000"/>
                </a:solidFill>
              </a:rPr>
              <a:t>. It should use abnormal inputs </a:t>
            </a:r>
            <a:r>
              <a:rPr lang="en-US" dirty="0" smtClean="0"/>
              <a:t>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Partition testing</a:t>
            </a:r>
            <a:r>
              <a:rPr lang="en-US" dirty="0" smtClean="0"/>
              <a:t>,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solidFill>
                  <a:srgbClr val="FF0000"/>
                </a:solidFill>
              </a:rPr>
              <a:t>Guideline-based testing</a:t>
            </a:r>
            <a:r>
              <a:rPr lang="en-US" dirty="0" smtClean="0"/>
              <a:t>,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dirty="0" smtClean="0"/>
              <a:t>Chapter 8 Software testing</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solidFill>
                  <a:srgbClr val="FF0000"/>
                </a:solidFill>
              </a:rPr>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solidFill>
                  <a:srgbClr val="FF0000"/>
                </a:solidFill>
              </a:rPr>
              <a:t>The first goal leads to validation testing</a:t>
            </a:r>
          </a:p>
          <a:p>
            <a:pPr lvl="1"/>
            <a:r>
              <a:rPr lang="en-US" dirty="0" smtClean="0"/>
              <a:t>You expect the system to perform correctly using a given set of test cases that reflect the system’s expected use. </a:t>
            </a:r>
          </a:p>
          <a:p>
            <a:r>
              <a:rPr lang="en-US" dirty="0" smtClean="0">
                <a:solidFill>
                  <a:srgbClr val="FF0000"/>
                </a:solidFill>
              </a:rPr>
              <a:t>The second goal leads to 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t>
            </a:r>
            <a:r>
              <a:rPr lang="en-GB" dirty="0">
                <a:solidFill>
                  <a:srgbClr val="FF0000"/>
                </a:solidFill>
              </a:rPr>
              <a:t>"Are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t>
            </a:r>
            <a:r>
              <a:rPr lang="en-GB" dirty="0">
                <a:solidFill>
                  <a:srgbClr val="FF0000"/>
                </a:solidFill>
              </a:rPr>
              <a:t>"Are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dirty="0"/>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Chapter 8 Software testing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1080</TotalTime>
  <Words>4066</Words>
  <Application>Microsoft Office PowerPoint</Application>
  <PresentationFormat>On-screen Show (4:3)</PresentationFormat>
  <Paragraphs>400</Paragraphs>
  <Slides>60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ＭＳ Ｐゴシック</vt:lpstr>
      <vt:lpstr>Arial</vt:lpstr>
      <vt:lpstr>Calibri</vt:lpstr>
      <vt:lpstr>Wingdings</vt: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gr8est</cp:lastModifiedBy>
  <cp:revision>22</cp:revision>
  <dcterms:created xsi:type="dcterms:W3CDTF">2010-01-14T08:17:23Z</dcterms:created>
  <dcterms:modified xsi:type="dcterms:W3CDTF">2018-12-17T02:19:14Z</dcterms:modified>
</cp:coreProperties>
</file>