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78" r:id="rId3"/>
    <p:sldId id="264" r:id="rId4"/>
    <p:sldId id="262" r:id="rId5"/>
    <p:sldId id="260" r:id="rId6"/>
    <p:sldId id="270" r:id="rId7"/>
    <p:sldId id="272" r:id="rId8"/>
    <p:sldId id="273" r:id="rId9"/>
    <p:sldId id="274" r:id="rId10"/>
    <p:sldId id="276" r:id="rId11"/>
    <p:sldId id="277" r:id="rId12"/>
    <p:sldId id="257" r:id="rId13"/>
    <p:sldId id="266" r:id="rId14"/>
    <p:sldId id="258" r:id="rId15"/>
    <p:sldId id="267" r:id="rId16"/>
    <p:sldId id="27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242" y="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A01382-3CEB-4A9F-81D3-C8C55A07ACC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</dgm:pt>
    <dgm:pt modelId="{6FFA0CF0-7B69-403B-BE4F-383922AB5745}">
      <dgm:prSet/>
      <dgm:spPr/>
      <dgm:t>
        <a:bodyPr/>
        <a:lstStyle/>
        <a:p>
          <a:pPr marR="0" algn="ctr" rtl="0"/>
          <a:endParaRPr lang="en-US" baseline="0" dirty="0" smtClean="0">
            <a:latin typeface="Arial"/>
          </a:endParaRPr>
        </a:p>
        <a:p>
          <a:pPr marR="0" algn="ctr" rtl="0"/>
          <a:r>
            <a:rPr lang="en-US" baseline="0" dirty="0" smtClean="0">
              <a:solidFill>
                <a:schemeClr val="tx1"/>
              </a:solidFill>
              <a:latin typeface="Arial"/>
            </a:rPr>
            <a:t>Nurture</a:t>
          </a:r>
          <a:endParaRPr lang="en-US" dirty="0" smtClean="0">
            <a:solidFill>
              <a:schemeClr val="tx1"/>
            </a:solidFill>
          </a:endParaRPr>
        </a:p>
      </dgm:t>
    </dgm:pt>
    <dgm:pt modelId="{9411630F-6F9F-41FF-B151-7E6A80313A71}" type="parTrans" cxnId="{E984804D-811A-4B18-85A1-51BF2F3BC4B2}">
      <dgm:prSet/>
      <dgm:spPr/>
      <dgm:t>
        <a:bodyPr/>
        <a:lstStyle/>
        <a:p>
          <a:endParaRPr lang="en-MY"/>
        </a:p>
      </dgm:t>
    </dgm:pt>
    <dgm:pt modelId="{7FBF186B-9311-4947-8396-8B4EEC6EE295}" type="sibTrans" cxnId="{E984804D-811A-4B18-85A1-51BF2F3BC4B2}">
      <dgm:prSet/>
      <dgm:spPr/>
      <dgm:t>
        <a:bodyPr/>
        <a:lstStyle/>
        <a:p>
          <a:endParaRPr lang="en-MY"/>
        </a:p>
      </dgm:t>
    </dgm:pt>
    <dgm:pt modelId="{CD79D0EE-7E26-4AE0-90D3-9EDF108980E3}">
      <dgm:prSet/>
      <dgm:spPr/>
      <dgm:t>
        <a:bodyPr/>
        <a:lstStyle/>
        <a:p>
          <a:pPr marR="0" algn="ctr" rtl="0"/>
          <a:r>
            <a:rPr lang="en-US" baseline="0" dirty="0" smtClean="0">
              <a:solidFill>
                <a:schemeClr val="tx1"/>
              </a:solidFill>
              <a:latin typeface="Arial"/>
            </a:rPr>
            <a:t>Formal</a:t>
          </a:r>
        </a:p>
        <a:p>
          <a:pPr marR="0" algn="ctr" rtl="0">
            <a:buFont typeface="Symbol"/>
            <a:buChar char="·"/>
          </a:pPr>
          <a:r>
            <a:rPr lang="en-US" baseline="0" dirty="0" smtClean="0">
              <a:solidFill>
                <a:schemeClr val="tx1"/>
              </a:solidFill>
              <a:latin typeface="Arial"/>
            </a:rPr>
            <a:t>Teachers</a:t>
          </a:r>
        </a:p>
        <a:p>
          <a:pPr algn="ctr" rtl="0">
            <a:buFont typeface="Symbol"/>
            <a:buChar char="·"/>
          </a:pPr>
          <a:r>
            <a:rPr lang="en-US" baseline="0" dirty="0" smtClean="0">
              <a:solidFill>
                <a:schemeClr val="tx1"/>
              </a:solidFill>
              <a:latin typeface="Arial"/>
            </a:rPr>
            <a:t>Syllabus</a:t>
          </a:r>
        </a:p>
        <a:p>
          <a:pPr marR="0" algn="l" rtl="0"/>
          <a:endParaRPr lang="en-US" baseline="0" dirty="0" smtClean="0">
            <a:latin typeface="Arial"/>
          </a:endParaRPr>
        </a:p>
        <a:p>
          <a:pPr marR="0" algn="l" rtl="0"/>
          <a:endParaRPr lang="en-US" baseline="0" dirty="0" smtClean="0">
            <a:latin typeface="Arial"/>
          </a:endParaRPr>
        </a:p>
      </dgm:t>
    </dgm:pt>
    <dgm:pt modelId="{982E474D-A35C-46F7-A6CD-7CF6199ED0B0}" type="parTrans" cxnId="{C2A62910-88CF-4C38-95EF-57F0BD4C8DA7}">
      <dgm:prSet/>
      <dgm:spPr/>
      <dgm:t>
        <a:bodyPr/>
        <a:lstStyle/>
        <a:p>
          <a:endParaRPr lang="en-MY"/>
        </a:p>
      </dgm:t>
    </dgm:pt>
    <dgm:pt modelId="{61F0A8D6-3DA8-4D85-8BAE-34760B43F84E}" type="sibTrans" cxnId="{C2A62910-88CF-4C38-95EF-57F0BD4C8DA7}">
      <dgm:prSet/>
      <dgm:spPr/>
      <dgm:t>
        <a:bodyPr/>
        <a:lstStyle/>
        <a:p>
          <a:endParaRPr lang="en-MY"/>
        </a:p>
      </dgm:t>
    </dgm:pt>
    <dgm:pt modelId="{AE7D8EBF-22E0-4179-8513-D4831D33D2AE}">
      <dgm:prSet/>
      <dgm:spPr/>
      <dgm:t>
        <a:bodyPr/>
        <a:lstStyle/>
        <a:p>
          <a:pPr marR="0" algn="ctr" rtl="0"/>
          <a:r>
            <a:rPr lang="en-US" baseline="0" dirty="0" smtClean="0">
              <a:solidFill>
                <a:schemeClr val="tx1"/>
              </a:solidFill>
              <a:latin typeface="Arial"/>
            </a:rPr>
            <a:t>Classroom</a:t>
          </a:r>
        </a:p>
        <a:p>
          <a:pPr marR="0" algn="ctr" rtl="0">
            <a:buFont typeface="Symbol"/>
            <a:buChar char="·"/>
          </a:pPr>
          <a:r>
            <a:rPr lang="en-US" baseline="0" dirty="0" smtClean="0">
              <a:solidFill>
                <a:schemeClr val="tx1"/>
              </a:solidFill>
              <a:latin typeface="Arial"/>
            </a:rPr>
            <a:t>Systematic</a:t>
          </a:r>
        </a:p>
        <a:p>
          <a:pPr algn="ctr" rtl="0">
            <a:buFont typeface="Symbol"/>
            <a:buChar char="·"/>
          </a:pPr>
          <a:r>
            <a:rPr lang="en-US" baseline="0" dirty="0" smtClean="0">
              <a:solidFill>
                <a:schemeClr val="tx1"/>
              </a:solidFill>
              <a:latin typeface="Arial"/>
            </a:rPr>
            <a:t>Learning</a:t>
          </a:r>
          <a:endParaRPr lang="en-US" dirty="0" smtClean="0">
            <a:solidFill>
              <a:schemeClr val="tx1"/>
            </a:solidFill>
          </a:endParaRPr>
        </a:p>
      </dgm:t>
    </dgm:pt>
    <dgm:pt modelId="{808F3EDB-9CBB-4E75-9701-8BEE6634FA32}" type="parTrans" cxnId="{807F6D31-BD75-4CFC-B7D6-72D9FC763CA6}">
      <dgm:prSet/>
      <dgm:spPr/>
      <dgm:t>
        <a:bodyPr/>
        <a:lstStyle/>
        <a:p>
          <a:endParaRPr lang="en-MY"/>
        </a:p>
      </dgm:t>
    </dgm:pt>
    <dgm:pt modelId="{118ACE54-4766-40C5-B7C2-1B727F6D48E1}" type="sibTrans" cxnId="{807F6D31-BD75-4CFC-B7D6-72D9FC763CA6}">
      <dgm:prSet/>
      <dgm:spPr/>
      <dgm:t>
        <a:bodyPr/>
        <a:lstStyle/>
        <a:p>
          <a:endParaRPr lang="en-MY"/>
        </a:p>
      </dgm:t>
    </dgm:pt>
    <dgm:pt modelId="{3ECC5D3B-B663-4300-8A59-73BB4329DD5A}" type="pres">
      <dgm:prSet presAssocID="{32A01382-3CEB-4A9F-81D3-C8C55A07ACC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7872BE7-BC5D-4239-A8CB-0D881EF7B96A}" type="pres">
      <dgm:prSet presAssocID="{6FFA0CF0-7B69-403B-BE4F-383922AB5745}" presName="hierRoot1" presStyleCnt="0">
        <dgm:presLayoutVars>
          <dgm:hierBranch val="r"/>
        </dgm:presLayoutVars>
      </dgm:prSet>
      <dgm:spPr/>
    </dgm:pt>
    <dgm:pt modelId="{3F3219C3-041B-4B44-8F8E-E5931430FFE2}" type="pres">
      <dgm:prSet presAssocID="{6FFA0CF0-7B69-403B-BE4F-383922AB5745}" presName="rootComposite1" presStyleCnt="0"/>
      <dgm:spPr/>
    </dgm:pt>
    <dgm:pt modelId="{8F16B566-7342-43CB-906E-2B6F16CB9EAC}" type="pres">
      <dgm:prSet presAssocID="{6FFA0CF0-7B69-403B-BE4F-383922AB5745}" presName="rootText1" presStyleLbl="node0" presStyleIdx="0" presStyleCnt="1" custLinFactNeighborX="89792" custLinFactNeighborY="351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0A76EE3-07E9-4BE0-9258-1984A0D56317}" type="pres">
      <dgm:prSet presAssocID="{6FFA0CF0-7B69-403B-BE4F-383922AB5745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C3B2A4FC-B04E-49A7-A8C5-3088BE246896}" type="pres">
      <dgm:prSet presAssocID="{6FFA0CF0-7B69-403B-BE4F-383922AB5745}" presName="hierChild2" presStyleCnt="0"/>
      <dgm:spPr/>
    </dgm:pt>
    <dgm:pt modelId="{DBC601CF-1D66-476A-A109-C20F55EBCC1D}" type="pres">
      <dgm:prSet presAssocID="{982E474D-A35C-46F7-A6CD-7CF6199ED0B0}" presName="Name50" presStyleLbl="parChTrans1D2" presStyleIdx="0" presStyleCnt="2"/>
      <dgm:spPr/>
      <dgm:t>
        <a:bodyPr/>
        <a:lstStyle/>
        <a:p>
          <a:endParaRPr lang="en-MY"/>
        </a:p>
      </dgm:t>
    </dgm:pt>
    <dgm:pt modelId="{9E0D1C6D-C9A8-4420-9341-17F666F0EE2A}" type="pres">
      <dgm:prSet presAssocID="{CD79D0EE-7E26-4AE0-90D3-9EDF108980E3}" presName="hierRoot2" presStyleCnt="0">
        <dgm:presLayoutVars>
          <dgm:hierBranch/>
        </dgm:presLayoutVars>
      </dgm:prSet>
      <dgm:spPr/>
    </dgm:pt>
    <dgm:pt modelId="{F3E92DC7-6B37-4B3E-82C8-819AB5551CDC}" type="pres">
      <dgm:prSet presAssocID="{CD79D0EE-7E26-4AE0-90D3-9EDF108980E3}" presName="rootComposite" presStyleCnt="0"/>
      <dgm:spPr/>
    </dgm:pt>
    <dgm:pt modelId="{7C2BFA43-D299-4130-8BC3-8FBACC3D07C1}" type="pres">
      <dgm:prSet presAssocID="{CD79D0EE-7E26-4AE0-90D3-9EDF108980E3}" presName="rootText" presStyleLbl="node2" presStyleIdx="0" presStyleCnt="2" custLinFactNeighborX="89052" custLinFactNeighborY="-1112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B8A9659-AE82-4816-92FC-ED90836CB913}" type="pres">
      <dgm:prSet presAssocID="{CD79D0EE-7E26-4AE0-90D3-9EDF108980E3}" presName="rootConnector" presStyleLbl="node2" presStyleIdx="0" presStyleCnt="2"/>
      <dgm:spPr/>
      <dgm:t>
        <a:bodyPr/>
        <a:lstStyle/>
        <a:p>
          <a:endParaRPr lang="zh-CN" altLang="en-US"/>
        </a:p>
      </dgm:t>
    </dgm:pt>
    <dgm:pt modelId="{C737B9C3-B4D2-481D-A35D-A08C8D99EEBB}" type="pres">
      <dgm:prSet presAssocID="{CD79D0EE-7E26-4AE0-90D3-9EDF108980E3}" presName="hierChild4" presStyleCnt="0"/>
      <dgm:spPr/>
    </dgm:pt>
    <dgm:pt modelId="{06EC550C-B8C4-4F70-A891-5C11011A638B}" type="pres">
      <dgm:prSet presAssocID="{CD79D0EE-7E26-4AE0-90D3-9EDF108980E3}" presName="hierChild5" presStyleCnt="0"/>
      <dgm:spPr/>
    </dgm:pt>
    <dgm:pt modelId="{9349FCD4-B30B-495C-B59B-73B3D0C01FC8}" type="pres">
      <dgm:prSet presAssocID="{808F3EDB-9CBB-4E75-9701-8BEE6634FA32}" presName="Name50" presStyleLbl="parChTrans1D2" presStyleIdx="1" presStyleCnt="2"/>
      <dgm:spPr/>
      <dgm:t>
        <a:bodyPr/>
        <a:lstStyle/>
        <a:p>
          <a:endParaRPr lang="en-MY"/>
        </a:p>
      </dgm:t>
    </dgm:pt>
    <dgm:pt modelId="{A0729FA2-057F-47B5-AB7C-DDE5C42ABE6D}" type="pres">
      <dgm:prSet presAssocID="{AE7D8EBF-22E0-4179-8513-D4831D33D2AE}" presName="hierRoot2" presStyleCnt="0">
        <dgm:presLayoutVars>
          <dgm:hierBranch/>
        </dgm:presLayoutVars>
      </dgm:prSet>
      <dgm:spPr/>
    </dgm:pt>
    <dgm:pt modelId="{DBA52FCC-4D6C-42E2-AE71-51CEEB4D87B4}" type="pres">
      <dgm:prSet presAssocID="{AE7D8EBF-22E0-4179-8513-D4831D33D2AE}" presName="rootComposite" presStyleCnt="0"/>
      <dgm:spPr/>
    </dgm:pt>
    <dgm:pt modelId="{A218F371-0C35-4741-B3C3-595DAFA930F6}" type="pres">
      <dgm:prSet presAssocID="{AE7D8EBF-22E0-4179-8513-D4831D33D2AE}" presName="rootText" presStyleLbl="node2" presStyleIdx="1" presStyleCnt="2" custLinFactNeighborX="82987" custLinFactNeighborY="-2575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689A3AF-65A3-488C-BC82-3FE792B1B520}" type="pres">
      <dgm:prSet presAssocID="{AE7D8EBF-22E0-4179-8513-D4831D33D2AE}" presName="rootConnector" presStyleLbl="node2" presStyleIdx="1" presStyleCnt="2"/>
      <dgm:spPr/>
      <dgm:t>
        <a:bodyPr/>
        <a:lstStyle/>
        <a:p>
          <a:endParaRPr lang="zh-CN" altLang="en-US"/>
        </a:p>
      </dgm:t>
    </dgm:pt>
    <dgm:pt modelId="{056D5B5C-648E-4E61-90CE-B83D3384889A}" type="pres">
      <dgm:prSet presAssocID="{AE7D8EBF-22E0-4179-8513-D4831D33D2AE}" presName="hierChild4" presStyleCnt="0"/>
      <dgm:spPr/>
    </dgm:pt>
    <dgm:pt modelId="{578042B7-97D5-4604-9E73-EB6F9A0A4D8B}" type="pres">
      <dgm:prSet presAssocID="{AE7D8EBF-22E0-4179-8513-D4831D33D2AE}" presName="hierChild5" presStyleCnt="0"/>
      <dgm:spPr/>
    </dgm:pt>
    <dgm:pt modelId="{D8F8BB52-A376-4D2B-A577-BA3156BECBBC}" type="pres">
      <dgm:prSet presAssocID="{6FFA0CF0-7B69-403B-BE4F-383922AB5745}" presName="hierChild3" presStyleCnt="0"/>
      <dgm:spPr/>
    </dgm:pt>
  </dgm:ptLst>
  <dgm:cxnLst>
    <dgm:cxn modelId="{807F6D31-BD75-4CFC-B7D6-72D9FC763CA6}" srcId="{6FFA0CF0-7B69-403B-BE4F-383922AB5745}" destId="{AE7D8EBF-22E0-4179-8513-D4831D33D2AE}" srcOrd="1" destOrd="0" parTransId="{808F3EDB-9CBB-4E75-9701-8BEE6634FA32}" sibTransId="{118ACE54-4766-40C5-B7C2-1B727F6D48E1}"/>
    <dgm:cxn modelId="{8BFBE667-AF74-4204-A317-04E7E84195B0}" type="presOf" srcId="{32A01382-3CEB-4A9F-81D3-C8C55A07ACC4}" destId="{3ECC5D3B-B663-4300-8A59-73BB4329DD5A}" srcOrd="0" destOrd="0" presId="urn:microsoft.com/office/officeart/2005/8/layout/orgChart1"/>
    <dgm:cxn modelId="{D2537961-A1D7-4B73-B5A3-745D8DFF9211}" type="presOf" srcId="{982E474D-A35C-46F7-A6CD-7CF6199ED0B0}" destId="{DBC601CF-1D66-476A-A109-C20F55EBCC1D}" srcOrd="0" destOrd="0" presId="urn:microsoft.com/office/officeart/2005/8/layout/orgChart1"/>
    <dgm:cxn modelId="{05E343E8-391A-42AC-A2A7-253230ADB002}" type="presOf" srcId="{CD79D0EE-7E26-4AE0-90D3-9EDF108980E3}" destId="{7C2BFA43-D299-4130-8BC3-8FBACC3D07C1}" srcOrd="0" destOrd="0" presId="urn:microsoft.com/office/officeart/2005/8/layout/orgChart1"/>
    <dgm:cxn modelId="{BBFA4106-93FE-40E3-B699-DA2CCA83C8F4}" type="presOf" srcId="{AE7D8EBF-22E0-4179-8513-D4831D33D2AE}" destId="{A218F371-0C35-4741-B3C3-595DAFA930F6}" srcOrd="0" destOrd="0" presId="urn:microsoft.com/office/officeart/2005/8/layout/orgChart1"/>
    <dgm:cxn modelId="{D0E6330C-05A0-453A-BB3A-464282A7FB4B}" type="presOf" srcId="{808F3EDB-9CBB-4E75-9701-8BEE6634FA32}" destId="{9349FCD4-B30B-495C-B59B-73B3D0C01FC8}" srcOrd="0" destOrd="0" presId="urn:microsoft.com/office/officeart/2005/8/layout/orgChart1"/>
    <dgm:cxn modelId="{17E42492-202A-4793-B1A7-D8941E3D4B67}" type="presOf" srcId="{6FFA0CF0-7B69-403B-BE4F-383922AB5745}" destId="{8F16B566-7342-43CB-906E-2B6F16CB9EAC}" srcOrd="0" destOrd="0" presId="urn:microsoft.com/office/officeart/2005/8/layout/orgChart1"/>
    <dgm:cxn modelId="{45D9EFBF-87D7-492D-AD40-C94BCD886329}" type="presOf" srcId="{AE7D8EBF-22E0-4179-8513-D4831D33D2AE}" destId="{B689A3AF-65A3-488C-BC82-3FE792B1B520}" srcOrd="1" destOrd="0" presId="urn:microsoft.com/office/officeart/2005/8/layout/orgChart1"/>
    <dgm:cxn modelId="{E984804D-811A-4B18-85A1-51BF2F3BC4B2}" srcId="{32A01382-3CEB-4A9F-81D3-C8C55A07ACC4}" destId="{6FFA0CF0-7B69-403B-BE4F-383922AB5745}" srcOrd="0" destOrd="0" parTransId="{9411630F-6F9F-41FF-B151-7E6A80313A71}" sibTransId="{7FBF186B-9311-4947-8396-8B4EEC6EE295}"/>
    <dgm:cxn modelId="{CE9EF145-F9AB-45FE-A2A0-EFCF998671C6}" type="presOf" srcId="{CD79D0EE-7E26-4AE0-90D3-9EDF108980E3}" destId="{DB8A9659-AE82-4816-92FC-ED90836CB913}" srcOrd="1" destOrd="0" presId="urn:microsoft.com/office/officeart/2005/8/layout/orgChart1"/>
    <dgm:cxn modelId="{C2A62910-88CF-4C38-95EF-57F0BD4C8DA7}" srcId="{6FFA0CF0-7B69-403B-BE4F-383922AB5745}" destId="{CD79D0EE-7E26-4AE0-90D3-9EDF108980E3}" srcOrd="0" destOrd="0" parTransId="{982E474D-A35C-46F7-A6CD-7CF6199ED0B0}" sibTransId="{61F0A8D6-3DA8-4D85-8BAE-34760B43F84E}"/>
    <dgm:cxn modelId="{502FFAD9-71E8-4166-B0FF-2322C916FAFB}" type="presOf" srcId="{6FFA0CF0-7B69-403B-BE4F-383922AB5745}" destId="{30A76EE3-07E9-4BE0-9258-1984A0D56317}" srcOrd="1" destOrd="0" presId="urn:microsoft.com/office/officeart/2005/8/layout/orgChart1"/>
    <dgm:cxn modelId="{12088CAB-50C9-4D32-A2FE-BAE93096A8AB}" type="presParOf" srcId="{3ECC5D3B-B663-4300-8A59-73BB4329DD5A}" destId="{A7872BE7-BC5D-4239-A8CB-0D881EF7B96A}" srcOrd="0" destOrd="0" presId="urn:microsoft.com/office/officeart/2005/8/layout/orgChart1"/>
    <dgm:cxn modelId="{59A5F3F8-7CFF-45E5-B35D-29C203CD7A42}" type="presParOf" srcId="{A7872BE7-BC5D-4239-A8CB-0D881EF7B96A}" destId="{3F3219C3-041B-4B44-8F8E-E5931430FFE2}" srcOrd="0" destOrd="0" presId="urn:microsoft.com/office/officeart/2005/8/layout/orgChart1"/>
    <dgm:cxn modelId="{3C89D80D-4E72-40DA-8A99-37915DB60ECC}" type="presParOf" srcId="{3F3219C3-041B-4B44-8F8E-E5931430FFE2}" destId="{8F16B566-7342-43CB-906E-2B6F16CB9EAC}" srcOrd="0" destOrd="0" presId="urn:microsoft.com/office/officeart/2005/8/layout/orgChart1"/>
    <dgm:cxn modelId="{09712276-33E6-4AE5-BE69-77F9EAA3A0B0}" type="presParOf" srcId="{3F3219C3-041B-4B44-8F8E-E5931430FFE2}" destId="{30A76EE3-07E9-4BE0-9258-1984A0D56317}" srcOrd="1" destOrd="0" presId="urn:microsoft.com/office/officeart/2005/8/layout/orgChart1"/>
    <dgm:cxn modelId="{1CA8F271-608F-49BF-8FCE-74F2E43BFFD0}" type="presParOf" srcId="{A7872BE7-BC5D-4239-A8CB-0D881EF7B96A}" destId="{C3B2A4FC-B04E-49A7-A8C5-3088BE246896}" srcOrd="1" destOrd="0" presId="urn:microsoft.com/office/officeart/2005/8/layout/orgChart1"/>
    <dgm:cxn modelId="{C2AC9812-2D0A-4A7B-8B64-46B75CFF3650}" type="presParOf" srcId="{C3B2A4FC-B04E-49A7-A8C5-3088BE246896}" destId="{DBC601CF-1D66-476A-A109-C20F55EBCC1D}" srcOrd="0" destOrd="0" presId="urn:microsoft.com/office/officeart/2005/8/layout/orgChart1"/>
    <dgm:cxn modelId="{AC667ED1-A99D-4712-A95A-6AED25DAC60E}" type="presParOf" srcId="{C3B2A4FC-B04E-49A7-A8C5-3088BE246896}" destId="{9E0D1C6D-C9A8-4420-9341-17F666F0EE2A}" srcOrd="1" destOrd="0" presId="urn:microsoft.com/office/officeart/2005/8/layout/orgChart1"/>
    <dgm:cxn modelId="{4E652E85-3D4A-4A69-8AEE-06B24D02284F}" type="presParOf" srcId="{9E0D1C6D-C9A8-4420-9341-17F666F0EE2A}" destId="{F3E92DC7-6B37-4B3E-82C8-819AB5551CDC}" srcOrd="0" destOrd="0" presId="urn:microsoft.com/office/officeart/2005/8/layout/orgChart1"/>
    <dgm:cxn modelId="{03286751-2EAD-40B3-BFB9-776A16C50588}" type="presParOf" srcId="{F3E92DC7-6B37-4B3E-82C8-819AB5551CDC}" destId="{7C2BFA43-D299-4130-8BC3-8FBACC3D07C1}" srcOrd="0" destOrd="0" presId="urn:microsoft.com/office/officeart/2005/8/layout/orgChart1"/>
    <dgm:cxn modelId="{DE0D8D51-0619-4CCB-B35A-705963D17AC9}" type="presParOf" srcId="{F3E92DC7-6B37-4B3E-82C8-819AB5551CDC}" destId="{DB8A9659-AE82-4816-92FC-ED90836CB913}" srcOrd="1" destOrd="0" presId="urn:microsoft.com/office/officeart/2005/8/layout/orgChart1"/>
    <dgm:cxn modelId="{75408FB4-5F26-4A95-A7A4-2AACE7D42C28}" type="presParOf" srcId="{9E0D1C6D-C9A8-4420-9341-17F666F0EE2A}" destId="{C737B9C3-B4D2-481D-A35D-A08C8D99EEBB}" srcOrd="1" destOrd="0" presId="urn:microsoft.com/office/officeart/2005/8/layout/orgChart1"/>
    <dgm:cxn modelId="{E8806839-D488-4D2D-A286-A31D8E8C037B}" type="presParOf" srcId="{9E0D1C6D-C9A8-4420-9341-17F666F0EE2A}" destId="{06EC550C-B8C4-4F70-A891-5C11011A638B}" srcOrd="2" destOrd="0" presId="urn:microsoft.com/office/officeart/2005/8/layout/orgChart1"/>
    <dgm:cxn modelId="{44FE27E0-1853-42E4-A011-ACE1F12F8F8C}" type="presParOf" srcId="{C3B2A4FC-B04E-49A7-A8C5-3088BE246896}" destId="{9349FCD4-B30B-495C-B59B-73B3D0C01FC8}" srcOrd="2" destOrd="0" presId="urn:microsoft.com/office/officeart/2005/8/layout/orgChart1"/>
    <dgm:cxn modelId="{180B1857-187F-4172-8E01-50C9AF186130}" type="presParOf" srcId="{C3B2A4FC-B04E-49A7-A8C5-3088BE246896}" destId="{A0729FA2-057F-47B5-AB7C-DDE5C42ABE6D}" srcOrd="3" destOrd="0" presId="urn:microsoft.com/office/officeart/2005/8/layout/orgChart1"/>
    <dgm:cxn modelId="{09057E3B-706F-4C8F-86D3-013ECBAD7793}" type="presParOf" srcId="{A0729FA2-057F-47B5-AB7C-DDE5C42ABE6D}" destId="{DBA52FCC-4D6C-42E2-AE71-51CEEB4D87B4}" srcOrd="0" destOrd="0" presId="urn:microsoft.com/office/officeart/2005/8/layout/orgChart1"/>
    <dgm:cxn modelId="{0A503E73-9BD7-40C3-81B8-0430AF1F464D}" type="presParOf" srcId="{DBA52FCC-4D6C-42E2-AE71-51CEEB4D87B4}" destId="{A218F371-0C35-4741-B3C3-595DAFA930F6}" srcOrd="0" destOrd="0" presId="urn:microsoft.com/office/officeart/2005/8/layout/orgChart1"/>
    <dgm:cxn modelId="{8D942907-0CC7-4536-AFFB-3124C1F042E3}" type="presParOf" srcId="{DBA52FCC-4D6C-42E2-AE71-51CEEB4D87B4}" destId="{B689A3AF-65A3-488C-BC82-3FE792B1B520}" srcOrd="1" destOrd="0" presId="urn:microsoft.com/office/officeart/2005/8/layout/orgChart1"/>
    <dgm:cxn modelId="{D7C60912-F2EB-49D4-9995-6AFDBAC34858}" type="presParOf" srcId="{A0729FA2-057F-47B5-AB7C-DDE5C42ABE6D}" destId="{056D5B5C-648E-4E61-90CE-B83D3384889A}" srcOrd="1" destOrd="0" presId="urn:microsoft.com/office/officeart/2005/8/layout/orgChart1"/>
    <dgm:cxn modelId="{BE3731DB-7CC1-401C-A5B0-C794C0BFBC43}" type="presParOf" srcId="{A0729FA2-057F-47B5-AB7C-DDE5C42ABE6D}" destId="{578042B7-97D5-4604-9E73-EB6F9A0A4D8B}" srcOrd="2" destOrd="0" presId="urn:microsoft.com/office/officeart/2005/8/layout/orgChart1"/>
    <dgm:cxn modelId="{17C98042-782C-4BD7-83ED-62BA1029A3BC}" type="presParOf" srcId="{A7872BE7-BC5D-4239-A8CB-0D881EF7B96A}" destId="{D8F8BB52-A376-4D2B-A577-BA3156BECBB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B81F42-1250-42A7-9BD3-2912F5CAA4F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</dgm:pt>
    <dgm:pt modelId="{D9A9D5AB-CA55-48F2-9F48-0DFC21845F35}">
      <dgm:prSet/>
      <dgm:spPr/>
      <dgm:t>
        <a:bodyPr/>
        <a:lstStyle/>
        <a:p>
          <a:pPr marR="0" algn="ctr" rtl="0"/>
          <a:endParaRPr lang="en-US" baseline="0" dirty="0" smtClean="0">
            <a:solidFill>
              <a:schemeClr val="tx1"/>
            </a:solidFill>
            <a:latin typeface="Arial"/>
          </a:endParaRPr>
        </a:p>
        <a:p>
          <a:pPr marR="0" algn="ctr" rtl="0"/>
          <a:r>
            <a:rPr lang="en-US" baseline="0" dirty="0" smtClean="0">
              <a:solidFill>
                <a:schemeClr val="tx1"/>
              </a:solidFill>
              <a:latin typeface="Arial"/>
            </a:rPr>
            <a:t>Nature</a:t>
          </a:r>
          <a:endParaRPr lang="en-US" dirty="0" smtClean="0">
            <a:solidFill>
              <a:schemeClr val="tx1"/>
            </a:solidFill>
          </a:endParaRPr>
        </a:p>
      </dgm:t>
    </dgm:pt>
    <dgm:pt modelId="{45C4A510-DE90-4B51-8197-9B5F16948218}" type="parTrans" cxnId="{522D58D4-A7EA-40C5-BA20-732E82A9877F}">
      <dgm:prSet/>
      <dgm:spPr/>
      <dgm:t>
        <a:bodyPr/>
        <a:lstStyle/>
        <a:p>
          <a:endParaRPr lang="en-MY"/>
        </a:p>
      </dgm:t>
    </dgm:pt>
    <dgm:pt modelId="{FFC6F946-6D69-48A2-AB4F-1D1D5597E3F4}" type="sibTrans" cxnId="{522D58D4-A7EA-40C5-BA20-732E82A9877F}">
      <dgm:prSet/>
      <dgm:spPr/>
      <dgm:t>
        <a:bodyPr/>
        <a:lstStyle/>
        <a:p>
          <a:endParaRPr lang="en-MY"/>
        </a:p>
      </dgm:t>
    </dgm:pt>
    <dgm:pt modelId="{EA4B467B-48E7-43EF-B70B-E83F0AB841F4}">
      <dgm:prSet/>
      <dgm:spPr/>
      <dgm:t>
        <a:bodyPr/>
        <a:lstStyle/>
        <a:p>
          <a:pPr marR="0" algn="ctr" rtl="0"/>
          <a:r>
            <a:rPr lang="en-US" baseline="0" dirty="0" smtClean="0">
              <a:solidFill>
                <a:schemeClr val="tx1"/>
              </a:solidFill>
              <a:latin typeface="Arial"/>
            </a:rPr>
            <a:t>Informal</a:t>
          </a:r>
        </a:p>
        <a:p>
          <a:pPr marR="0" algn="ctr" rtl="0">
            <a:buFont typeface="Symbol"/>
            <a:buChar char="·"/>
          </a:pPr>
          <a:r>
            <a:rPr lang="en-US" baseline="0" dirty="0" smtClean="0">
              <a:solidFill>
                <a:schemeClr val="tx1"/>
              </a:solidFill>
              <a:latin typeface="Arial"/>
            </a:rPr>
            <a:t>Parents &amp; Society</a:t>
          </a:r>
        </a:p>
        <a:p>
          <a:pPr algn="ctr" rtl="0">
            <a:buFont typeface="Symbol"/>
            <a:buChar char="·"/>
          </a:pPr>
          <a:r>
            <a:rPr lang="en-US" baseline="0" dirty="0" smtClean="0">
              <a:solidFill>
                <a:schemeClr val="tx1"/>
              </a:solidFill>
              <a:latin typeface="Arial"/>
            </a:rPr>
            <a:t>Experiences</a:t>
          </a:r>
        </a:p>
        <a:p>
          <a:pPr marR="0" algn="l" rtl="0"/>
          <a:endParaRPr lang="en-US" baseline="0" dirty="0" smtClean="0">
            <a:latin typeface="Arial"/>
          </a:endParaRPr>
        </a:p>
        <a:p>
          <a:pPr marR="0" algn="l" rtl="0"/>
          <a:endParaRPr lang="en-US" baseline="0" dirty="0" smtClean="0">
            <a:latin typeface="Arial"/>
          </a:endParaRPr>
        </a:p>
      </dgm:t>
    </dgm:pt>
    <dgm:pt modelId="{88C10B5F-3B82-44F9-B9A0-7ECD096AFAE0}" type="parTrans" cxnId="{77E0D12D-BBDF-4137-919E-5E4BD2F2797F}">
      <dgm:prSet/>
      <dgm:spPr/>
      <dgm:t>
        <a:bodyPr/>
        <a:lstStyle/>
        <a:p>
          <a:endParaRPr lang="en-MY"/>
        </a:p>
      </dgm:t>
    </dgm:pt>
    <dgm:pt modelId="{D724BB87-F59E-4CE2-98F2-D9A713D66392}" type="sibTrans" cxnId="{77E0D12D-BBDF-4137-919E-5E4BD2F2797F}">
      <dgm:prSet/>
      <dgm:spPr/>
      <dgm:t>
        <a:bodyPr/>
        <a:lstStyle/>
        <a:p>
          <a:endParaRPr lang="en-MY"/>
        </a:p>
      </dgm:t>
    </dgm:pt>
    <dgm:pt modelId="{E29A7D7C-3808-494E-803D-E3D5402168A8}">
      <dgm:prSet/>
      <dgm:spPr/>
      <dgm:t>
        <a:bodyPr/>
        <a:lstStyle/>
        <a:p>
          <a:pPr marR="0" algn="ctr" rtl="0"/>
          <a:r>
            <a:rPr lang="en-US" baseline="0" dirty="0" smtClean="0">
              <a:solidFill>
                <a:schemeClr val="tx1"/>
              </a:solidFill>
              <a:latin typeface="Arial"/>
            </a:rPr>
            <a:t>Environment</a:t>
          </a:r>
        </a:p>
        <a:p>
          <a:pPr marR="0" algn="ctr" rtl="0">
            <a:buFont typeface="Symbol"/>
            <a:buChar char="·"/>
          </a:pPr>
          <a:r>
            <a:rPr lang="en-US" baseline="0" dirty="0" smtClean="0">
              <a:solidFill>
                <a:schemeClr val="tx1"/>
              </a:solidFill>
              <a:latin typeface="Arial"/>
            </a:rPr>
            <a:t>Exposure</a:t>
          </a:r>
        </a:p>
        <a:p>
          <a:pPr algn="ctr" rtl="0">
            <a:buFont typeface="Symbol"/>
            <a:buChar char="·"/>
          </a:pPr>
          <a:r>
            <a:rPr lang="en-US" baseline="0" dirty="0" smtClean="0">
              <a:solidFill>
                <a:schemeClr val="tx1"/>
              </a:solidFill>
              <a:latin typeface="Arial"/>
            </a:rPr>
            <a:t>Acquisition</a:t>
          </a:r>
          <a:endParaRPr lang="en-US" dirty="0" smtClean="0">
            <a:solidFill>
              <a:schemeClr val="tx1"/>
            </a:solidFill>
          </a:endParaRPr>
        </a:p>
      </dgm:t>
    </dgm:pt>
    <dgm:pt modelId="{A8BC7890-E233-48A1-8E73-2377C43A0017}" type="parTrans" cxnId="{FB10FFD7-ADF4-421D-8C7D-FF0FBDA936BE}">
      <dgm:prSet/>
      <dgm:spPr/>
      <dgm:t>
        <a:bodyPr/>
        <a:lstStyle/>
        <a:p>
          <a:endParaRPr lang="en-MY"/>
        </a:p>
      </dgm:t>
    </dgm:pt>
    <dgm:pt modelId="{BCEB570E-575C-42DB-A602-B7754DEAB3BB}" type="sibTrans" cxnId="{FB10FFD7-ADF4-421D-8C7D-FF0FBDA936BE}">
      <dgm:prSet/>
      <dgm:spPr/>
      <dgm:t>
        <a:bodyPr/>
        <a:lstStyle/>
        <a:p>
          <a:endParaRPr lang="en-MY"/>
        </a:p>
      </dgm:t>
    </dgm:pt>
    <dgm:pt modelId="{71A1837F-88D9-4501-AC4A-DA6036E63415}" type="pres">
      <dgm:prSet presAssocID="{73B81F42-1250-42A7-9BD3-2912F5CAA4F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58B2078-8ABE-459F-83D6-1314DD30F257}" type="pres">
      <dgm:prSet presAssocID="{D9A9D5AB-CA55-48F2-9F48-0DFC21845F35}" presName="hierRoot1" presStyleCnt="0">
        <dgm:presLayoutVars>
          <dgm:hierBranch val="r"/>
        </dgm:presLayoutVars>
      </dgm:prSet>
      <dgm:spPr/>
    </dgm:pt>
    <dgm:pt modelId="{26F5DF22-C6B6-4C77-9813-DDAE7954B3DF}" type="pres">
      <dgm:prSet presAssocID="{D9A9D5AB-CA55-48F2-9F48-0DFC21845F35}" presName="rootComposite1" presStyleCnt="0"/>
      <dgm:spPr/>
    </dgm:pt>
    <dgm:pt modelId="{DBE7CE0F-07DB-44C0-809C-7DA0C56340EE}" type="pres">
      <dgm:prSet presAssocID="{D9A9D5AB-CA55-48F2-9F48-0DFC21845F35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DC9BF83-0434-4127-9A93-A20CBC0DDD77}" type="pres">
      <dgm:prSet presAssocID="{D9A9D5AB-CA55-48F2-9F48-0DFC21845F35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793DF06A-0CA5-42B7-9C23-59789585EEAA}" type="pres">
      <dgm:prSet presAssocID="{D9A9D5AB-CA55-48F2-9F48-0DFC21845F35}" presName="hierChild2" presStyleCnt="0"/>
      <dgm:spPr/>
    </dgm:pt>
    <dgm:pt modelId="{81835737-546F-47F9-BA38-B2E1ADDA9901}" type="pres">
      <dgm:prSet presAssocID="{88C10B5F-3B82-44F9-B9A0-7ECD096AFAE0}" presName="Name50" presStyleLbl="parChTrans1D2" presStyleIdx="0" presStyleCnt="2"/>
      <dgm:spPr/>
      <dgm:t>
        <a:bodyPr/>
        <a:lstStyle/>
        <a:p>
          <a:endParaRPr lang="en-MY"/>
        </a:p>
      </dgm:t>
    </dgm:pt>
    <dgm:pt modelId="{398687CC-2471-4432-A2DC-776DD0940B3C}" type="pres">
      <dgm:prSet presAssocID="{EA4B467B-48E7-43EF-B70B-E83F0AB841F4}" presName="hierRoot2" presStyleCnt="0">
        <dgm:presLayoutVars>
          <dgm:hierBranch/>
        </dgm:presLayoutVars>
      </dgm:prSet>
      <dgm:spPr/>
    </dgm:pt>
    <dgm:pt modelId="{31CCE6C9-D879-4810-B496-B078D7BD3400}" type="pres">
      <dgm:prSet presAssocID="{EA4B467B-48E7-43EF-B70B-E83F0AB841F4}" presName="rootComposite" presStyleCnt="0"/>
      <dgm:spPr/>
    </dgm:pt>
    <dgm:pt modelId="{A6857F18-D60A-47C3-BD5C-7EEBD2ED9953}" type="pres">
      <dgm:prSet presAssocID="{EA4B467B-48E7-43EF-B70B-E83F0AB841F4}" presName="rootText" presStyleLbl="node2" presStyleIdx="0" presStyleCnt="2" custLinFactNeighborX="-3223" custLinFactNeighborY="-2010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F9BF78D-B7FD-4ABB-80E7-D80519096730}" type="pres">
      <dgm:prSet presAssocID="{EA4B467B-48E7-43EF-B70B-E83F0AB841F4}" presName="rootConnector" presStyleLbl="node2" presStyleIdx="0" presStyleCnt="2"/>
      <dgm:spPr/>
      <dgm:t>
        <a:bodyPr/>
        <a:lstStyle/>
        <a:p>
          <a:endParaRPr lang="zh-CN" altLang="en-US"/>
        </a:p>
      </dgm:t>
    </dgm:pt>
    <dgm:pt modelId="{0FEC3939-0E1D-453C-AFE3-73ABFE854F7E}" type="pres">
      <dgm:prSet presAssocID="{EA4B467B-48E7-43EF-B70B-E83F0AB841F4}" presName="hierChild4" presStyleCnt="0"/>
      <dgm:spPr/>
    </dgm:pt>
    <dgm:pt modelId="{F59D83CC-4E52-46E1-81E6-A86B27388386}" type="pres">
      <dgm:prSet presAssocID="{EA4B467B-48E7-43EF-B70B-E83F0AB841F4}" presName="hierChild5" presStyleCnt="0"/>
      <dgm:spPr/>
    </dgm:pt>
    <dgm:pt modelId="{6424C9E9-659E-40F1-947B-6EAB7753C2A9}" type="pres">
      <dgm:prSet presAssocID="{A8BC7890-E233-48A1-8E73-2377C43A0017}" presName="Name50" presStyleLbl="parChTrans1D2" presStyleIdx="1" presStyleCnt="2"/>
      <dgm:spPr/>
      <dgm:t>
        <a:bodyPr/>
        <a:lstStyle/>
        <a:p>
          <a:endParaRPr lang="en-MY"/>
        </a:p>
      </dgm:t>
    </dgm:pt>
    <dgm:pt modelId="{860265DA-C9BB-440B-8155-178FAB2712A5}" type="pres">
      <dgm:prSet presAssocID="{E29A7D7C-3808-494E-803D-E3D5402168A8}" presName="hierRoot2" presStyleCnt="0">
        <dgm:presLayoutVars>
          <dgm:hierBranch/>
        </dgm:presLayoutVars>
      </dgm:prSet>
      <dgm:spPr/>
    </dgm:pt>
    <dgm:pt modelId="{0510127E-1D6B-48BE-A1CF-C9F50369CB76}" type="pres">
      <dgm:prSet presAssocID="{E29A7D7C-3808-494E-803D-E3D5402168A8}" presName="rootComposite" presStyleCnt="0"/>
      <dgm:spPr/>
    </dgm:pt>
    <dgm:pt modelId="{2FE9AAAE-989D-43FC-919C-6816593DBF5C}" type="pres">
      <dgm:prSet presAssocID="{E29A7D7C-3808-494E-803D-E3D5402168A8}" presName="rootText" presStyleLbl="node2" presStyleIdx="1" presStyleCnt="2" custLinFactNeighborX="-175" custLinFactNeighborY="-3408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3DADA55-1234-47FF-B044-5220EB67FD08}" type="pres">
      <dgm:prSet presAssocID="{E29A7D7C-3808-494E-803D-E3D5402168A8}" presName="rootConnector" presStyleLbl="node2" presStyleIdx="1" presStyleCnt="2"/>
      <dgm:spPr/>
      <dgm:t>
        <a:bodyPr/>
        <a:lstStyle/>
        <a:p>
          <a:endParaRPr lang="zh-CN" altLang="en-US"/>
        </a:p>
      </dgm:t>
    </dgm:pt>
    <dgm:pt modelId="{0314ED5C-70BE-4D10-874F-8A5DBD6830C0}" type="pres">
      <dgm:prSet presAssocID="{E29A7D7C-3808-494E-803D-E3D5402168A8}" presName="hierChild4" presStyleCnt="0"/>
      <dgm:spPr/>
    </dgm:pt>
    <dgm:pt modelId="{1D1DF37E-01F7-4378-99EF-16A42B17A83C}" type="pres">
      <dgm:prSet presAssocID="{E29A7D7C-3808-494E-803D-E3D5402168A8}" presName="hierChild5" presStyleCnt="0"/>
      <dgm:spPr/>
    </dgm:pt>
    <dgm:pt modelId="{5836D558-031C-4C94-880B-AEB862477DD2}" type="pres">
      <dgm:prSet presAssocID="{D9A9D5AB-CA55-48F2-9F48-0DFC21845F35}" presName="hierChild3" presStyleCnt="0"/>
      <dgm:spPr/>
    </dgm:pt>
  </dgm:ptLst>
  <dgm:cxnLst>
    <dgm:cxn modelId="{77E0D12D-BBDF-4137-919E-5E4BD2F2797F}" srcId="{D9A9D5AB-CA55-48F2-9F48-0DFC21845F35}" destId="{EA4B467B-48E7-43EF-B70B-E83F0AB841F4}" srcOrd="0" destOrd="0" parTransId="{88C10B5F-3B82-44F9-B9A0-7ECD096AFAE0}" sibTransId="{D724BB87-F59E-4CE2-98F2-D9A713D66392}"/>
    <dgm:cxn modelId="{0F3BE352-0A1D-4862-9881-BEEF8D828751}" type="presOf" srcId="{88C10B5F-3B82-44F9-B9A0-7ECD096AFAE0}" destId="{81835737-546F-47F9-BA38-B2E1ADDA9901}" srcOrd="0" destOrd="0" presId="urn:microsoft.com/office/officeart/2005/8/layout/orgChart1"/>
    <dgm:cxn modelId="{C705C8E7-FEA6-49E1-AF1E-343ECCFF1204}" type="presOf" srcId="{D9A9D5AB-CA55-48F2-9F48-0DFC21845F35}" destId="{DBE7CE0F-07DB-44C0-809C-7DA0C56340EE}" srcOrd="0" destOrd="0" presId="urn:microsoft.com/office/officeart/2005/8/layout/orgChart1"/>
    <dgm:cxn modelId="{1DF44DA4-55B5-4482-AC65-1DDA16DA3552}" type="presOf" srcId="{A8BC7890-E233-48A1-8E73-2377C43A0017}" destId="{6424C9E9-659E-40F1-947B-6EAB7753C2A9}" srcOrd="0" destOrd="0" presId="urn:microsoft.com/office/officeart/2005/8/layout/orgChart1"/>
    <dgm:cxn modelId="{78E9912B-1CA5-445A-A821-7AC799B7707E}" type="presOf" srcId="{D9A9D5AB-CA55-48F2-9F48-0DFC21845F35}" destId="{FDC9BF83-0434-4127-9A93-A20CBC0DDD77}" srcOrd="1" destOrd="0" presId="urn:microsoft.com/office/officeart/2005/8/layout/orgChart1"/>
    <dgm:cxn modelId="{0165DDCC-E0DB-44F8-B8E7-96770C22E61D}" type="presOf" srcId="{73B81F42-1250-42A7-9BD3-2912F5CAA4F3}" destId="{71A1837F-88D9-4501-AC4A-DA6036E63415}" srcOrd="0" destOrd="0" presId="urn:microsoft.com/office/officeart/2005/8/layout/orgChart1"/>
    <dgm:cxn modelId="{3B6E0C00-5D54-411E-8AB3-13C77E9946A2}" type="presOf" srcId="{E29A7D7C-3808-494E-803D-E3D5402168A8}" destId="{D3DADA55-1234-47FF-B044-5220EB67FD08}" srcOrd="1" destOrd="0" presId="urn:microsoft.com/office/officeart/2005/8/layout/orgChart1"/>
    <dgm:cxn modelId="{9A7A2B01-38D7-4575-A571-A6902C0FD90A}" type="presOf" srcId="{E29A7D7C-3808-494E-803D-E3D5402168A8}" destId="{2FE9AAAE-989D-43FC-919C-6816593DBF5C}" srcOrd="0" destOrd="0" presId="urn:microsoft.com/office/officeart/2005/8/layout/orgChart1"/>
    <dgm:cxn modelId="{75DA9507-2E56-4ADA-A3A3-7B662517447F}" type="presOf" srcId="{EA4B467B-48E7-43EF-B70B-E83F0AB841F4}" destId="{A6857F18-D60A-47C3-BD5C-7EEBD2ED9953}" srcOrd="0" destOrd="0" presId="urn:microsoft.com/office/officeart/2005/8/layout/orgChart1"/>
    <dgm:cxn modelId="{522D58D4-A7EA-40C5-BA20-732E82A9877F}" srcId="{73B81F42-1250-42A7-9BD3-2912F5CAA4F3}" destId="{D9A9D5AB-CA55-48F2-9F48-0DFC21845F35}" srcOrd="0" destOrd="0" parTransId="{45C4A510-DE90-4B51-8197-9B5F16948218}" sibTransId="{FFC6F946-6D69-48A2-AB4F-1D1D5597E3F4}"/>
    <dgm:cxn modelId="{FB10FFD7-ADF4-421D-8C7D-FF0FBDA936BE}" srcId="{D9A9D5AB-CA55-48F2-9F48-0DFC21845F35}" destId="{E29A7D7C-3808-494E-803D-E3D5402168A8}" srcOrd="1" destOrd="0" parTransId="{A8BC7890-E233-48A1-8E73-2377C43A0017}" sibTransId="{BCEB570E-575C-42DB-A602-B7754DEAB3BB}"/>
    <dgm:cxn modelId="{85EE5CFC-4686-48C0-9638-9B1D3B611619}" type="presOf" srcId="{EA4B467B-48E7-43EF-B70B-E83F0AB841F4}" destId="{6F9BF78D-B7FD-4ABB-80E7-D80519096730}" srcOrd="1" destOrd="0" presId="urn:microsoft.com/office/officeart/2005/8/layout/orgChart1"/>
    <dgm:cxn modelId="{0AFBBA68-0A92-407C-9657-76B6CB7106F7}" type="presParOf" srcId="{71A1837F-88D9-4501-AC4A-DA6036E63415}" destId="{A58B2078-8ABE-459F-83D6-1314DD30F257}" srcOrd="0" destOrd="0" presId="urn:microsoft.com/office/officeart/2005/8/layout/orgChart1"/>
    <dgm:cxn modelId="{CAD626C2-1A6A-4643-B582-D7CB8BC70181}" type="presParOf" srcId="{A58B2078-8ABE-459F-83D6-1314DD30F257}" destId="{26F5DF22-C6B6-4C77-9813-DDAE7954B3DF}" srcOrd="0" destOrd="0" presId="urn:microsoft.com/office/officeart/2005/8/layout/orgChart1"/>
    <dgm:cxn modelId="{71679014-F2FE-4478-9D81-55D64AF4F1A1}" type="presParOf" srcId="{26F5DF22-C6B6-4C77-9813-DDAE7954B3DF}" destId="{DBE7CE0F-07DB-44C0-809C-7DA0C56340EE}" srcOrd="0" destOrd="0" presId="urn:microsoft.com/office/officeart/2005/8/layout/orgChart1"/>
    <dgm:cxn modelId="{1D3B4D20-3CC4-4ECD-A354-E5114C553A48}" type="presParOf" srcId="{26F5DF22-C6B6-4C77-9813-DDAE7954B3DF}" destId="{FDC9BF83-0434-4127-9A93-A20CBC0DDD77}" srcOrd="1" destOrd="0" presId="urn:microsoft.com/office/officeart/2005/8/layout/orgChart1"/>
    <dgm:cxn modelId="{FE427DAE-42A0-4FFB-8F58-5FECAFFCE19C}" type="presParOf" srcId="{A58B2078-8ABE-459F-83D6-1314DD30F257}" destId="{793DF06A-0CA5-42B7-9C23-59789585EEAA}" srcOrd="1" destOrd="0" presId="urn:microsoft.com/office/officeart/2005/8/layout/orgChart1"/>
    <dgm:cxn modelId="{1E1AECFB-F044-4512-9343-FB2CBDE4561B}" type="presParOf" srcId="{793DF06A-0CA5-42B7-9C23-59789585EEAA}" destId="{81835737-546F-47F9-BA38-B2E1ADDA9901}" srcOrd="0" destOrd="0" presId="urn:microsoft.com/office/officeart/2005/8/layout/orgChart1"/>
    <dgm:cxn modelId="{C64791D7-57EA-4B8C-93CB-0F4DFEF5492E}" type="presParOf" srcId="{793DF06A-0CA5-42B7-9C23-59789585EEAA}" destId="{398687CC-2471-4432-A2DC-776DD0940B3C}" srcOrd="1" destOrd="0" presId="urn:microsoft.com/office/officeart/2005/8/layout/orgChart1"/>
    <dgm:cxn modelId="{7921DAB6-38D4-44CE-82FE-65DEDD41D469}" type="presParOf" srcId="{398687CC-2471-4432-A2DC-776DD0940B3C}" destId="{31CCE6C9-D879-4810-B496-B078D7BD3400}" srcOrd="0" destOrd="0" presId="urn:microsoft.com/office/officeart/2005/8/layout/orgChart1"/>
    <dgm:cxn modelId="{F80B65F6-A556-4598-87CC-5F71AB7D15C2}" type="presParOf" srcId="{31CCE6C9-D879-4810-B496-B078D7BD3400}" destId="{A6857F18-D60A-47C3-BD5C-7EEBD2ED9953}" srcOrd="0" destOrd="0" presId="urn:microsoft.com/office/officeart/2005/8/layout/orgChart1"/>
    <dgm:cxn modelId="{8AC2E21A-BB18-4D8F-92B5-3AB4A30C901A}" type="presParOf" srcId="{31CCE6C9-D879-4810-B496-B078D7BD3400}" destId="{6F9BF78D-B7FD-4ABB-80E7-D80519096730}" srcOrd="1" destOrd="0" presId="urn:microsoft.com/office/officeart/2005/8/layout/orgChart1"/>
    <dgm:cxn modelId="{C70C0AB7-D1E7-4569-86F7-4C7A8D2517FF}" type="presParOf" srcId="{398687CC-2471-4432-A2DC-776DD0940B3C}" destId="{0FEC3939-0E1D-453C-AFE3-73ABFE854F7E}" srcOrd="1" destOrd="0" presId="urn:microsoft.com/office/officeart/2005/8/layout/orgChart1"/>
    <dgm:cxn modelId="{F2217C02-29A5-46A3-B5F3-7F63064F1011}" type="presParOf" srcId="{398687CC-2471-4432-A2DC-776DD0940B3C}" destId="{F59D83CC-4E52-46E1-81E6-A86B27388386}" srcOrd="2" destOrd="0" presId="urn:microsoft.com/office/officeart/2005/8/layout/orgChart1"/>
    <dgm:cxn modelId="{36F5ABC5-B708-4A66-89CC-050CADD2F740}" type="presParOf" srcId="{793DF06A-0CA5-42B7-9C23-59789585EEAA}" destId="{6424C9E9-659E-40F1-947B-6EAB7753C2A9}" srcOrd="2" destOrd="0" presId="urn:microsoft.com/office/officeart/2005/8/layout/orgChart1"/>
    <dgm:cxn modelId="{C5CFBA3F-3659-447C-B36F-030EF1DACF77}" type="presParOf" srcId="{793DF06A-0CA5-42B7-9C23-59789585EEAA}" destId="{860265DA-C9BB-440B-8155-178FAB2712A5}" srcOrd="3" destOrd="0" presId="urn:microsoft.com/office/officeart/2005/8/layout/orgChart1"/>
    <dgm:cxn modelId="{A9F9DA6D-2BC8-4DD7-B7E4-FA3BB6211B5B}" type="presParOf" srcId="{860265DA-C9BB-440B-8155-178FAB2712A5}" destId="{0510127E-1D6B-48BE-A1CF-C9F50369CB76}" srcOrd="0" destOrd="0" presId="urn:microsoft.com/office/officeart/2005/8/layout/orgChart1"/>
    <dgm:cxn modelId="{9C0EF000-A27A-441A-B8F9-053304E3757D}" type="presParOf" srcId="{0510127E-1D6B-48BE-A1CF-C9F50369CB76}" destId="{2FE9AAAE-989D-43FC-919C-6816593DBF5C}" srcOrd="0" destOrd="0" presId="urn:microsoft.com/office/officeart/2005/8/layout/orgChart1"/>
    <dgm:cxn modelId="{07FF4749-05D5-4EBB-BBA2-197AFAC99098}" type="presParOf" srcId="{0510127E-1D6B-48BE-A1CF-C9F50369CB76}" destId="{D3DADA55-1234-47FF-B044-5220EB67FD08}" srcOrd="1" destOrd="0" presId="urn:microsoft.com/office/officeart/2005/8/layout/orgChart1"/>
    <dgm:cxn modelId="{2D1BA30B-5CCD-4C5C-A1D9-742FBE0C7380}" type="presParOf" srcId="{860265DA-C9BB-440B-8155-178FAB2712A5}" destId="{0314ED5C-70BE-4D10-874F-8A5DBD6830C0}" srcOrd="1" destOrd="0" presId="urn:microsoft.com/office/officeart/2005/8/layout/orgChart1"/>
    <dgm:cxn modelId="{A6977DED-F207-4D62-946F-690424AF1549}" type="presParOf" srcId="{860265DA-C9BB-440B-8155-178FAB2712A5}" destId="{1D1DF37E-01F7-4378-99EF-16A42B17A83C}" srcOrd="2" destOrd="0" presId="urn:microsoft.com/office/officeart/2005/8/layout/orgChart1"/>
    <dgm:cxn modelId="{7762BB17-4168-4B00-9DE6-CF47EC9DECAF}" type="presParOf" srcId="{A58B2078-8ABE-459F-83D6-1314DD30F257}" destId="{5836D558-031C-4C94-880B-AEB862477DD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49FCD4-B30B-495C-B59B-73B3D0C01FC8}">
      <dsp:nvSpPr>
        <dsp:cNvPr id="0" name=""/>
        <dsp:cNvSpPr/>
      </dsp:nvSpPr>
      <dsp:spPr>
        <a:xfrm>
          <a:off x="4949860" y="1211999"/>
          <a:ext cx="191878" cy="23967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6766"/>
              </a:lnTo>
              <a:lnTo>
                <a:pt x="191878" y="239676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C601CF-1D66-476A-A109-C20F55EBCC1D}">
      <dsp:nvSpPr>
        <dsp:cNvPr id="0" name=""/>
        <dsp:cNvSpPr/>
      </dsp:nvSpPr>
      <dsp:spPr>
        <a:xfrm>
          <a:off x="4949860" y="1211999"/>
          <a:ext cx="333885" cy="9057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5706"/>
              </a:lnTo>
              <a:lnTo>
                <a:pt x="333885" y="90570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16B566-7342-43CB-906E-2B6F16CB9EAC}">
      <dsp:nvSpPr>
        <dsp:cNvPr id="0" name=""/>
        <dsp:cNvSpPr/>
      </dsp:nvSpPr>
      <dsp:spPr>
        <a:xfrm>
          <a:off x="4715719" y="41291"/>
          <a:ext cx="2341415" cy="11707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R="0"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baseline="0" dirty="0" smtClean="0">
            <a:latin typeface="Arial"/>
          </a:endParaRPr>
        </a:p>
        <a:p>
          <a:pPr marR="0"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baseline="0" dirty="0" smtClean="0">
              <a:solidFill>
                <a:schemeClr val="tx1"/>
              </a:solidFill>
              <a:latin typeface="Arial"/>
            </a:rPr>
            <a:t>Nurture</a:t>
          </a:r>
          <a:endParaRPr lang="en-US" sz="1300" kern="1200" dirty="0" smtClean="0">
            <a:solidFill>
              <a:schemeClr val="tx1"/>
            </a:solidFill>
          </a:endParaRPr>
        </a:p>
      </dsp:txBody>
      <dsp:txXfrm>
        <a:off x="4715719" y="41291"/>
        <a:ext cx="2341415" cy="1170707"/>
      </dsp:txXfrm>
    </dsp:sp>
    <dsp:sp modelId="{7C2BFA43-D299-4130-8BC3-8FBACC3D07C1}">
      <dsp:nvSpPr>
        <dsp:cNvPr id="0" name=""/>
        <dsp:cNvSpPr/>
      </dsp:nvSpPr>
      <dsp:spPr>
        <a:xfrm>
          <a:off x="5283746" y="1532351"/>
          <a:ext cx="2341415" cy="11707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R="0"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baseline="0" dirty="0" smtClean="0">
              <a:solidFill>
                <a:schemeClr val="tx1"/>
              </a:solidFill>
              <a:latin typeface="Arial"/>
            </a:rPr>
            <a:t>Formal</a:t>
          </a:r>
        </a:p>
        <a:p>
          <a:pPr marR="0"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/>
            <a:buChar char="·"/>
          </a:pPr>
          <a:r>
            <a:rPr lang="en-US" sz="1300" kern="1200" baseline="0" dirty="0" smtClean="0">
              <a:solidFill>
                <a:schemeClr val="tx1"/>
              </a:solidFill>
              <a:latin typeface="Arial"/>
            </a:rPr>
            <a:t>Teachers</a:t>
          </a:r>
        </a:p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/>
            <a:buChar char="·"/>
          </a:pPr>
          <a:r>
            <a:rPr lang="en-US" sz="1300" kern="1200" baseline="0" dirty="0" smtClean="0">
              <a:solidFill>
                <a:schemeClr val="tx1"/>
              </a:solidFill>
              <a:latin typeface="Arial"/>
            </a:rPr>
            <a:t>Syllabus</a:t>
          </a:r>
        </a:p>
        <a:p>
          <a:pPr marR="0"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baseline="0" dirty="0" smtClean="0">
            <a:latin typeface="Arial"/>
          </a:endParaRPr>
        </a:p>
        <a:p>
          <a:pPr marR="0"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baseline="0" dirty="0" smtClean="0">
            <a:latin typeface="Arial"/>
          </a:endParaRPr>
        </a:p>
      </dsp:txBody>
      <dsp:txXfrm>
        <a:off x="5283746" y="1532351"/>
        <a:ext cx="2341415" cy="1170707"/>
      </dsp:txXfrm>
    </dsp:sp>
    <dsp:sp modelId="{A218F371-0C35-4741-B3C3-595DAFA930F6}">
      <dsp:nvSpPr>
        <dsp:cNvPr id="0" name=""/>
        <dsp:cNvSpPr/>
      </dsp:nvSpPr>
      <dsp:spPr>
        <a:xfrm>
          <a:off x="5141739" y="3023411"/>
          <a:ext cx="2341415" cy="11707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R="0"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baseline="0" dirty="0" smtClean="0">
              <a:solidFill>
                <a:schemeClr val="tx1"/>
              </a:solidFill>
              <a:latin typeface="Arial"/>
            </a:rPr>
            <a:t>Classroom</a:t>
          </a:r>
        </a:p>
        <a:p>
          <a:pPr marR="0"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/>
            <a:buChar char="·"/>
          </a:pPr>
          <a:r>
            <a:rPr lang="en-US" sz="1300" kern="1200" baseline="0" dirty="0" smtClean="0">
              <a:solidFill>
                <a:schemeClr val="tx1"/>
              </a:solidFill>
              <a:latin typeface="Arial"/>
            </a:rPr>
            <a:t>Systematic</a:t>
          </a:r>
        </a:p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/>
            <a:buChar char="·"/>
          </a:pPr>
          <a:r>
            <a:rPr lang="en-US" sz="1300" kern="1200" baseline="0" dirty="0" smtClean="0">
              <a:solidFill>
                <a:schemeClr val="tx1"/>
              </a:solidFill>
              <a:latin typeface="Arial"/>
            </a:rPr>
            <a:t>Learning</a:t>
          </a:r>
          <a:endParaRPr lang="en-US" sz="1300" kern="1200" dirty="0" smtClean="0">
            <a:solidFill>
              <a:schemeClr val="tx1"/>
            </a:solidFill>
          </a:endParaRPr>
        </a:p>
      </dsp:txBody>
      <dsp:txXfrm>
        <a:off x="5141739" y="3023411"/>
        <a:ext cx="2341415" cy="11707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24C9E9-659E-40F1-947B-6EAB7753C2A9}">
      <dsp:nvSpPr>
        <dsp:cNvPr id="0" name=""/>
        <dsp:cNvSpPr/>
      </dsp:nvSpPr>
      <dsp:spPr>
        <a:xfrm>
          <a:off x="1009867" y="1172211"/>
          <a:ext cx="347448" cy="2342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42667"/>
              </a:lnTo>
              <a:lnTo>
                <a:pt x="347448" y="234266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835737-546F-47F9-BA38-B2E1ADDA9901}">
      <dsp:nvSpPr>
        <dsp:cNvPr id="0" name=""/>
        <dsp:cNvSpPr/>
      </dsp:nvSpPr>
      <dsp:spPr>
        <a:xfrm>
          <a:off x="1009867" y="1172211"/>
          <a:ext cx="276013" cy="8424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2465"/>
              </a:lnTo>
              <a:lnTo>
                <a:pt x="276013" y="84246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E7CE0F-07DB-44C0-809C-7DA0C56340EE}">
      <dsp:nvSpPr>
        <dsp:cNvPr id="0" name=""/>
        <dsp:cNvSpPr/>
      </dsp:nvSpPr>
      <dsp:spPr>
        <a:xfrm>
          <a:off x="775501" y="379"/>
          <a:ext cx="2343663" cy="11718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R="0"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baseline="0" dirty="0" smtClean="0">
            <a:solidFill>
              <a:schemeClr val="tx1"/>
            </a:solidFill>
            <a:latin typeface="Arial"/>
          </a:endParaRPr>
        </a:p>
        <a:p>
          <a:pPr marR="0"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baseline="0" dirty="0" smtClean="0">
              <a:solidFill>
                <a:schemeClr val="tx1"/>
              </a:solidFill>
              <a:latin typeface="Arial"/>
            </a:rPr>
            <a:t>Nature</a:t>
          </a:r>
          <a:endParaRPr lang="en-US" sz="1300" kern="1200" dirty="0" smtClean="0">
            <a:solidFill>
              <a:schemeClr val="tx1"/>
            </a:solidFill>
          </a:endParaRPr>
        </a:p>
      </dsp:txBody>
      <dsp:txXfrm>
        <a:off x="775501" y="379"/>
        <a:ext cx="2343663" cy="1171831"/>
      </dsp:txXfrm>
    </dsp:sp>
    <dsp:sp modelId="{A6857F18-D60A-47C3-BD5C-7EEBD2ED9953}">
      <dsp:nvSpPr>
        <dsp:cNvPr id="0" name=""/>
        <dsp:cNvSpPr/>
      </dsp:nvSpPr>
      <dsp:spPr>
        <a:xfrm>
          <a:off x="1285880" y="1428760"/>
          <a:ext cx="2343663" cy="11718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R="0"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baseline="0" dirty="0" smtClean="0">
              <a:solidFill>
                <a:schemeClr val="tx1"/>
              </a:solidFill>
              <a:latin typeface="Arial"/>
            </a:rPr>
            <a:t>Informal</a:t>
          </a:r>
        </a:p>
        <a:p>
          <a:pPr marR="0"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/>
            <a:buChar char="·"/>
          </a:pPr>
          <a:r>
            <a:rPr lang="en-US" sz="1300" kern="1200" baseline="0" dirty="0" smtClean="0">
              <a:solidFill>
                <a:schemeClr val="tx1"/>
              </a:solidFill>
              <a:latin typeface="Arial"/>
            </a:rPr>
            <a:t>Parents &amp; Society</a:t>
          </a:r>
        </a:p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/>
            <a:buChar char="·"/>
          </a:pPr>
          <a:r>
            <a:rPr lang="en-US" sz="1300" kern="1200" baseline="0" dirty="0" smtClean="0">
              <a:solidFill>
                <a:schemeClr val="tx1"/>
              </a:solidFill>
              <a:latin typeface="Arial"/>
            </a:rPr>
            <a:t>Experiences</a:t>
          </a:r>
        </a:p>
        <a:p>
          <a:pPr marR="0"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baseline="0" dirty="0" smtClean="0">
            <a:latin typeface="Arial"/>
          </a:endParaRPr>
        </a:p>
        <a:p>
          <a:pPr marR="0"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baseline="0" dirty="0" smtClean="0">
            <a:latin typeface="Arial"/>
          </a:endParaRPr>
        </a:p>
      </dsp:txBody>
      <dsp:txXfrm>
        <a:off x="1285880" y="1428760"/>
        <a:ext cx="2343663" cy="1171831"/>
      </dsp:txXfrm>
    </dsp:sp>
    <dsp:sp modelId="{2FE9AAAE-989D-43FC-919C-6816593DBF5C}">
      <dsp:nvSpPr>
        <dsp:cNvPr id="0" name=""/>
        <dsp:cNvSpPr/>
      </dsp:nvSpPr>
      <dsp:spPr>
        <a:xfrm>
          <a:off x="1357315" y="2928962"/>
          <a:ext cx="2343663" cy="11718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R="0"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baseline="0" dirty="0" smtClean="0">
              <a:solidFill>
                <a:schemeClr val="tx1"/>
              </a:solidFill>
              <a:latin typeface="Arial"/>
            </a:rPr>
            <a:t>Environment</a:t>
          </a:r>
        </a:p>
        <a:p>
          <a:pPr marR="0"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/>
            <a:buChar char="·"/>
          </a:pPr>
          <a:r>
            <a:rPr lang="en-US" sz="1300" kern="1200" baseline="0" dirty="0" smtClean="0">
              <a:solidFill>
                <a:schemeClr val="tx1"/>
              </a:solidFill>
              <a:latin typeface="Arial"/>
            </a:rPr>
            <a:t>Exposure</a:t>
          </a:r>
        </a:p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/>
            <a:buChar char="·"/>
          </a:pPr>
          <a:r>
            <a:rPr lang="en-US" sz="1300" kern="1200" baseline="0" dirty="0" smtClean="0">
              <a:solidFill>
                <a:schemeClr val="tx1"/>
              </a:solidFill>
              <a:latin typeface="Arial"/>
            </a:rPr>
            <a:t>Acquisition</a:t>
          </a:r>
          <a:endParaRPr lang="en-US" sz="1300" kern="1200" dirty="0" smtClean="0">
            <a:solidFill>
              <a:schemeClr val="tx1"/>
            </a:solidFill>
          </a:endParaRPr>
        </a:p>
      </dsp:txBody>
      <dsp:txXfrm>
        <a:off x="1357315" y="2928962"/>
        <a:ext cx="2343663" cy="11718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CE9841E0-9456-4AEA-9538-83BA01F6BED3}" type="datetimeFigureOut">
              <a:rPr lang="en-US" smtClean="0"/>
              <a:pPr/>
              <a:t>01-Aug-15</a:t>
            </a:fld>
            <a:endParaRPr lang="en-MY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MY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F72781-858A-48D8-AA8F-8DE9D874ABB6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841E0-9456-4AEA-9538-83BA01F6BED3}" type="datetimeFigureOut">
              <a:rPr lang="en-US" smtClean="0"/>
              <a:pPr/>
              <a:t>01-Aug-15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72781-858A-48D8-AA8F-8DE9D874ABB6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CE9841E0-9456-4AEA-9538-83BA01F6BED3}" type="datetimeFigureOut">
              <a:rPr lang="en-US" smtClean="0"/>
              <a:pPr/>
              <a:t>01-Aug-15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MY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7F72781-858A-48D8-AA8F-8DE9D874ABB6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841E0-9456-4AEA-9538-83BA01F6BED3}" type="datetimeFigureOut">
              <a:rPr lang="en-US" smtClean="0"/>
              <a:pPr/>
              <a:t>01-Aug-15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7F72781-858A-48D8-AA8F-8DE9D874ABB6}" type="slidenum">
              <a:rPr lang="en-MY" smtClean="0"/>
              <a:pPr/>
              <a:t>‹#›</a:t>
            </a:fld>
            <a:endParaRPr lang="en-MY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841E0-9456-4AEA-9538-83BA01F6BED3}" type="datetimeFigureOut">
              <a:rPr lang="en-US" smtClean="0"/>
              <a:pPr/>
              <a:t>01-Aug-15</a:t>
            </a:fld>
            <a:endParaRPr lang="en-MY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7F72781-858A-48D8-AA8F-8DE9D874ABB6}" type="slidenum">
              <a:rPr lang="en-MY" smtClean="0"/>
              <a:pPr/>
              <a:t>‹#›</a:t>
            </a:fld>
            <a:endParaRPr lang="en-MY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MY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E9841E0-9456-4AEA-9538-83BA01F6BED3}" type="datetimeFigureOut">
              <a:rPr lang="en-US" smtClean="0"/>
              <a:pPr/>
              <a:t>01-Aug-15</a:t>
            </a:fld>
            <a:endParaRPr lang="en-MY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7F72781-858A-48D8-AA8F-8DE9D874ABB6}" type="slidenum">
              <a:rPr lang="en-MY" smtClean="0"/>
              <a:pPr/>
              <a:t>‹#›</a:t>
            </a:fld>
            <a:endParaRPr lang="en-MY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M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E9841E0-9456-4AEA-9538-83BA01F6BED3}" type="datetimeFigureOut">
              <a:rPr lang="en-US" smtClean="0"/>
              <a:pPr/>
              <a:t>01-Aug-15</a:t>
            </a:fld>
            <a:endParaRPr lang="en-MY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7F72781-858A-48D8-AA8F-8DE9D874ABB6}" type="slidenum">
              <a:rPr lang="en-MY" smtClean="0"/>
              <a:pPr/>
              <a:t>‹#›</a:t>
            </a:fld>
            <a:endParaRPr lang="en-MY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MY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841E0-9456-4AEA-9538-83BA01F6BED3}" type="datetimeFigureOut">
              <a:rPr lang="en-US" smtClean="0"/>
              <a:pPr/>
              <a:t>01-Aug-15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7F72781-858A-48D8-AA8F-8DE9D874ABB6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841E0-9456-4AEA-9538-83BA01F6BED3}" type="datetimeFigureOut">
              <a:rPr lang="en-US" smtClean="0"/>
              <a:pPr/>
              <a:t>01-Aug-15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F72781-858A-48D8-AA8F-8DE9D874ABB6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841E0-9456-4AEA-9538-83BA01F6BED3}" type="datetimeFigureOut">
              <a:rPr lang="en-US" smtClean="0"/>
              <a:pPr/>
              <a:t>01-Aug-15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7F72781-858A-48D8-AA8F-8DE9D874ABB6}" type="slidenum">
              <a:rPr lang="en-MY" smtClean="0"/>
              <a:pPr/>
              <a:t>‹#›</a:t>
            </a:fld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CE9841E0-9456-4AEA-9538-83BA01F6BED3}" type="datetimeFigureOut">
              <a:rPr lang="en-US" smtClean="0"/>
              <a:pPr/>
              <a:t>01-Aug-15</a:t>
            </a:fld>
            <a:endParaRPr lang="en-MY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7F72781-858A-48D8-AA8F-8DE9D874ABB6}" type="slidenum">
              <a:rPr lang="en-MY" smtClean="0"/>
              <a:pPr/>
              <a:t>‹#›</a:t>
            </a:fld>
            <a:endParaRPr lang="en-MY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E9841E0-9456-4AEA-9538-83BA01F6BED3}" type="datetimeFigureOut">
              <a:rPr lang="en-US" smtClean="0"/>
              <a:pPr/>
              <a:t>01-Aug-15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MY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7F72781-858A-48D8-AA8F-8DE9D874ABB6}" type="slidenum">
              <a:rPr lang="en-MY" smtClean="0"/>
              <a:pPr/>
              <a:t>‹#›</a:t>
            </a:fld>
            <a:endParaRPr lang="en-M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71600" y="260648"/>
            <a:ext cx="7080592" cy="609397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800" b="1" cap="all" spc="0" dirty="0" smtClean="0">
                <a:ln w="15875" cmpd="sng">
                  <a:solidFill>
                    <a:schemeClr val="tx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reflection blurRad="12700" stA="28000" endPos="45000" dist="1000" dir="5400000" sy="-100000" algn="bl" rotWithShape="0"/>
                </a:effectLst>
                <a:latin typeface="+mj-lt"/>
              </a:rPr>
              <a:t>the</a:t>
            </a:r>
            <a:endParaRPr lang="en-US" sz="19900" b="1" cap="all" spc="0" dirty="0" smtClean="0">
              <a:ln w="15875" cmpd="sng">
                <a:solidFill>
                  <a:schemeClr val="tx1"/>
                </a:solidFill>
                <a:prstDash val="solid"/>
              </a:ln>
              <a:solidFill>
                <a:sysClr val="windowText" lastClr="000000"/>
              </a:solidFill>
              <a:effectLst>
                <a:reflection blurRad="12700" stA="28000" endPos="45000" dist="1000" dir="5400000" sy="-100000" algn="bl" rotWithShape="0"/>
              </a:effectLst>
              <a:latin typeface="+mj-lt"/>
            </a:endParaRPr>
          </a:p>
          <a:p>
            <a:pPr algn="ctr"/>
            <a:r>
              <a:rPr lang="en-US" sz="13800" b="1" cap="all" spc="0" dirty="0" smtClean="0">
                <a:ln w="15875" cmpd="sng">
                  <a:solidFill>
                    <a:schemeClr val="tx1"/>
                  </a:solidFill>
                  <a:prstDash val="solid"/>
                </a:ln>
                <a:gradFill>
                  <a:gsLst>
                    <a:gs pos="0">
                      <a:srgbClr val="A603AB"/>
                    </a:gs>
                    <a:gs pos="21001">
                      <a:srgbClr val="0819FB"/>
                    </a:gs>
                    <a:gs pos="35001">
                      <a:srgbClr val="1A8D48"/>
                    </a:gs>
                    <a:gs pos="52000">
                      <a:srgbClr val="FFFF00"/>
                    </a:gs>
                    <a:gs pos="73000">
                      <a:srgbClr val="EE3F17"/>
                    </a:gs>
                    <a:gs pos="88000">
                      <a:srgbClr val="E81766"/>
                    </a:gs>
                    <a:gs pos="100000">
                      <a:srgbClr val="A603AB"/>
                    </a:gs>
                  </a:gsLst>
                  <a:lin ang="5400000" scaled="0"/>
                </a:gradFill>
                <a:effectLst>
                  <a:reflection blurRad="12700" stA="28000" endPos="45000" dist="1000" dir="5400000" sy="-100000" algn="bl" rotWithShape="0"/>
                </a:effectLst>
                <a:latin typeface="Crunchy Taco" pitchFamily="2" charset="0"/>
              </a:rPr>
              <a:t>NATURE</a:t>
            </a:r>
            <a:r>
              <a:rPr lang="en-US" sz="5400" b="1" cap="all" spc="0" dirty="0" smtClean="0">
                <a:ln w="15875" cmpd="sng">
                  <a:solidFill>
                    <a:schemeClr val="tx1"/>
                  </a:solidFill>
                  <a:prstDash val="solid"/>
                </a:ln>
                <a:gradFill>
                  <a:gsLst>
                    <a:gs pos="0">
                      <a:srgbClr val="A603AB"/>
                    </a:gs>
                    <a:gs pos="21001">
                      <a:srgbClr val="0819FB"/>
                    </a:gs>
                    <a:gs pos="35001">
                      <a:srgbClr val="1A8D48"/>
                    </a:gs>
                    <a:gs pos="52000">
                      <a:srgbClr val="FFFF00"/>
                    </a:gs>
                    <a:gs pos="73000">
                      <a:srgbClr val="EE3F17"/>
                    </a:gs>
                    <a:gs pos="88000">
                      <a:srgbClr val="E81766"/>
                    </a:gs>
                    <a:gs pos="100000">
                      <a:srgbClr val="A603AB"/>
                    </a:gs>
                  </a:gsLst>
                  <a:lin ang="5400000" scaled="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</a:p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versus </a:t>
            </a:r>
          </a:p>
          <a:p>
            <a:pPr algn="ctr"/>
            <a:r>
              <a:rPr lang="en-US" sz="9600" b="1" cap="all" spc="30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rgbClr val="000000"/>
                    </a:gs>
                    <a:gs pos="39999">
                      <a:srgbClr val="0A128C"/>
                    </a:gs>
                    <a:gs pos="70000">
                      <a:srgbClr val="181CC7"/>
                    </a:gs>
                    <a:gs pos="88000">
                      <a:srgbClr val="7005D4"/>
                    </a:gs>
                    <a:gs pos="100000">
                      <a:srgbClr val="8C3D91"/>
                    </a:gs>
                  </a:gsLst>
                  <a:lin ang="5400000" scaled="0"/>
                </a:gradFill>
                <a:effectLst>
                  <a:reflection blurRad="12700" stA="28000" endPos="45000" dist="1000" dir="5400000" sy="-100000" algn="bl" rotWithShape="0"/>
                </a:effectLst>
                <a:latin typeface="Cooper Black" pitchFamily="18" charset="0"/>
              </a:rPr>
              <a:t>NURTURE</a:t>
            </a:r>
          </a:p>
          <a:p>
            <a:pPr algn="ctr"/>
            <a:r>
              <a:rPr lang="en-US" sz="5400" b="1" cap="all" spc="30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debate</a:t>
            </a:r>
            <a:endParaRPr lang="en-US" sz="2800" b="1" cap="all" spc="30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ysClr val="windowText" lastClr="00000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07489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Nurture - evaluation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Social learning theory shows how with a mixture of our environment and our mediating cognitive factors we have some choice in our gender development.</a:t>
            </a:r>
          </a:p>
          <a:p>
            <a:r>
              <a:rPr lang="en-GB" dirty="0" smtClean="0"/>
              <a:t>For example we can choose who our role models are and if we wish to model our own behaviour on them</a:t>
            </a:r>
          </a:p>
          <a:p>
            <a:r>
              <a:rPr lang="en-GB" dirty="0" smtClean="0"/>
              <a:t>This means it recognises the role the individual plays in their own gender development.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219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GB" dirty="0" smtClean="0"/>
              <a:t>Nurture - evaluation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dirty="0" smtClean="0"/>
              <a:t>The nurture debate is also reductionist as it ignores the role our biology takes in our gender development.</a:t>
            </a:r>
          </a:p>
          <a:p>
            <a:pPr algn="just"/>
            <a:r>
              <a:rPr lang="en-GB" dirty="0" smtClean="0"/>
              <a:t>For example attempts to bring Brian/Brenda up as a girl failed as his biology was stronger than the social environment that he was brought up in.</a:t>
            </a:r>
          </a:p>
          <a:p>
            <a:pPr algn="just"/>
            <a:r>
              <a:rPr lang="en-GB" dirty="0" smtClean="0"/>
              <a:t>The nurture debate is too narrow a view to explain all our gender development.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655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0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857488" y="428604"/>
            <a:ext cx="3657600" cy="2743200"/>
          </a:xfrm>
        </p:spPr>
      </p:pic>
      <p:sp>
        <p:nvSpPr>
          <p:cNvPr id="11" name="TextBox 10"/>
          <p:cNvSpPr txBox="1"/>
          <p:nvPr/>
        </p:nvSpPr>
        <p:spPr>
          <a:xfrm>
            <a:off x="3000364" y="3286124"/>
            <a:ext cx="314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b="1" dirty="0"/>
              <a:t>language is innate to humans</a:t>
            </a:r>
            <a:endParaRPr lang="en-MY" dirty="0"/>
          </a:p>
        </p:txBody>
      </p:sp>
      <p:sp>
        <p:nvSpPr>
          <p:cNvPr id="12" name="TextBox 11"/>
          <p:cNvSpPr txBox="1"/>
          <p:nvPr/>
        </p:nvSpPr>
        <p:spPr>
          <a:xfrm>
            <a:off x="3357554" y="4786322"/>
            <a:ext cx="364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sp>
        <p:nvSpPr>
          <p:cNvPr id="5" name="TextBox 4"/>
          <p:cNvSpPr txBox="1"/>
          <p:nvPr/>
        </p:nvSpPr>
        <p:spPr>
          <a:xfrm>
            <a:off x="2357422" y="4000504"/>
            <a:ext cx="4500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 smtClean="0"/>
              <a:t>Chomsky says that humans are 'programmed' to talk.</a:t>
            </a:r>
            <a:endParaRPr lang="en-MY" dirty="0"/>
          </a:p>
        </p:txBody>
      </p:sp>
      <p:sp>
        <p:nvSpPr>
          <p:cNvPr id="6" name="TextBox 5"/>
          <p:cNvSpPr txBox="1"/>
          <p:nvPr/>
        </p:nvSpPr>
        <p:spPr>
          <a:xfrm>
            <a:off x="2000232" y="4857760"/>
            <a:ext cx="5643602" cy="1500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 smtClean="0"/>
              <a:t>Their brains are incredibly large for an animal, yet they still cannot talk. Scientists experimented with a chimp by raising it as a child and attempting to teach it to talk in the same way we do to children, but the experiment failed, proving not even chimps can speak the way humans do.</a:t>
            </a:r>
            <a:endParaRPr lang="en-M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 smtClean="0"/>
              <a:t>B. F. Skinner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MY" dirty="0" smtClean="0"/>
              <a:t>language is acquired through principles of conditioning, including association, imitation, and reinforcement.</a:t>
            </a:r>
          </a:p>
          <a:p>
            <a:endParaRPr lang="en-US" dirty="0" smtClean="0"/>
          </a:p>
          <a:p>
            <a:r>
              <a:rPr lang="en-MY" dirty="0" smtClean="0"/>
              <a:t>children learn words by associating sounds with objects, actions, and events. </a:t>
            </a:r>
          </a:p>
          <a:p>
            <a:pPr>
              <a:buNone/>
            </a:pPr>
            <a:endParaRPr lang="en-M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127050785"/>
              </p:ext>
            </p:extLst>
          </p:nvPr>
        </p:nvGraphicFramePr>
        <p:xfrm>
          <a:off x="357158" y="142852"/>
          <a:ext cx="8679338" cy="6382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814"/>
                <a:gridCol w="4294494"/>
                <a:gridCol w="3104030"/>
              </a:tblGrid>
              <a:tr h="452368"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Nature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Nurture</a:t>
                      </a:r>
                      <a:endParaRPr lang="en-MY" dirty="0"/>
                    </a:p>
                  </a:txBody>
                  <a:tcPr/>
                </a:tc>
              </a:tr>
              <a:tr h="780800">
                <a:tc>
                  <a:txBody>
                    <a:bodyPr/>
                    <a:lstStyle/>
                    <a:p>
                      <a:r>
                        <a:rPr lang="en-US" dirty="0" smtClean="0"/>
                        <a:t>Anatomy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our bodies being slightly more developed than other animals.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humans just copy what others do in their environment</a:t>
                      </a:r>
                      <a:endParaRPr lang="en-MY" dirty="0"/>
                    </a:p>
                  </a:txBody>
                  <a:tcPr/>
                </a:tc>
              </a:tr>
              <a:tr h="3457830">
                <a:tc>
                  <a:txBody>
                    <a:bodyPr/>
                    <a:lstStyle/>
                    <a:p>
                      <a:r>
                        <a:rPr lang="en-US" dirty="0" smtClean="0"/>
                        <a:t>Brain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sections in the brain dedicated to language</a:t>
                      </a:r>
                      <a:r>
                        <a:rPr lang="en-MY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 </a:t>
                      </a:r>
                    </a:p>
                    <a:p>
                      <a:endParaRPr lang="en-US" sz="18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buFont typeface="Wingdings" pitchFamily="2" charset="2"/>
                        <a:buChar char="Ø"/>
                      </a:pPr>
                      <a:r>
                        <a:rPr lang="en-MY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left side of the brain is for language; the back of the brain for understanding speech; the front of the brain for speaking and word retrieval.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Animal’s brains aren't advanced enough to think, just as their brains aren't advanced enough for speech, like ours are.</a:t>
                      </a:r>
                    </a:p>
                    <a:p>
                      <a:endParaRPr lang="en-MY" sz="18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buFont typeface="Wingdings" pitchFamily="2" charset="2"/>
                        <a:buChar char="Ø"/>
                      </a:pPr>
                      <a:r>
                        <a:rPr lang="en-MY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They communicate their basic needs through either body language or basic sound.</a:t>
                      </a:r>
                      <a:endParaRPr lang="en-MY" dirty="0"/>
                    </a:p>
                  </a:txBody>
                  <a:tcPr/>
                </a:tc>
              </a:tr>
              <a:tr h="1691494">
                <a:tc>
                  <a:txBody>
                    <a:bodyPr/>
                    <a:lstStyle/>
                    <a:p>
                      <a:r>
                        <a:rPr lang="en-US" dirty="0" smtClean="0"/>
                        <a:t>Genes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Gene </a:t>
                      </a:r>
                      <a:r>
                        <a:rPr lang="en-MY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FoxP2</a:t>
                      </a:r>
                      <a:r>
                        <a:rPr lang="en-MY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discovered some years ago, was found to control speech and around the mouth area on the face.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MY" dirty="0" smtClean="0"/>
              <a:t> </a:t>
            </a:r>
            <a:r>
              <a:rPr lang="en-MY" sz="4000" dirty="0" smtClean="0"/>
              <a:t>IMPORTANCE OF BOTH NATURE AND NURTURE IN LANGUAGE 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071678"/>
            <a:ext cx="8229600" cy="4054485"/>
          </a:xfrm>
        </p:spPr>
        <p:txBody>
          <a:bodyPr>
            <a:normAutofit/>
          </a:bodyPr>
          <a:lstStyle/>
          <a:p>
            <a:r>
              <a:rPr lang="en-MY" sz="2800" dirty="0" smtClean="0"/>
              <a:t>Humans do have an innate capacity for acquiring the rules of language. </a:t>
            </a:r>
          </a:p>
          <a:p>
            <a:endParaRPr lang="en-MY" sz="2800" dirty="0" smtClean="0"/>
          </a:p>
          <a:p>
            <a:r>
              <a:rPr lang="en-MY" sz="2800" dirty="0" smtClean="0"/>
              <a:t>Children develop language skills through interaction with others rather than acquire the knowledge automatically.</a:t>
            </a:r>
            <a:endParaRPr lang="en-MY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90600" y="1600200"/>
            <a:ext cx="8153400" cy="4495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1500" b="1" dirty="0" smtClean="0"/>
              <a:t>Thanks</a:t>
            </a:r>
            <a:endParaRPr lang="en-US" sz="11500" b="1" dirty="0"/>
          </a:p>
        </p:txBody>
      </p:sp>
    </p:spTree>
    <p:extLst>
      <p:ext uri="{BB962C8B-B14F-4D97-AF65-F5344CB8AC3E}">
        <p14:creationId xmlns:p14="http://schemas.microsoft.com/office/powerpoint/2010/main" val="332810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GB" b="1" dirty="0" smtClean="0"/>
              <a:t>Nature vs. nurture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Gender development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dirty="0" smtClean="0"/>
              <a:t>The </a:t>
            </a:r>
            <a:r>
              <a:rPr lang="en-GB" dirty="0"/>
              <a:t>nature-nurture debate is a debate about the extent to which our behaviour is governed by the forces of biology and </a:t>
            </a:r>
            <a:r>
              <a:rPr lang="en-GB" dirty="0" smtClean="0"/>
              <a:t>experiences/environment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848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smtClean="0"/>
              <a:t>Nurture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471610"/>
          </a:xfrm>
        </p:spPr>
        <p:txBody>
          <a:bodyPr/>
          <a:lstStyle/>
          <a:p>
            <a:pPr algn="just"/>
            <a:r>
              <a:rPr lang="en-MY" dirty="0" smtClean="0"/>
              <a:t> principles of conditioning, including association, imitation, and reinforcement.</a:t>
            </a:r>
            <a:endParaRPr lang="en-MY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28596" y="292893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Nature</a:t>
            </a:r>
            <a:endParaRPr kumimoji="0" lang="en-MY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71472" y="4071942"/>
            <a:ext cx="8229600" cy="1471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MY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principles of hereditary.</a:t>
            </a:r>
            <a:endParaRPr kumimoji="0" lang="en-MY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graphicFrame>
        <p:nvGraphicFramePr>
          <p:cNvPr id="4" name="Organization Chart 645"/>
          <p:cNvGraphicFramePr>
            <a:graphicFrameLocks noGrp="1"/>
          </p:cNvGraphicFramePr>
          <p:nvPr>
            <p:ph sz="quarter" idx="1"/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Organization Chart 652"/>
          <p:cNvGraphicFramePr/>
          <p:nvPr/>
        </p:nvGraphicFramePr>
        <p:xfrm>
          <a:off x="714348" y="1643050"/>
          <a:ext cx="4480582" cy="45005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357158" y="0"/>
          <a:ext cx="8215368" cy="670576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38456"/>
                <a:gridCol w="2738456"/>
                <a:gridCol w="2738456"/>
              </a:tblGrid>
              <a:tr h="1094555"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NATURE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NURTURE</a:t>
                      </a:r>
                      <a:endParaRPr lang="en-MY" dirty="0"/>
                    </a:p>
                  </a:txBody>
                  <a:tcPr/>
                </a:tc>
              </a:tr>
              <a:tr h="1583873">
                <a:tc>
                  <a:txBody>
                    <a:bodyPr/>
                    <a:lstStyle/>
                    <a:p>
                      <a:pPr algn="l" fontAlgn="t"/>
                      <a:r>
                        <a:rPr lang="en-MY" b="1" i="0" dirty="0">
                          <a:latin typeface="inherit"/>
                        </a:rPr>
                        <a:t>What is it?:</a:t>
                      </a:r>
                    </a:p>
                  </a:txBody>
                  <a:tcPr marL="76200" marR="76200" marT="76200" marB="6858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b="0" i="0">
                          <a:latin typeface="inherit"/>
                        </a:rPr>
                        <a:t>In the "nature vs nurture" debate, nature refers to an individual's innate qualities (nativism).</a:t>
                      </a:r>
                    </a:p>
                  </a:txBody>
                  <a:tcPr marL="76200" marR="76200" marT="76200" marB="6858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b="0" i="0" dirty="0">
                          <a:latin typeface="inherit"/>
                        </a:rPr>
                        <a:t>In the "nature </a:t>
                      </a:r>
                      <a:r>
                        <a:rPr lang="en-MY" b="0" i="0" dirty="0" err="1">
                          <a:latin typeface="inherit"/>
                        </a:rPr>
                        <a:t>vs</a:t>
                      </a:r>
                      <a:r>
                        <a:rPr lang="en-MY" b="0" i="0" dirty="0">
                          <a:latin typeface="inherit"/>
                        </a:rPr>
                        <a:t> nurture" debate, nurture refers to personal experiences (i.e. empiricism or </a:t>
                      </a:r>
                      <a:r>
                        <a:rPr lang="en-MY" b="0" i="0" dirty="0" err="1">
                          <a:latin typeface="inherit"/>
                        </a:rPr>
                        <a:t>behaviorism</a:t>
                      </a:r>
                      <a:r>
                        <a:rPr lang="en-MY" b="0" i="0" dirty="0">
                          <a:latin typeface="inherit"/>
                        </a:rPr>
                        <a:t>).</a:t>
                      </a:r>
                    </a:p>
                  </a:txBody>
                  <a:tcPr marL="76200" marR="76200" marT="76200" marB="68580"/>
                </a:tc>
              </a:tr>
              <a:tr h="3303052">
                <a:tc>
                  <a:txBody>
                    <a:bodyPr/>
                    <a:lstStyle/>
                    <a:p>
                      <a:pPr algn="l" fontAlgn="t"/>
                      <a:r>
                        <a:rPr lang="en-MY" b="1" i="0" dirty="0">
                          <a:latin typeface="inherit"/>
                        </a:rPr>
                        <a:t>Example:</a:t>
                      </a:r>
                    </a:p>
                  </a:txBody>
                  <a:tcPr marL="76200" marR="76200" marT="76200" marB="6858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b="0" i="0">
                          <a:latin typeface="inherit"/>
                        </a:rPr>
                        <a:t>Nature is your genes. The physical and personality traits determined by your genes stay the same irrespective of where you were born and raised.</a:t>
                      </a:r>
                    </a:p>
                  </a:txBody>
                  <a:tcPr marL="76200" marR="76200" marT="76200" marB="6858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b="0" i="0" dirty="0">
                          <a:latin typeface="inherit"/>
                        </a:rPr>
                        <a:t>Nurture refers to your childhood, or how you were brought up. Someone could be born with genes to give them a normal height, but be malnourished in childhood, resulting in stunted growth and a failure to develop as expected</a:t>
                      </a:r>
                      <a:r>
                        <a:rPr lang="en-MY" b="0" i="0" dirty="0" smtClean="0">
                          <a:latin typeface="inherit"/>
                        </a:rPr>
                        <a:t>.</a:t>
                      </a:r>
                    </a:p>
                  </a:txBody>
                  <a:tcPr marL="76200" marR="76200" marT="76200" marB="68580"/>
                </a:tc>
              </a:tr>
              <a:tr h="724284">
                <a:tc>
                  <a:txBody>
                    <a:bodyPr/>
                    <a:lstStyle/>
                    <a:p>
                      <a:pPr algn="l" fontAlgn="t"/>
                      <a:r>
                        <a:rPr lang="en-MY" b="1" i="0" dirty="0">
                          <a:latin typeface="inherit"/>
                        </a:rPr>
                        <a:t>Factors:</a:t>
                      </a:r>
                    </a:p>
                  </a:txBody>
                  <a:tcPr marL="76200" marR="76200" marT="76200" marB="6858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b="0" i="0">
                          <a:latin typeface="inherit"/>
                        </a:rPr>
                        <a:t>Biological and family factors</a:t>
                      </a:r>
                    </a:p>
                  </a:txBody>
                  <a:tcPr marL="76200" marR="76200" marT="76200" marB="6858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b="0" i="0" dirty="0">
                          <a:latin typeface="inherit"/>
                        </a:rPr>
                        <a:t>Social and environmental factors</a:t>
                      </a:r>
                    </a:p>
                  </a:txBody>
                  <a:tcPr marL="76200" marR="76200" marT="76200" marB="6858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GB" b="1" dirty="0" smtClean="0"/>
              <a:t>Nature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dirty="0" smtClean="0"/>
              <a:t>The </a:t>
            </a:r>
            <a:r>
              <a:rPr lang="en-GB" b="1" dirty="0" smtClean="0"/>
              <a:t>extreme nature</a:t>
            </a:r>
            <a:r>
              <a:rPr lang="en-GB" dirty="0" smtClean="0"/>
              <a:t> view would suggest that gender-related behaviour is entirely controlled by hormonal and genetic factors - gender differences result from innate differences between female and male.  </a:t>
            </a:r>
            <a:endParaRPr lang="en-GB" dirty="0" smtClean="0"/>
          </a:p>
          <a:p>
            <a:pPr algn="just"/>
            <a:r>
              <a:rPr lang="en-GB" dirty="0" smtClean="0"/>
              <a:t>This </a:t>
            </a:r>
            <a:r>
              <a:rPr lang="en-GB" dirty="0" smtClean="0"/>
              <a:t>view assumes that women are biologically programmed to be nurturers and carers, while men are biologically programmed to be providers and protectors. </a:t>
            </a:r>
          </a:p>
          <a:p>
            <a:pPr algn="just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063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GB" dirty="0" smtClean="0"/>
              <a:t>Nature - evaluation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dirty="0" smtClean="0"/>
              <a:t>This view is deterministic, stating that our gender development is mostly influenced by our biology.</a:t>
            </a:r>
          </a:p>
          <a:p>
            <a:pPr algn="just"/>
            <a:r>
              <a:rPr lang="en-GB" dirty="0" smtClean="0"/>
              <a:t>This means it ignores important factors such as our social development, which can be seen in the changing roles men and women have in society.</a:t>
            </a:r>
          </a:p>
          <a:p>
            <a:pPr algn="just"/>
            <a:r>
              <a:rPr lang="en-GB" dirty="0" smtClean="0"/>
              <a:t>The extreme nature side of the debate is unable to fully explain our gender development.</a:t>
            </a:r>
          </a:p>
          <a:p>
            <a:pPr algn="just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01738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GB" dirty="0" smtClean="0"/>
              <a:t>Nature - evaluation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GB" dirty="0" smtClean="0"/>
              <a:t>The nature position is supported by some strong evidence from lots of studies. The Batista boys show that even if brought up a girl, if the biology is male this will be stronger.</a:t>
            </a:r>
          </a:p>
          <a:p>
            <a:pPr algn="just"/>
            <a:r>
              <a:rPr lang="en-GB" dirty="0" smtClean="0"/>
              <a:t>The Batista boys were born with female genitals but at puberty hormonal changes caused their </a:t>
            </a:r>
            <a:r>
              <a:rPr lang="en-GB" dirty="0" smtClean="0"/>
              <a:t>genitals </a:t>
            </a:r>
            <a:r>
              <a:rPr lang="en-GB" dirty="0" smtClean="0"/>
              <a:t>to change and they became boys and went on to live happily as men.</a:t>
            </a:r>
          </a:p>
          <a:p>
            <a:pPr algn="just"/>
            <a:r>
              <a:rPr lang="en-GB" dirty="0" smtClean="0"/>
              <a:t>This shows that our biology has the greatest influence on our gender development.</a:t>
            </a:r>
          </a:p>
          <a:p>
            <a:pPr algn="just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47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Nurture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GB" dirty="0"/>
              <a:t>The </a:t>
            </a:r>
            <a:r>
              <a:rPr lang="en-GB" b="1" dirty="0"/>
              <a:t>extreme nurture</a:t>
            </a:r>
            <a:r>
              <a:rPr lang="en-GB" dirty="0"/>
              <a:t> view would suggest that gender related behaviour is entirely determined by social and cultural factors – our experiences and the environment in which we live. Gender differences result from the different experiences that females and males have as they develop (learning from family, peers, society)</a:t>
            </a:r>
          </a:p>
          <a:p>
            <a:pPr algn="just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287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183</TotalTime>
  <Words>747</Words>
  <Application>Microsoft Office PowerPoint</Application>
  <PresentationFormat>On-screen Show (4:3)</PresentationFormat>
  <Paragraphs>85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Median</vt:lpstr>
      <vt:lpstr>PowerPoint Presentation</vt:lpstr>
      <vt:lpstr>Nature vs. nurture  Gender development</vt:lpstr>
      <vt:lpstr>Nurture</vt:lpstr>
      <vt:lpstr>PowerPoint Presentation</vt:lpstr>
      <vt:lpstr>PowerPoint Presentation</vt:lpstr>
      <vt:lpstr>Nature </vt:lpstr>
      <vt:lpstr>Nature - evaluation</vt:lpstr>
      <vt:lpstr>Nature - evaluation</vt:lpstr>
      <vt:lpstr>Nurture</vt:lpstr>
      <vt:lpstr>Nurture - evaluation</vt:lpstr>
      <vt:lpstr>Nurture - evaluation</vt:lpstr>
      <vt:lpstr>PowerPoint Presentation</vt:lpstr>
      <vt:lpstr>B. F. Skinner</vt:lpstr>
      <vt:lpstr>PowerPoint Presentation</vt:lpstr>
      <vt:lpstr> IMPORTANCE OF BOTH NATURE AND NURTURE IN LANGUAGE 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Acer</dc:creator>
  <cp:lastModifiedBy>Abdullah</cp:lastModifiedBy>
  <cp:revision>24</cp:revision>
  <dcterms:created xsi:type="dcterms:W3CDTF">2013-06-23T16:31:53Z</dcterms:created>
  <dcterms:modified xsi:type="dcterms:W3CDTF">2015-08-01T07:04:36Z</dcterms:modified>
</cp:coreProperties>
</file>