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81" r:id="rId21"/>
    <p:sldId id="282" r:id="rId22"/>
    <p:sldId id="283" r:id="rId23"/>
    <p:sldId id="284" r:id="rId24"/>
    <p:sldId id="285" r:id="rId25"/>
    <p:sldId id="288" r:id="rId26"/>
    <p:sldId id="289" r:id="rId27"/>
    <p:sldId id="290" r:id="rId28"/>
    <p:sldId id="29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7A0593E7-F2C8-4BB2-9DBF-45EDA50E1D1B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A75003F-0C46-4DE1-992E-E2E7657C30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0593E7-F2C8-4BB2-9DBF-45EDA50E1D1B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75003F-0C46-4DE1-992E-E2E7657C30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0593E7-F2C8-4BB2-9DBF-45EDA50E1D1B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75003F-0C46-4DE1-992E-E2E7657C30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0593E7-F2C8-4BB2-9DBF-45EDA50E1D1B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75003F-0C46-4DE1-992E-E2E7657C30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7A0593E7-F2C8-4BB2-9DBF-45EDA50E1D1B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A75003F-0C46-4DE1-992E-E2E7657C30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0593E7-F2C8-4BB2-9DBF-45EDA50E1D1B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CA75003F-0C46-4DE1-992E-E2E7657C30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0593E7-F2C8-4BB2-9DBF-45EDA50E1D1B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CA75003F-0C46-4DE1-992E-E2E7657C30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0593E7-F2C8-4BB2-9DBF-45EDA50E1D1B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75003F-0C46-4DE1-992E-E2E7657C30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0593E7-F2C8-4BB2-9DBF-45EDA50E1D1B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75003F-0C46-4DE1-992E-E2E7657C30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7A0593E7-F2C8-4BB2-9DBF-45EDA50E1D1B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A75003F-0C46-4DE1-992E-E2E7657C30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7A0593E7-F2C8-4BB2-9DBF-45EDA50E1D1B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A75003F-0C46-4DE1-992E-E2E7657C30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7A0593E7-F2C8-4BB2-9DBF-45EDA50E1D1B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CA75003F-0C46-4DE1-992E-E2E7657C30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Basics of Physics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Physics is branch of science which deals with </a:t>
            </a:r>
            <a:r>
              <a:rPr lang="en-US" i="1" dirty="0" smtClean="0"/>
              <a:t>properties</a:t>
            </a:r>
            <a:r>
              <a:rPr lang="en-US" dirty="0" smtClean="0"/>
              <a:t> and </a:t>
            </a:r>
            <a:r>
              <a:rPr lang="en-US" i="1" dirty="0" smtClean="0"/>
              <a:t>interaction</a:t>
            </a:r>
            <a:r>
              <a:rPr lang="en-US" dirty="0" smtClean="0"/>
              <a:t> of </a:t>
            </a:r>
            <a:r>
              <a:rPr lang="en-US" i="1" dirty="0" smtClean="0"/>
              <a:t>matter</a:t>
            </a:r>
            <a:r>
              <a:rPr lang="en-US" dirty="0" smtClean="0"/>
              <a:t> and</a:t>
            </a:r>
            <a:r>
              <a:rPr lang="en-US" i="1" dirty="0" smtClean="0"/>
              <a:t> energy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or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609600"/>
            <a:ext cx="73914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ork 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533400"/>
            <a:ext cx="8153399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capacity of doing work</a:t>
            </a:r>
          </a:p>
          <a:p>
            <a:endParaRPr lang="en-US" dirty="0" smtClean="0"/>
          </a:p>
          <a:p>
            <a:r>
              <a:rPr lang="en-US" dirty="0" smtClean="0"/>
              <a:t>Unit:  Kilowatt hour, joule</a:t>
            </a:r>
          </a:p>
          <a:p>
            <a:r>
              <a:rPr lang="en-US" dirty="0" smtClean="0"/>
              <a:t>Types of Energy: </a:t>
            </a:r>
          </a:p>
          <a:p>
            <a:pPr lvl="2"/>
            <a:r>
              <a:rPr lang="en-US" dirty="0" smtClean="0"/>
              <a:t>Kinetic</a:t>
            </a:r>
          </a:p>
          <a:p>
            <a:pPr lvl="2"/>
            <a:r>
              <a:rPr lang="en-US" dirty="0" smtClean="0"/>
              <a:t>Potential</a:t>
            </a:r>
          </a:p>
          <a:p>
            <a:pPr lvl="2"/>
            <a:r>
              <a:rPr lang="en-US" dirty="0" smtClean="0"/>
              <a:t>Heat magnetic </a:t>
            </a:r>
          </a:p>
          <a:p>
            <a:pPr lvl="2"/>
            <a:r>
              <a:rPr lang="en-US" dirty="0" smtClean="0"/>
              <a:t>Hydropower</a:t>
            </a:r>
          </a:p>
          <a:p>
            <a:pPr lvl="2"/>
            <a:r>
              <a:rPr lang="en-US" dirty="0" smtClean="0"/>
              <a:t>Chemical</a:t>
            </a:r>
          </a:p>
          <a:p>
            <a:pPr lvl="2"/>
            <a:r>
              <a:rPr lang="en-US" dirty="0" smtClean="0"/>
              <a:t>Mechanical</a:t>
            </a:r>
          </a:p>
          <a:p>
            <a:pPr lvl="2"/>
            <a:r>
              <a:rPr lang="en-US" dirty="0" smtClean="0"/>
              <a:t>Electrical</a:t>
            </a:r>
          </a:p>
          <a:p>
            <a:pPr lvl="2"/>
            <a:r>
              <a:rPr lang="en-US" dirty="0" smtClean="0"/>
              <a:t>Nuclear</a:t>
            </a: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nergy typ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228600"/>
            <a:ext cx="8534400" cy="6248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nerg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533400"/>
            <a:ext cx="8305799" cy="5791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Conservation of Energy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Fundamental principle of Thermodynamics.</a:t>
            </a:r>
          </a:p>
          <a:p>
            <a:pPr lvl="2"/>
            <a:r>
              <a:rPr lang="en-US" dirty="0" smtClean="0"/>
              <a:t>Energy is neither created nor destroyed</a:t>
            </a: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r>
              <a:rPr lang="en-US" dirty="0" smtClean="0"/>
              <a:t>Total magnitude of a certain physical quantity of a system---mass or energy--- remains unchanged even though there may be exchange of that property between various components of that system.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nergy interconvers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381000"/>
            <a:ext cx="8382000" cy="5867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 Source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Renewable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Non-renewable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Which will replenish themselves naturally in a relatively shorter time and will therefore always be available.</a:t>
            </a:r>
          </a:p>
          <a:p>
            <a:pPr lvl="2"/>
            <a:r>
              <a:rPr lang="en-US" dirty="0" smtClean="0"/>
              <a:t>Solar</a:t>
            </a:r>
          </a:p>
          <a:p>
            <a:pPr lvl="2"/>
            <a:r>
              <a:rPr lang="en-US" dirty="0" smtClean="0"/>
              <a:t>Tidal</a:t>
            </a:r>
          </a:p>
          <a:p>
            <a:pPr lvl="2"/>
            <a:r>
              <a:rPr lang="en-US" dirty="0" smtClean="0"/>
              <a:t>wind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Which cannot be used again and again</a:t>
            </a:r>
          </a:p>
          <a:p>
            <a:pPr lvl="2"/>
            <a:r>
              <a:rPr lang="en-US" dirty="0" smtClean="0"/>
              <a:t>Fossil fuels</a:t>
            </a:r>
          </a:p>
          <a:p>
            <a:pPr lvl="4"/>
            <a:r>
              <a:rPr lang="en-US" dirty="0" smtClean="0"/>
              <a:t>Coal</a:t>
            </a:r>
          </a:p>
          <a:p>
            <a:pPr lvl="4"/>
            <a:r>
              <a:rPr lang="en-US" dirty="0" smtClean="0"/>
              <a:t>Petroleum</a:t>
            </a:r>
          </a:p>
          <a:p>
            <a:pPr lvl="4"/>
            <a:r>
              <a:rPr lang="en-US" dirty="0" smtClean="0"/>
              <a:t>Natural gas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newable and non-rewablw 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381000"/>
            <a:ext cx="85344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w and non-r 2enw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609600"/>
            <a:ext cx="8686800" cy="6019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Mechanics</a:t>
            </a:r>
          </a:p>
          <a:p>
            <a:pPr lvl="2"/>
            <a:r>
              <a:rPr lang="en-US" dirty="0" smtClean="0"/>
              <a:t>Branch of science which deals with motion under action of forces.</a:t>
            </a:r>
          </a:p>
          <a:p>
            <a:pPr lvl="2"/>
            <a:r>
              <a:rPr lang="en-US" dirty="0" smtClean="0"/>
              <a:t>Science of machinery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Field theory</a:t>
            </a:r>
          </a:p>
          <a:p>
            <a:pPr lvl="2"/>
            <a:r>
              <a:rPr lang="en-US" dirty="0" smtClean="0"/>
              <a:t>Provides knowledge about properties of fields such as </a:t>
            </a:r>
          </a:p>
          <a:p>
            <a:pPr lvl="2"/>
            <a:r>
              <a:rPr lang="en-US" dirty="0" smtClean="0"/>
              <a:t>Gravitational fields, Electromagnetic field, 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Nuclear Energy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most powerful energy in the Universe</a:t>
            </a:r>
          </a:p>
          <a:p>
            <a:endParaRPr lang="en-US" dirty="0" smtClean="0"/>
          </a:p>
          <a:p>
            <a:r>
              <a:rPr lang="en-US" dirty="0" smtClean="0"/>
              <a:t>Two ways of producing nuclear energy</a:t>
            </a:r>
          </a:p>
          <a:p>
            <a:pPr>
              <a:buNone/>
            </a:pPr>
            <a:endParaRPr lang="en-US" dirty="0" smtClean="0"/>
          </a:p>
          <a:p>
            <a:pPr lvl="2"/>
            <a:r>
              <a:rPr lang="en-US" dirty="0" smtClean="0"/>
              <a:t>Splitting nucleus of an atom</a:t>
            </a:r>
          </a:p>
          <a:p>
            <a:pPr lvl="2"/>
            <a:r>
              <a:rPr lang="en-US" dirty="0" smtClean="0"/>
              <a:t>Joining or fusing nuclei of two atoms</a:t>
            </a:r>
          </a:p>
          <a:p>
            <a:pPr lvl="2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ssion and fus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8686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Nuclear Fission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 of production of nuclear energy</a:t>
            </a:r>
          </a:p>
          <a:p>
            <a:r>
              <a:rPr lang="en-US" dirty="0" smtClean="0"/>
              <a:t>Bombardment of nucleus with other particles</a:t>
            </a:r>
          </a:p>
          <a:p>
            <a:r>
              <a:rPr lang="en-US" dirty="0" smtClean="0"/>
              <a:t>Chain reaction	 </a:t>
            </a:r>
          </a:p>
          <a:p>
            <a:r>
              <a:rPr lang="en-US" dirty="0" smtClean="0"/>
              <a:t>Uranium +neutron ---- Krypton+Barium+2N+ E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Nuclear reactor/ Plant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Device in which fission reaction is controlled for feat production</a:t>
            </a:r>
          </a:p>
          <a:p>
            <a:r>
              <a:rPr lang="en-US" dirty="0" smtClean="0"/>
              <a:t>Heat---steam---Turbine---Electricity</a:t>
            </a:r>
          </a:p>
          <a:p>
            <a:r>
              <a:rPr lang="en-US" dirty="0" smtClean="0"/>
              <a:t>Major parts:</a:t>
            </a:r>
          </a:p>
          <a:p>
            <a:pPr lvl="2"/>
            <a:r>
              <a:rPr lang="en-US" dirty="0" smtClean="0"/>
              <a:t>Fuel; natural Uranium slightly ( 3/) to highly enriched</a:t>
            </a:r>
          </a:p>
          <a:p>
            <a:pPr lvl="2"/>
            <a:r>
              <a:rPr lang="en-US" dirty="0" smtClean="0"/>
              <a:t>Moderator:  to slow down neutrons</a:t>
            </a:r>
          </a:p>
          <a:p>
            <a:pPr lvl="2"/>
            <a:r>
              <a:rPr lang="en-US" dirty="0" smtClean="0"/>
              <a:t>Coolant: to extract fission heat for useful purposes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.plant 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457200"/>
            <a:ext cx="853440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Nuclear Fusion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way of getting nuclear energy</a:t>
            </a:r>
          </a:p>
          <a:p>
            <a:r>
              <a:rPr lang="en-US" dirty="0" smtClean="0"/>
              <a:t>Joining together of atoms</a:t>
            </a:r>
          </a:p>
          <a:p>
            <a:r>
              <a:rPr lang="en-US" dirty="0" smtClean="0"/>
              <a:t>Require high temperature</a:t>
            </a:r>
          </a:p>
          <a:p>
            <a:r>
              <a:rPr lang="en-US" dirty="0" smtClean="0"/>
              <a:t>Taking place in stars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usion 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457200"/>
            <a:ext cx="8001000" cy="5867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ssion 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609600"/>
            <a:ext cx="8153400" cy="5562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ssion and fusion 3333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533400"/>
            <a:ext cx="8001000" cy="5562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Divisions of Physics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Classical Physics</a:t>
            </a:r>
          </a:p>
          <a:p>
            <a:pPr lvl="2"/>
            <a:r>
              <a:rPr lang="en-US" dirty="0" smtClean="0"/>
              <a:t>Mechanics</a:t>
            </a:r>
          </a:p>
          <a:p>
            <a:pPr lvl="2"/>
            <a:r>
              <a:rPr lang="en-US" dirty="0" smtClean="0"/>
              <a:t>Dynamics</a:t>
            </a:r>
          </a:p>
          <a:p>
            <a:pPr lvl="2"/>
            <a:r>
              <a:rPr lang="en-US" dirty="0" smtClean="0"/>
              <a:t>Optics</a:t>
            </a:r>
          </a:p>
          <a:p>
            <a:pPr lvl="2"/>
            <a:r>
              <a:rPr lang="en-US" dirty="0" smtClean="0"/>
              <a:t>Heat</a:t>
            </a:r>
          </a:p>
          <a:p>
            <a:pPr lvl="2"/>
            <a:r>
              <a:rPr lang="en-US" dirty="0" smtClean="0"/>
              <a:t>Electricity</a:t>
            </a:r>
          </a:p>
          <a:p>
            <a:pPr lvl="2"/>
            <a:r>
              <a:rPr lang="en-US" dirty="0" smtClean="0"/>
              <a:t>Magnetism</a:t>
            </a:r>
          </a:p>
          <a:p>
            <a:pPr lvl="2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Modern Physics</a:t>
            </a:r>
          </a:p>
          <a:p>
            <a:pPr lvl="2"/>
            <a:r>
              <a:rPr lang="en-US" dirty="0" smtClean="0"/>
              <a:t>Nuclear physics</a:t>
            </a:r>
          </a:p>
          <a:p>
            <a:pPr lvl="2"/>
            <a:r>
              <a:rPr lang="en-US" dirty="0" smtClean="0"/>
              <a:t>Molecular physics</a:t>
            </a:r>
          </a:p>
          <a:p>
            <a:pPr lvl="2"/>
            <a:r>
              <a:rPr lang="en-US" dirty="0" smtClean="0"/>
              <a:t>Plasma physics</a:t>
            </a:r>
          </a:p>
          <a:p>
            <a:pPr lvl="2"/>
            <a:r>
              <a:rPr lang="en-US" dirty="0" smtClean="0"/>
              <a:t>Atomic physics</a:t>
            </a:r>
          </a:p>
          <a:p>
            <a:pPr lvl="2"/>
            <a:r>
              <a:rPr lang="en-US" dirty="0" smtClean="0"/>
              <a:t>Solid physics</a:t>
            </a:r>
          </a:p>
          <a:p>
            <a:pPr lvl="2"/>
            <a:r>
              <a:rPr lang="en-US" dirty="0" smtClean="0"/>
              <a:t>Particle physics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Quantity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Physical quantity is a property, body, or substance  that can be qualified by measurement.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quantities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Fundamental quantities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Derived quantities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Length</a:t>
            </a:r>
          </a:p>
          <a:p>
            <a:r>
              <a:rPr lang="en-US" dirty="0" smtClean="0"/>
              <a:t>Mass</a:t>
            </a:r>
          </a:p>
          <a:p>
            <a:r>
              <a:rPr lang="en-US" dirty="0" smtClean="0"/>
              <a:t>Time</a:t>
            </a:r>
          </a:p>
          <a:p>
            <a:r>
              <a:rPr lang="en-US" dirty="0" smtClean="0"/>
              <a:t>Temperature</a:t>
            </a:r>
          </a:p>
          <a:p>
            <a:r>
              <a:rPr lang="en-US" dirty="0" smtClean="0"/>
              <a:t>Amount of substance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Volume</a:t>
            </a:r>
          </a:p>
          <a:p>
            <a:r>
              <a:rPr lang="en-US" dirty="0" smtClean="0"/>
              <a:t>Force </a:t>
            </a:r>
          </a:p>
          <a:p>
            <a:r>
              <a:rPr lang="en-US" dirty="0" smtClean="0"/>
              <a:t>Pressure</a:t>
            </a:r>
          </a:p>
          <a:p>
            <a:r>
              <a:rPr lang="en-US" dirty="0" smtClean="0"/>
              <a:t>Work</a:t>
            </a:r>
          </a:p>
          <a:p>
            <a:r>
              <a:rPr lang="en-US" dirty="0" smtClean="0"/>
              <a:t>Power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quantiti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838200"/>
            <a:ext cx="7315199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quantities and unit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381000"/>
            <a:ext cx="8305800" cy="6477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Work, Power, Energy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Work: </a:t>
            </a:r>
          </a:p>
          <a:p>
            <a:pPr lvl="3"/>
            <a:r>
              <a:rPr lang="en-US" dirty="0" smtClean="0"/>
              <a:t>If a force is applied to a body and body moves in the direction of force, product is called work.</a:t>
            </a:r>
          </a:p>
          <a:p>
            <a:pPr lvl="3"/>
            <a:endParaRPr lang="en-US" dirty="0" smtClean="0"/>
          </a:p>
          <a:p>
            <a:pPr lvl="3"/>
            <a:r>
              <a:rPr lang="en-US" dirty="0" smtClean="0"/>
              <a:t>W = F X S</a:t>
            </a:r>
          </a:p>
          <a:p>
            <a:pPr lvl="3"/>
            <a:endParaRPr lang="en-US" dirty="0" smtClean="0"/>
          </a:p>
          <a:p>
            <a:pPr lvl="3"/>
            <a:r>
              <a:rPr lang="en-US" dirty="0" smtClean="0"/>
              <a:t>Force  X Displacement of body in the direction of force</a:t>
            </a:r>
          </a:p>
          <a:p>
            <a:pPr lvl="3"/>
            <a:r>
              <a:rPr lang="en-US" dirty="0" smtClean="0"/>
              <a:t> Unit :  Joule</a:t>
            </a:r>
          </a:p>
          <a:p>
            <a:pPr lvl="5"/>
            <a:r>
              <a:rPr lang="en-US" dirty="0" smtClean="0"/>
              <a:t>Amount of work done when force of one Newton displace a body through a distance of one meter.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rate at which work is done</a:t>
            </a:r>
          </a:p>
          <a:p>
            <a:endParaRPr lang="en-US" dirty="0" smtClean="0"/>
          </a:p>
          <a:p>
            <a:r>
              <a:rPr lang="en-US" dirty="0" smtClean="0"/>
              <a:t> Unit:  Watt</a:t>
            </a:r>
          </a:p>
          <a:p>
            <a:pPr lvl="5"/>
            <a:r>
              <a:rPr lang="en-US" dirty="0" smtClean="0"/>
              <a:t>When a force is applied to a body and displacement occurs at rate of one Joule per second, power is said to be one Watt. </a:t>
            </a:r>
          </a:p>
          <a:p>
            <a:pPr lvl="5"/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137</TotalTime>
  <Words>441</Words>
  <Application>Microsoft Office PowerPoint</Application>
  <PresentationFormat>On-screen Show (4:3)</PresentationFormat>
  <Paragraphs>107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Foundry</vt:lpstr>
      <vt:lpstr>Basics of Physics</vt:lpstr>
      <vt:lpstr>Branches</vt:lpstr>
      <vt:lpstr>Divisions of Physics</vt:lpstr>
      <vt:lpstr>Physical Quantity</vt:lpstr>
      <vt:lpstr>Physical quantities</vt:lpstr>
      <vt:lpstr>Slide 6</vt:lpstr>
      <vt:lpstr>Slide 7</vt:lpstr>
      <vt:lpstr>Work, Power, Energy</vt:lpstr>
      <vt:lpstr>Power</vt:lpstr>
      <vt:lpstr>Slide 10</vt:lpstr>
      <vt:lpstr>Slide 11</vt:lpstr>
      <vt:lpstr>Energy</vt:lpstr>
      <vt:lpstr>Slide 13</vt:lpstr>
      <vt:lpstr>Slide 14</vt:lpstr>
      <vt:lpstr>Conservation of Energy</vt:lpstr>
      <vt:lpstr>Slide 16</vt:lpstr>
      <vt:lpstr>Energy Source</vt:lpstr>
      <vt:lpstr>Slide 18</vt:lpstr>
      <vt:lpstr>Slide 19</vt:lpstr>
      <vt:lpstr>Nuclear Energy</vt:lpstr>
      <vt:lpstr>Slide 21</vt:lpstr>
      <vt:lpstr>Nuclear Fission</vt:lpstr>
      <vt:lpstr>Nuclear reactor/ Plant</vt:lpstr>
      <vt:lpstr>Slide 24</vt:lpstr>
      <vt:lpstr>Nuclear Fusion</vt:lpstr>
      <vt:lpstr>Slide 26</vt:lpstr>
      <vt:lpstr>Slide 27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imran bhai</dc:creator>
  <cp:lastModifiedBy>Academy</cp:lastModifiedBy>
  <cp:revision>16</cp:revision>
  <dcterms:created xsi:type="dcterms:W3CDTF">2013-12-19T11:26:56Z</dcterms:created>
  <dcterms:modified xsi:type="dcterms:W3CDTF">2014-07-16T08:25:07Z</dcterms:modified>
</cp:coreProperties>
</file>