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80" r:id="rId4"/>
    <p:sldId id="278" r:id="rId5"/>
    <p:sldId id="276" r:id="rId6"/>
    <p:sldId id="284" r:id="rId7"/>
    <p:sldId id="281" r:id="rId8"/>
    <p:sldId id="277" r:id="rId9"/>
    <p:sldId id="283" r:id="rId10"/>
    <p:sldId id="285" r:id="rId11"/>
    <p:sldId id="286" r:id="rId12"/>
    <p:sldId id="257" r:id="rId13"/>
    <p:sldId id="258" r:id="rId14"/>
    <p:sldId id="259" r:id="rId15"/>
    <p:sldId id="264" r:id="rId16"/>
    <p:sldId id="287" r:id="rId17"/>
    <p:sldId id="265" r:id="rId18"/>
    <p:sldId id="288" r:id="rId19"/>
    <p:sldId id="289" r:id="rId20"/>
    <p:sldId id="267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898" autoAdjust="0"/>
  </p:normalViewPr>
  <p:slideViewPr>
    <p:cSldViewPr>
      <p:cViewPr varScale="1">
        <p:scale>
          <a:sx n="62" d="100"/>
          <a:sy n="62" d="100"/>
        </p:scale>
        <p:origin x="-7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01D-0162-4543-9BEB-C07A648C6DC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B474-9E83-48CA-9F62-D7FF49E0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01D-0162-4543-9BEB-C07A648C6DC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B474-9E83-48CA-9F62-D7FF49E0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01D-0162-4543-9BEB-C07A648C6DC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B474-9E83-48CA-9F62-D7FF49E0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01D-0162-4543-9BEB-C07A648C6DC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B474-9E83-48CA-9F62-D7FF49E0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01D-0162-4543-9BEB-C07A648C6DC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B474-9E83-48CA-9F62-D7FF49E0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01D-0162-4543-9BEB-C07A648C6DC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B474-9E83-48CA-9F62-D7FF49E0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01D-0162-4543-9BEB-C07A648C6DC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B474-9E83-48CA-9F62-D7FF49E0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01D-0162-4543-9BEB-C07A648C6DC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B474-9E83-48CA-9F62-D7FF49E0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01D-0162-4543-9BEB-C07A648C6DC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B474-9E83-48CA-9F62-D7FF49E0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01D-0162-4543-9BEB-C07A648C6DC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B474-9E83-48CA-9F62-D7FF49E0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01D-0162-4543-9BEB-C07A648C6DC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61B474-9E83-48CA-9F62-D7FF49E0C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04801D-0162-4543-9BEB-C07A648C6DC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61B474-9E83-48CA-9F62-D7FF49E0C56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of science which deals with composition, properties, and use of matter, and laws governing the changes which matter may undergo.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ts3.mm.bing.net/th?id=HN.608055261926918930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534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eurekaelearning.com/files/lessons/import_121207_054729/uc_c4t_l012/uc_c4t_l012_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8392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ssification-of-matt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28601"/>
            <a:ext cx="4572000" cy="659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BASIC STRUCTURE OF MATTER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The Atom</a:t>
            </a:r>
            <a:endParaRPr lang="en-US" sz="2400" dirty="0"/>
          </a:p>
          <a:p>
            <a:r>
              <a:rPr lang="en-US" sz="2400" dirty="0"/>
              <a:t>All matter such as solids, liquids, and gases, is composed of </a:t>
            </a:r>
            <a:r>
              <a:rPr lang="en-US" sz="2400" b="1" dirty="0"/>
              <a:t>atoms</a:t>
            </a:r>
            <a:r>
              <a:rPr lang="en-US" sz="2400" dirty="0"/>
              <a:t>. Therefore, the atom is considered to be the basic building block of matter. However, atoms are almost always grouped together with other atoms to form what is called a molecule. Only a few gases such as helium are composed of individual atoms as the structural unit.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81000"/>
            <a:ext cx="4572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ELEMENTS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An element defined</a:t>
            </a:r>
            <a:endParaRPr lang="en-US" sz="2000" dirty="0"/>
          </a:p>
          <a:p>
            <a:r>
              <a:rPr lang="en-US" sz="2000" dirty="0"/>
              <a:t>Any material that is composed of only one type of atom is called a </a:t>
            </a:r>
            <a:r>
              <a:rPr lang="en-US" sz="2000" b="1" dirty="0"/>
              <a:t>chemical element</a:t>
            </a:r>
            <a:r>
              <a:rPr lang="en-US" sz="2000" dirty="0"/>
              <a:t>, a basic element, or just an element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Any material that is composed of more than one type of atom is called a </a:t>
            </a:r>
            <a:r>
              <a:rPr lang="en-US" sz="2000" b="1" dirty="0"/>
              <a:t>compound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Every element has a unique atomic structure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109 </a:t>
            </a:r>
            <a:r>
              <a:rPr lang="en-US" sz="2000" dirty="0"/>
              <a:t>basic elements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All matter is composed of combinations of one or more of these elements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Ninety-one of these basic elements occur naturally on or in the Earth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other elements are man-made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substance in which all atoms are identical and have same atomic number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s3.mm.bing.net/th?id=HN.607997090897922090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86000"/>
            <a:ext cx="4572000" cy="4572000"/>
          </a:xfrm>
          <a:prstGeom prst="rect">
            <a:avLst/>
          </a:prstGeom>
          <a:noFill/>
        </p:spPr>
      </p:pic>
      <p:pic>
        <p:nvPicPr>
          <p:cNvPr id="1028" name="Picture 4" descr="http://ts1.mm.bing.net/th?id=HN.608027039702190864&amp;pid=15.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28600"/>
            <a:ext cx="2171700" cy="2171701"/>
          </a:xfrm>
          <a:prstGeom prst="rect">
            <a:avLst/>
          </a:prstGeom>
          <a:noFill/>
        </p:spPr>
      </p:pic>
      <p:pic>
        <p:nvPicPr>
          <p:cNvPr id="1030" name="Picture 6" descr="http://ts2.mm.bing.net/th?id=HN.608001592017751757&amp;pid=15.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86000"/>
            <a:ext cx="4572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Substance which consists of two or more elements chemically combined in a fixed proportion by number of atoms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ts3.mm.bing.net/th?id=H.5061645967166394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630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ts2.mm.bing.net/th?id=H.4933647326971101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0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which occupies space and posses mass.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States: on basis of arrangement of particles</a:t>
            </a:r>
          </a:p>
          <a:p>
            <a:pPr lvl="2">
              <a:buNone/>
            </a:pPr>
            <a:r>
              <a:rPr lang="en-US" dirty="0" smtClean="0"/>
              <a:t>	Gas</a:t>
            </a:r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dirty="0" smtClean="0"/>
              <a:t>	Liquid</a:t>
            </a:r>
          </a:p>
          <a:p>
            <a:pPr marL="91440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 smtClean="0"/>
          </a:p>
          <a:p>
            <a:pPr marL="91440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/>
              <a:t>Solid</a:t>
            </a:r>
          </a:p>
          <a:p>
            <a:pPr marL="91440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 smtClean="0"/>
          </a:p>
          <a:p>
            <a:pPr marL="91440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/>
              <a:t>Plasma state</a:t>
            </a:r>
          </a:p>
          <a:p>
            <a:pPr marL="91440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91440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1" y="533400"/>
            <a:ext cx="8153400" cy="6324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Abbreviation for chemical name of element and represents one atom</a:t>
            </a:r>
          </a:p>
          <a:p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Carbon     C</a:t>
            </a:r>
          </a:p>
          <a:p>
            <a:pPr lvl="2"/>
            <a:r>
              <a:rPr lang="en-US" dirty="0" smtClean="0"/>
              <a:t>Calcium    Ca</a:t>
            </a:r>
            <a:endParaRPr lang="en-US" dirty="0"/>
          </a:p>
        </p:txBody>
      </p:sp>
      <p:pic>
        <p:nvPicPr>
          <p:cNvPr id="4" name="Picture 3" descr="images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590800"/>
            <a:ext cx="50292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Combinations of symbols to represent molecule of compound</a:t>
            </a:r>
          </a:p>
          <a:p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H2O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ts1.mm.bing.net/th?id=HN.608014678782773540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20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Matter</a:t>
            </a:r>
            <a:r>
              <a:rPr lang="en-US" dirty="0" smtClean="0"/>
              <a:t>, the stuff from which our physical world is formed, presents to us as various types of </a:t>
            </a:r>
            <a:r>
              <a:rPr lang="en-US" i="1" dirty="0" smtClean="0"/>
              <a:t>material</a:t>
            </a:r>
            <a:r>
              <a:rPr lang="en-US" dirty="0" smtClean="0"/>
              <a:t>. On a first analysis, the possible phases are:</a:t>
            </a:r>
          </a:p>
          <a:p>
            <a:r>
              <a:rPr lang="en-US" dirty="0" smtClean="0"/>
              <a:t>gaseous, such as air</a:t>
            </a:r>
          </a:p>
          <a:p>
            <a:r>
              <a:rPr lang="en-US" dirty="0" smtClean="0"/>
              <a:t>liquid, such as water</a:t>
            </a:r>
          </a:p>
          <a:p>
            <a:r>
              <a:rPr lang="en-US" dirty="0" smtClean="0"/>
              <a:t>solid, such as rock</a:t>
            </a:r>
          </a:p>
          <a:p>
            <a:r>
              <a:rPr lang="en-US" dirty="0" smtClean="0"/>
              <a:t>However, for classification purposes it is useful to divide materials into:</a:t>
            </a:r>
          </a:p>
          <a:p>
            <a:r>
              <a:rPr lang="en-US" b="1" dirty="0" smtClean="0"/>
              <a:t>mixtures</a:t>
            </a:r>
            <a:r>
              <a:rPr lang="en-US" dirty="0" smtClean="0"/>
              <a:t>: variable composition</a:t>
            </a:r>
          </a:p>
          <a:p>
            <a:r>
              <a:rPr lang="en-US" b="1" dirty="0" smtClean="0"/>
              <a:t>pure substances</a:t>
            </a:r>
            <a:r>
              <a:rPr lang="en-US" dirty="0" smtClean="0"/>
              <a:t>: constant composition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wx.prenhall.com/bookbind/pubbooks/hillchem3/medialib/media_portfolio/text_images/CH01/FG01_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www.m2c3.com/chemistry/VLI/M1_Topic2/la_01_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ts4.mm.bing.net/th?id=H.4794593515603087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meta-synthesis.com/webbook/31_matter/matte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flatworldknowledge.lardbucket.org/books/introductory-chemistry/section_05/bd9e3320929b6c1ff924b87a02e951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337</TotalTime>
  <Words>163</Words>
  <Application>Microsoft Office PowerPoint</Application>
  <PresentationFormat>On-screen Show (4:3)</PresentationFormat>
  <Paragraphs>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Chemistry</vt:lpstr>
      <vt:lpstr>MATTER</vt:lpstr>
      <vt:lpstr>Slide 3</vt:lpstr>
      <vt:lpstr>Matter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ELEMENT</vt:lpstr>
      <vt:lpstr>Slide 16</vt:lpstr>
      <vt:lpstr>COMPOUND</vt:lpstr>
      <vt:lpstr>Slide 18</vt:lpstr>
      <vt:lpstr>Slide 19</vt:lpstr>
      <vt:lpstr>Slide 20</vt:lpstr>
      <vt:lpstr>SYMBOL</vt:lpstr>
      <vt:lpstr>Formula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imran bhai</dc:creator>
  <cp:lastModifiedBy>Academy</cp:lastModifiedBy>
  <cp:revision>38</cp:revision>
  <dcterms:created xsi:type="dcterms:W3CDTF">2013-12-14T19:42:35Z</dcterms:created>
  <dcterms:modified xsi:type="dcterms:W3CDTF">2014-07-15T08:33:29Z</dcterms:modified>
</cp:coreProperties>
</file>