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61" r:id="rId8"/>
    <p:sldId id="270" r:id="rId9"/>
    <p:sldId id="263" r:id="rId10"/>
    <p:sldId id="265" r:id="rId11"/>
    <p:sldId id="267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AEF8C8-139A-47C9-9178-8867CBF8A8B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8F5B02-BC4C-40C2-BD03-FDD2EDA65B2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e.met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0"/>
            <a:ext cx="7391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ientific Method edi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0"/>
            <a:ext cx="7772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Science in Human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Science has brought advancement and revolution in walk of life:</a:t>
            </a:r>
          </a:p>
          <a:p>
            <a:r>
              <a:rPr lang="en-US" dirty="0" smtClean="0"/>
              <a:t>Communication:</a:t>
            </a:r>
          </a:p>
          <a:p>
            <a:pPr lvl="2"/>
            <a:r>
              <a:rPr lang="en-US" dirty="0" smtClean="0"/>
              <a:t>Satellite, telephone, internet, radio, television</a:t>
            </a:r>
          </a:p>
          <a:p>
            <a:endParaRPr lang="en-US" dirty="0" smtClean="0"/>
          </a:p>
          <a:p>
            <a:r>
              <a:rPr lang="en-US" dirty="0" smtClean="0"/>
              <a:t>Transport:  </a:t>
            </a:r>
          </a:p>
          <a:p>
            <a:pPr lvl="2"/>
            <a:r>
              <a:rPr lang="en-US" dirty="0" smtClean="0"/>
              <a:t>Buses, cars, electric trains, supersonic aero planes</a:t>
            </a:r>
          </a:p>
          <a:p>
            <a:endParaRPr lang="en-US" dirty="0" smtClean="0"/>
          </a:p>
          <a:p>
            <a:r>
              <a:rPr lang="en-US" dirty="0" smtClean="0"/>
              <a:t>Economy</a:t>
            </a:r>
          </a:p>
          <a:p>
            <a:pPr lvl="2"/>
            <a:r>
              <a:rPr lang="en-US" dirty="0" smtClean="0"/>
              <a:t>Agriculture: pesticides, fertilizers</a:t>
            </a:r>
          </a:p>
          <a:p>
            <a:pPr lvl="2"/>
            <a:r>
              <a:rPr lang="en-US" dirty="0" smtClean="0"/>
              <a:t>Industry: electrical and mechanical machines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Education:</a:t>
            </a:r>
          </a:p>
          <a:p>
            <a:pPr lvl="2"/>
            <a:r>
              <a:rPr lang="en-US" dirty="0" smtClean="0"/>
              <a:t>Calculators, computers, internet, more source of knowledge, research, information sharing</a:t>
            </a:r>
          </a:p>
          <a:p>
            <a:endParaRPr lang="en-US" dirty="0" smtClean="0"/>
          </a:p>
          <a:p>
            <a:r>
              <a:rPr lang="en-US" dirty="0" smtClean="0"/>
              <a:t>Medical:</a:t>
            </a:r>
          </a:p>
          <a:p>
            <a:pPr lvl="2"/>
            <a:r>
              <a:rPr lang="en-US" dirty="0" smtClean="0"/>
              <a:t>Disease prevention; vaccines</a:t>
            </a:r>
          </a:p>
          <a:p>
            <a:pPr lvl="2"/>
            <a:r>
              <a:rPr lang="en-US" dirty="0" smtClean="0"/>
              <a:t>Diagnostic tools; X-Rays, CT , MRI, ECG</a:t>
            </a:r>
          </a:p>
          <a:p>
            <a:pPr lvl="2"/>
            <a:r>
              <a:rPr lang="en-US" dirty="0" smtClean="0"/>
              <a:t>Treatment modalities; anti-</a:t>
            </a:r>
            <a:r>
              <a:rPr lang="en-US" dirty="0" err="1" smtClean="0"/>
              <a:t>biotics</a:t>
            </a:r>
            <a:r>
              <a:rPr lang="en-US" dirty="0" smtClean="0"/>
              <a:t>, radiotherapy, chemotherapy,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 of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pollution</a:t>
            </a:r>
          </a:p>
          <a:p>
            <a:r>
              <a:rPr lang="en-US" dirty="0" smtClean="0"/>
              <a:t>Green house effect</a:t>
            </a:r>
          </a:p>
          <a:p>
            <a:r>
              <a:rPr lang="en-US" dirty="0" smtClean="0"/>
              <a:t>Global warming</a:t>
            </a:r>
          </a:p>
          <a:p>
            <a:r>
              <a:rPr lang="en-US" dirty="0" smtClean="0"/>
              <a:t>Ozone depletion</a:t>
            </a:r>
          </a:p>
          <a:p>
            <a:r>
              <a:rPr lang="en-US" dirty="0" smtClean="0"/>
              <a:t>Weapons of mass destruction</a:t>
            </a:r>
          </a:p>
          <a:p>
            <a:r>
              <a:rPr lang="en-US" dirty="0" smtClean="0"/>
              <a:t>Fast, competitive life; tension, depression</a:t>
            </a:r>
          </a:p>
          <a:p>
            <a:r>
              <a:rPr lang="en-US" dirty="0" smtClean="0"/>
              <a:t>Materialism; moral and ethical decline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Derived from Latin word ‘Scientia’ means Knowledge</a:t>
            </a:r>
          </a:p>
          <a:p>
            <a:r>
              <a:rPr lang="en-US" dirty="0" smtClean="0"/>
              <a:t>In simple words Science is the systemized knowledge derived from observation, study, and experimentation in order to understand natural phenomenon and other objects.</a:t>
            </a:r>
          </a:p>
          <a:p>
            <a:r>
              <a:rPr lang="en-US" dirty="0" smtClean="0"/>
              <a:t>‘systematic study of demonstrable truths and phenomena under observation. Characterized by systematic application of scientific method’.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arth's_Location_in_the_Universe_SMALLER_(JPEG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91440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NOLED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86868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ganiz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458199" cy="6400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Physical: </a:t>
            </a:r>
          </a:p>
          <a:p>
            <a:pPr lvl="2"/>
            <a:r>
              <a:rPr lang="en-US" dirty="0" smtClean="0"/>
              <a:t>Physics</a:t>
            </a:r>
          </a:p>
          <a:p>
            <a:pPr lvl="2"/>
            <a:r>
              <a:rPr lang="en-US" dirty="0" smtClean="0"/>
              <a:t>Chemistry</a:t>
            </a:r>
          </a:p>
          <a:p>
            <a:pPr lvl="2"/>
            <a:r>
              <a:rPr lang="en-US" dirty="0" smtClean="0"/>
              <a:t>Physical Geography</a:t>
            </a:r>
          </a:p>
          <a:p>
            <a:pPr lvl="2"/>
            <a:r>
              <a:rPr lang="en-US" dirty="0" smtClean="0"/>
              <a:t>Geology</a:t>
            </a:r>
          </a:p>
          <a:p>
            <a:pPr lvl="2"/>
            <a:r>
              <a:rPr lang="en-US" dirty="0" smtClean="0"/>
              <a:t>cosmology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Biological:</a:t>
            </a:r>
          </a:p>
          <a:p>
            <a:pPr lvl="2"/>
            <a:r>
              <a:rPr lang="en-US" dirty="0" smtClean="0"/>
              <a:t>Botany</a:t>
            </a:r>
          </a:p>
          <a:p>
            <a:pPr lvl="2"/>
            <a:r>
              <a:rPr lang="en-US" dirty="0" smtClean="0"/>
              <a:t>Zoology</a:t>
            </a:r>
          </a:p>
          <a:p>
            <a:pPr lvl="2"/>
            <a:r>
              <a:rPr lang="en-US" dirty="0" smtClean="0"/>
              <a:t>Physiology</a:t>
            </a:r>
          </a:p>
          <a:p>
            <a:pPr lvl="2"/>
            <a:r>
              <a:rPr lang="en-US" dirty="0" smtClean="0"/>
              <a:t>anatomy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Social:</a:t>
            </a:r>
          </a:p>
          <a:p>
            <a:pPr lvl="2"/>
            <a:r>
              <a:rPr lang="en-US" dirty="0" smtClean="0"/>
              <a:t>Sociology</a:t>
            </a:r>
          </a:p>
          <a:p>
            <a:pPr lvl="2"/>
            <a:r>
              <a:rPr lang="en-US" dirty="0" smtClean="0"/>
              <a:t>psychology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_Scientific_Univer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methods adopted in science, which distinguish science from other branches of arts and knowledge. </a:t>
            </a:r>
          </a:p>
          <a:p>
            <a:r>
              <a:rPr lang="en-US" dirty="0" smtClean="0"/>
              <a:t>Elements / components of Scientific method:</a:t>
            </a:r>
          </a:p>
          <a:p>
            <a:pPr lvl="2"/>
            <a:r>
              <a:rPr lang="en-US" dirty="0" smtClean="0"/>
              <a:t>Problem / question</a:t>
            </a:r>
          </a:p>
          <a:p>
            <a:pPr lvl="2"/>
            <a:r>
              <a:rPr lang="en-US" dirty="0" smtClean="0"/>
              <a:t>Background research</a:t>
            </a:r>
          </a:p>
          <a:p>
            <a:pPr lvl="2"/>
            <a:r>
              <a:rPr lang="en-US" dirty="0" smtClean="0"/>
              <a:t>hypothesis </a:t>
            </a:r>
          </a:p>
          <a:p>
            <a:pPr lvl="2"/>
            <a:r>
              <a:rPr lang="en-US" dirty="0" smtClean="0"/>
              <a:t>Experimentation</a:t>
            </a:r>
          </a:p>
          <a:p>
            <a:pPr lvl="2"/>
            <a:r>
              <a:rPr lang="en-US" dirty="0" smtClean="0"/>
              <a:t>Analysis of the data</a:t>
            </a:r>
          </a:p>
          <a:p>
            <a:pPr lvl="2"/>
            <a:r>
              <a:rPr lang="en-US" dirty="0" smtClean="0"/>
              <a:t>Drawing conclusions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ientific_method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7630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</TotalTime>
  <Words>239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SCIENCE</vt:lpstr>
      <vt:lpstr>Definition</vt:lpstr>
      <vt:lpstr>Slide 3</vt:lpstr>
      <vt:lpstr>Slide 4</vt:lpstr>
      <vt:lpstr>Slide 5</vt:lpstr>
      <vt:lpstr>examples</vt:lpstr>
      <vt:lpstr>Slide 7</vt:lpstr>
      <vt:lpstr>Scientific Methodology</vt:lpstr>
      <vt:lpstr>Slide 9</vt:lpstr>
      <vt:lpstr>Slide 10</vt:lpstr>
      <vt:lpstr>Slide 11</vt:lpstr>
      <vt:lpstr>Role of Science in Human Life</vt:lpstr>
      <vt:lpstr>Hazards of science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</dc:title>
  <dc:creator>imran bhai</dc:creator>
  <cp:lastModifiedBy>Academy</cp:lastModifiedBy>
  <cp:revision>8</cp:revision>
  <dcterms:created xsi:type="dcterms:W3CDTF">2014-02-20T06:48:30Z</dcterms:created>
  <dcterms:modified xsi:type="dcterms:W3CDTF">2014-07-15T08:34:43Z</dcterms:modified>
</cp:coreProperties>
</file>