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8" r:id="rId5"/>
    <p:sldId id="279" r:id="rId6"/>
    <p:sldId id="259" r:id="rId7"/>
    <p:sldId id="260" r:id="rId8"/>
    <p:sldId id="261" r:id="rId9"/>
    <p:sldId id="262" r:id="rId10"/>
    <p:sldId id="282" r:id="rId11"/>
    <p:sldId id="263" r:id="rId12"/>
    <p:sldId id="284" r:id="rId13"/>
    <p:sldId id="265" r:id="rId14"/>
    <p:sldId id="266" r:id="rId15"/>
    <p:sldId id="267" r:id="rId16"/>
    <p:sldId id="287" r:id="rId17"/>
    <p:sldId id="268" r:id="rId18"/>
    <p:sldId id="269" r:id="rId19"/>
    <p:sldId id="288" r:id="rId20"/>
    <p:sldId id="270" r:id="rId21"/>
    <p:sldId id="289" r:id="rId22"/>
    <p:sldId id="290" r:id="rId23"/>
    <p:sldId id="271" r:id="rId24"/>
    <p:sldId id="272" r:id="rId25"/>
    <p:sldId id="291" r:id="rId26"/>
    <p:sldId id="292" r:id="rId27"/>
    <p:sldId id="273" r:id="rId28"/>
    <p:sldId id="274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668E82-F56C-400E-8796-484C702588D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B5F813-64FE-4425-BFF3-0781B4B47C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CERAMICS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Inorganic, non-metallic materials prepared by heating at high temperature and subsequent cooling.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450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stics chem and mol for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84582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Thermosetting plastics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hermoplastics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melted only once</a:t>
            </a:r>
          </a:p>
          <a:p>
            <a:r>
              <a:rPr lang="en-US" dirty="0" smtClean="0"/>
              <a:t>After melting they harden</a:t>
            </a:r>
          </a:p>
          <a:p>
            <a:r>
              <a:rPr lang="en-US" dirty="0" smtClean="0"/>
              <a:t>Undergo irreversible chemical reaction and thus chemical change</a:t>
            </a:r>
          </a:p>
          <a:p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Polyesters</a:t>
            </a:r>
          </a:p>
          <a:p>
            <a:pPr lvl="2"/>
            <a:r>
              <a:rPr lang="en-US" dirty="0" smtClean="0"/>
              <a:t>silicones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be melted again and again</a:t>
            </a:r>
          </a:p>
          <a:p>
            <a:r>
              <a:rPr lang="en-US" dirty="0" smtClean="0"/>
              <a:t>Chemical structure is not changed on heating</a:t>
            </a:r>
          </a:p>
          <a:p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Nylons</a:t>
            </a:r>
          </a:p>
          <a:p>
            <a:pPr lvl="2"/>
            <a:r>
              <a:rPr lang="en-US" dirty="0" smtClean="0"/>
              <a:t>Teflon</a:t>
            </a:r>
          </a:p>
          <a:p>
            <a:pPr lvl="2"/>
            <a:r>
              <a:rPr lang="en-US" dirty="0" smtClean="0"/>
              <a:t>Polystyrene</a:t>
            </a:r>
          </a:p>
          <a:p>
            <a:pPr lvl="2"/>
            <a:r>
              <a:rPr lang="en-US" dirty="0" smtClean="0"/>
              <a:t>polyethylene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07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sification-of-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4525" y="809625"/>
            <a:ext cx="531495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TYPES: Resin identification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PET: Polyethylene Terephthalate</a:t>
            </a:r>
          </a:p>
          <a:p>
            <a:r>
              <a:rPr lang="en-US" dirty="0" smtClean="0"/>
              <a:t>HDPE: High Density Polyethylene</a:t>
            </a:r>
          </a:p>
          <a:p>
            <a:r>
              <a:rPr lang="en-US" dirty="0" smtClean="0"/>
              <a:t>PVC: Polyvinylchloride</a:t>
            </a:r>
          </a:p>
          <a:p>
            <a:r>
              <a:rPr lang="en-US" dirty="0" smtClean="0"/>
              <a:t>LDPE: Low Density Polyethylene</a:t>
            </a:r>
          </a:p>
          <a:p>
            <a:r>
              <a:rPr lang="en-US" dirty="0" smtClean="0"/>
              <a:t>PP: Polypropylene</a:t>
            </a:r>
          </a:p>
          <a:p>
            <a:r>
              <a:rPr lang="en-US" dirty="0" smtClean="0"/>
              <a:t>PS: Polystyrene</a:t>
            </a:r>
          </a:p>
          <a:p>
            <a:r>
              <a:rPr lang="en-US" dirty="0" smtClean="0"/>
              <a:t>Others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442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PVC: Pump parts, pipe fitting, window frames</a:t>
            </a:r>
          </a:p>
          <a:p>
            <a:r>
              <a:rPr lang="en-US" dirty="0" smtClean="0"/>
              <a:t>Polyethylene: transparent sheets, baskets, food containers, toys</a:t>
            </a:r>
          </a:p>
          <a:p>
            <a:r>
              <a:rPr lang="en-US" dirty="0" smtClean="0"/>
              <a:t>Polystyrene: house wares, packing, disposable cups plates</a:t>
            </a:r>
          </a:p>
          <a:p>
            <a:r>
              <a:rPr lang="en-US" dirty="0" smtClean="0"/>
              <a:t>Teflon: pipe and tank lining, pump components</a:t>
            </a:r>
          </a:p>
          <a:p>
            <a:r>
              <a:rPr lang="en-US" dirty="0" smtClean="0"/>
              <a:t>Polyesters: fiber, textile </a:t>
            </a:r>
          </a:p>
          <a:p>
            <a:r>
              <a:rPr lang="en-US" dirty="0" smtClean="0"/>
              <a:t>Polypropylene: bottle caps, drinking straws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976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moving electrons</a:t>
            </a:r>
          </a:p>
          <a:p>
            <a:r>
              <a:rPr lang="en-US" dirty="0" smtClean="0"/>
              <a:t>Popular form of energy</a:t>
            </a:r>
          </a:p>
          <a:p>
            <a:r>
              <a:rPr lang="en-US" dirty="0" smtClean="0"/>
              <a:t>Can  be   converted in to many forms of energies</a:t>
            </a:r>
          </a:p>
          <a:p>
            <a:r>
              <a:rPr lang="en-US" dirty="0" smtClean="0"/>
              <a:t>On basis of electrical properties materials may be</a:t>
            </a:r>
          </a:p>
          <a:p>
            <a:pPr lvl="2"/>
            <a:r>
              <a:rPr lang="en-US" dirty="0" smtClean="0"/>
              <a:t>Conductors</a:t>
            </a:r>
          </a:p>
          <a:p>
            <a:pPr lvl="2"/>
            <a:r>
              <a:rPr lang="en-US" dirty="0" smtClean="0"/>
              <a:t>Insulators</a:t>
            </a:r>
          </a:p>
          <a:p>
            <a:pPr lvl="2"/>
            <a:r>
              <a:rPr lang="en-US" dirty="0" smtClean="0"/>
              <a:t>Semi-conductors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434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ny conduc insulato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Materials which allow flow of electrical charges in one or more directions.</a:t>
            </a:r>
          </a:p>
          <a:p>
            <a:r>
              <a:rPr lang="en-US" dirty="0" smtClean="0"/>
              <a:t>Moveable charged particles are Electrons</a:t>
            </a:r>
          </a:p>
          <a:p>
            <a:r>
              <a:rPr lang="en-US" dirty="0" smtClean="0"/>
              <a:t>Electricity to pass through them easily without much resistance</a:t>
            </a:r>
          </a:p>
          <a:p>
            <a:r>
              <a:rPr lang="en-US" dirty="0" smtClean="0"/>
              <a:t>Most metals are conductors e.g. Copper, Iron, Silver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164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Materials which do not conduct electrical current under influence of an electrical field</a:t>
            </a:r>
          </a:p>
          <a:p>
            <a:r>
              <a:rPr lang="en-US" dirty="0" smtClean="0"/>
              <a:t>Do not allow electricity to pass through them</a:t>
            </a:r>
          </a:p>
          <a:p>
            <a:r>
              <a:rPr lang="en-US" dirty="0" smtClean="0"/>
              <a:t>Their internal charges do not flow freely</a:t>
            </a:r>
          </a:p>
          <a:p>
            <a:r>
              <a:rPr lang="en-US" dirty="0" smtClean="0"/>
              <a:t>Pure insulator do not exist: but some material have high resistivity and thus are good insulator</a:t>
            </a:r>
          </a:p>
          <a:p>
            <a:r>
              <a:rPr lang="en-US" dirty="0" smtClean="0"/>
              <a:t>Examples: glass,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02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erence con insult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8305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May be crystalline, partly crystalline, or amorphous</a:t>
            </a:r>
          </a:p>
          <a:p>
            <a:r>
              <a:rPr lang="en-US" dirty="0" smtClean="0"/>
              <a:t>Prepared from earthly raw material predominantly Silicon and its oxides and complex compounds called Silicates</a:t>
            </a:r>
          </a:p>
          <a:p>
            <a:r>
              <a:rPr lang="en-US" dirty="0" smtClean="0"/>
              <a:t>Raw materials for different ceramics include Sand, Clay, Iron, Quartz</a:t>
            </a:r>
          </a:p>
          <a:p>
            <a:r>
              <a:rPr lang="en-US" dirty="0" smtClean="0"/>
              <a:t>Most ceramics are Crystalline, so commonly known as in-organic  non-metallic crystalline materials</a:t>
            </a:r>
          </a:p>
          <a:p>
            <a:r>
              <a:rPr lang="en-US" dirty="0" smtClean="0"/>
              <a:t>Manufacture needs heating at high temperature followed by cooling.  </a:t>
            </a:r>
          </a:p>
          <a:p>
            <a:r>
              <a:rPr lang="en-US" dirty="0" smtClean="0"/>
              <a:t>Brittle, hard, strong in compression, weak in shearing, tension</a:t>
            </a:r>
          </a:p>
          <a:p>
            <a:r>
              <a:rPr lang="en-US" dirty="0" smtClean="0"/>
              <a:t>Can withstand high temperature and chemical erosion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67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Semi-conductors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having electrical conductivity to a degree between a conductor and an insulator</a:t>
            </a:r>
          </a:p>
          <a:p>
            <a:r>
              <a:rPr lang="en-US" dirty="0" smtClean="0"/>
              <a:t>Allow electricity to pass through only partially.</a:t>
            </a:r>
          </a:p>
          <a:p>
            <a:r>
              <a:rPr lang="en-US" dirty="0" smtClean="0"/>
              <a:t>Has ability of changing conductivity    by addition of impurities</a:t>
            </a:r>
          </a:p>
          <a:p>
            <a:r>
              <a:rPr lang="en-US" dirty="0" smtClean="0"/>
              <a:t>Foundation of modern electronics including transistors, integrated circuits </a:t>
            </a:r>
          </a:p>
          <a:p>
            <a:r>
              <a:rPr lang="en-US" dirty="0" smtClean="0"/>
              <a:t>Examples: silicon carbide,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39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d and insult electron diagra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1" y="533400"/>
            <a:ext cx="82296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d insultr, semi cond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8382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addition of impurities to semi-conductors to boost their conducting  properties</a:t>
            </a:r>
          </a:p>
          <a:p>
            <a:r>
              <a:rPr lang="en-US" dirty="0" smtClean="0"/>
              <a:t>N and P type semi-conductors are thus obtained</a:t>
            </a:r>
          </a:p>
          <a:p>
            <a:r>
              <a:rPr lang="en-US" dirty="0" smtClean="0"/>
              <a:t>Dopant may be </a:t>
            </a:r>
            <a:r>
              <a:rPr lang="en-US" dirty="0"/>
              <a:t>e</a:t>
            </a:r>
            <a:r>
              <a:rPr lang="en-US" dirty="0" smtClean="0"/>
              <a:t>lectron DONOR or ACCEPTOR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669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P-type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Formed when pure semi-conductors doped with electron-DONOR impurity</a:t>
            </a:r>
          </a:p>
          <a:p>
            <a:r>
              <a:rPr lang="en-US" dirty="0" smtClean="0"/>
              <a:t>Electrons act as charge carrier</a:t>
            </a:r>
          </a:p>
          <a:p>
            <a:r>
              <a:rPr lang="en-US" dirty="0" smtClean="0"/>
              <a:t>Example: silicon doped with arsenic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Formed when semi-conductor is doped with electron-DEFICIENT impurity</a:t>
            </a:r>
          </a:p>
          <a:p>
            <a:r>
              <a:rPr lang="en-US" dirty="0" smtClean="0"/>
              <a:t>Conduction takes due to motion of holes which act like positive charge</a:t>
            </a:r>
          </a:p>
          <a:p>
            <a:r>
              <a:rPr lang="en-US" dirty="0" smtClean="0"/>
              <a:t>Example: silicon doped with Boron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306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 and n dop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8382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 and N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609600"/>
            <a:ext cx="8153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 in electrical conductivity </a:t>
            </a:r>
            <a:r>
              <a:rPr lang="en-US" dirty="0"/>
              <a:t>w</a:t>
            </a:r>
            <a:r>
              <a:rPr lang="en-US" dirty="0" smtClean="0"/>
              <a:t>ith increase in temperature</a:t>
            </a:r>
          </a:p>
          <a:p>
            <a:r>
              <a:rPr lang="en-US" dirty="0" smtClean="0"/>
              <a:t>Properties follow from structure of material</a:t>
            </a:r>
          </a:p>
          <a:p>
            <a:r>
              <a:rPr lang="en-US" dirty="0" smtClean="0"/>
              <a:t>Can be doped with selected impurities to achieve desired properties</a:t>
            </a:r>
          </a:p>
          <a:p>
            <a:r>
              <a:rPr lang="en-US" dirty="0" smtClean="0"/>
              <a:t>Functioning of semi-conductors involves Solid state Physics</a:t>
            </a:r>
          </a:p>
          <a:p>
            <a:r>
              <a:rPr lang="en-US" dirty="0" smtClean="0"/>
              <a:t>Examples: Silicon, Selenium, Germanium</a:t>
            </a:r>
          </a:p>
          <a:p>
            <a:r>
              <a:rPr lang="en-US" dirty="0" smtClean="0"/>
              <a:t>Examples of impurities: arsenic, antimony, Boron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14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material that offers no resistance to electrical current</a:t>
            </a:r>
          </a:p>
          <a:p>
            <a:r>
              <a:rPr lang="en-US" dirty="0" smtClean="0"/>
              <a:t>No material on the Earth carries that property at ordinary temperatures</a:t>
            </a:r>
          </a:p>
          <a:p>
            <a:r>
              <a:rPr lang="en-US" dirty="0" smtClean="0"/>
              <a:t>Materials when super-cooled turn into super-conductors</a:t>
            </a:r>
          </a:p>
          <a:p>
            <a:r>
              <a:rPr lang="en-US" dirty="0" smtClean="0"/>
              <a:t>MRI machines use super-conductors</a:t>
            </a:r>
          </a:p>
          <a:p>
            <a:r>
              <a:rPr lang="en-US" dirty="0" smtClean="0"/>
              <a:t>Bednorz and Muller; Nobel prize in Physics for discovering a super-conductor mixture if Lanthanum, copper, Barium, and Oxygen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1506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terminal electronic device having asymmetrical conductance i.e. low resistance in one direction and high resistance in other direction</a:t>
            </a:r>
          </a:p>
          <a:p>
            <a:r>
              <a:rPr lang="en-US" dirty="0" smtClean="0"/>
              <a:t>Crystalline piece of semi-conductor material with P-N junction connected to two electrical terminals.</a:t>
            </a:r>
          </a:p>
          <a:p>
            <a:r>
              <a:rPr lang="en-US" dirty="0" smtClean="0"/>
              <a:t>Most diodes are composed of Silicon, but other semi-conductors such as Selenium are also sometime used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/ VARIETIES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Structural </a:t>
            </a:r>
          </a:p>
          <a:p>
            <a:r>
              <a:rPr lang="en-US" dirty="0" smtClean="0"/>
              <a:t>Glass</a:t>
            </a:r>
          </a:p>
          <a:p>
            <a:r>
              <a:rPr lang="en-US" dirty="0" smtClean="0"/>
              <a:t>Refractories </a:t>
            </a:r>
          </a:p>
          <a:p>
            <a:r>
              <a:rPr lang="en-US" dirty="0" smtClean="0"/>
              <a:t>White wares</a:t>
            </a:r>
          </a:p>
          <a:p>
            <a:r>
              <a:rPr lang="en-US" dirty="0" smtClean="0"/>
              <a:t>Abrasive materials</a:t>
            </a:r>
          </a:p>
          <a:p>
            <a:r>
              <a:rPr lang="en-US" dirty="0" smtClean="0"/>
              <a:t>Cement, lime</a:t>
            </a:r>
          </a:p>
          <a:p>
            <a:r>
              <a:rPr lang="en-US" dirty="0" smtClean="0"/>
              <a:t>Porcelain Enamels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Tile, brick</a:t>
            </a:r>
          </a:p>
          <a:p>
            <a:r>
              <a:rPr lang="en-US" dirty="0" smtClean="0"/>
              <a:t>All types of glass </a:t>
            </a:r>
          </a:p>
          <a:p>
            <a:r>
              <a:rPr lang="en-US" dirty="0" smtClean="0"/>
              <a:t>Kiln lining, silica</a:t>
            </a:r>
          </a:p>
          <a:p>
            <a:r>
              <a:rPr lang="en-US" dirty="0" smtClean="0"/>
              <a:t>Dinnerware</a:t>
            </a:r>
          </a:p>
          <a:p>
            <a:r>
              <a:rPr lang="en-US" dirty="0" smtClean="0"/>
              <a:t>Silicon carbide</a:t>
            </a:r>
          </a:p>
          <a:p>
            <a:r>
              <a:rPr lang="en-US" dirty="0" smtClean="0"/>
              <a:t>Plaster, gypsum</a:t>
            </a:r>
          </a:p>
          <a:p>
            <a:r>
              <a:rPr lang="en-US" dirty="0" smtClean="0"/>
              <a:t>Vitreous inorganic coating with a glass like fire polished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247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ode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8153400" cy="57149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ode 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7696199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/ Functions of Diodes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passage of current in one direction and block in other direction, thus used in converting A.C to D.C</a:t>
            </a:r>
          </a:p>
          <a:p>
            <a:r>
              <a:rPr lang="en-US" dirty="0" smtClean="0"/>
              <a:t>Used as temperature sensor and voltage reference</a:t>
            </a:r>
          </a:p>
          <a:p>
            <a:r>
              <a:rPr lang="en-US" dirty="0" smtClean="0"/>
              <a:t>As voltage regulator</a:t>
            </a:r>
          </a:p>
          <a:p>
            <a:r>
              <a:rPr lang="en-US" dirty="0" smtClean="0"/>
              <a:t>Used to electronically tune radio and TV receivers</a:t>
            </a:r>
          </a:p>
          <a:p>
            <a:r>
              <a:rPr lang="en-US" dirty="0" smtClean="0"/>
              <a:t>To produce light</a:t>
            </a:r>
          </a:p>
          <a:p>
            <a:r>
              <a:rPr lang="en-US" dirty="0" smtClean="0"/>
              <a:t>To generate high frequency oscillations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VACCINE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ANTIBIOTIC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Substances used to prevent disease</a:t>
            </a:r>
          </a:p>
          <a:p>
            <a:endParaRPr lang="en-US" dirty="0" smtClean="0"/>
          </a:p>
          <a:p>
            <a:r>
              <a:rPr lang="en-US" dirty="0" smtClean="0"/>
              <a:t>Do not kill micro-organisms </a:t>
            </a:r>
          </a:p>
          <a:p>
            <a:r>
              <a:rPr lang="en-US" dirty="0" smtClean="0"/>
              <a:t>Used according to schedule at fixed interval</a:t>
            </a:r>
          </a:p>
          <a:p>
            <a:r>
              <a:rPr lang="en-US" dirty="0" smtClean="0"/>
              <a:t>Examples: polio, Hepatitis B, Measles vaccines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Chemical which either kill or retard growth of micro-organisms</a:t>
            </a:r>
          </a:p>
          <a:p>
            <a:r>
              <a:rPr lang="en-US" dirty="0" smtClean="0"/>
              <a:t>Kill micro-organisms</a:t>
            </a:r>
          </a:p>
          <a:p>
            <a:r>
              <a:rPr lang="en-US" dirty="0" smtClean="0"/>
              <a:t>Used frequently according to requirement</a:t>
            </a:r>
          </a:p>
          <a:p>
            <a:r>
              <a:rPr lang="en-US" dirty="0" smtClean="0"/>
              <a:t>Ceftriaxone ,  Ciprofloxacin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cc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83058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tibiot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85800"/>
            <a:ext cx="8077199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teria vir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82296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ter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784859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r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33400"/>
            <a:ext cx="74676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t vs vir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80010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eramics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533400"/>
            <a:ext cx="83058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jor endocrine gla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81534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na vs dna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533400"/>
            <a:ext cx="8305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na vs dna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3058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NA strct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8305800" cy="55625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NA struct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533400"/>
            <a:ext cx="69342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eramics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533400"/>
            <a:ext cx="82296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CERAMICS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Knife blades</a:t>
            </a:r>
          </a:p>
          <a:p>
            <a:r>
              <a:rPr lang="en-US" dirty="0" smtClean="0"/>
              <a:t>Brake disks</a:t>
            </a:r>
          </a:p>
          <a:p>
            <a:r>
              <a:rPr lang="en-US" dirty="0" smtClean="0"/>
              <a:t>Integrated circuits store data in computer permanently</a:t>
            </a:r>
          </a:p>
          <a:p>
            <a:r>
              <a:rPr lang="en-US" dirty="0" smtClean="0"/>
              <a:t>As thin coating on conventional objects e.g. Titanium nitride</a:t>
            </a:r>
          </a:p>
          <a:p>
            <a:r>
              <a:rPr lang="en-US" dirty="0" smtClean="0"/>
              <a:t>As ball bearings in place of steel</a:t>
            </a:r>
          </a:p>
          <a:p>
            <a:r>
              <a:rPr lang="en-US" dirty="0" smtClean="0"/>
              <a:t>Armored fighting vehicles because of high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53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Synthetic organic materials of high molecular weight that are moldable i.e. they can be shaped in any form under heat.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48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Chemical resistant</a:t>
            </a:r>
          </a:p>
          <a:p>
            <a:r>
              <a:rPr lang="en-US" dirty="0" smtClean="0"/>
              <a:t>Electrical insulator</a:t>
            </a:r>
          </a:p>
          <a:p>
            <a:r>
              <a:rPr lang="en-US" dirty="0" smtClean="0"/>
              <a:t>Light weight</a:t>
            </a:r>
          </a:p>
          <a:p>
            <a:r>
              <a:rPr lang="en-US" dirty="0" smtClean="0"/>
              <a:t>Transparent </a:t>
            </a:r>
          </a:p>
          <a:p>
            <a:r>
              <a:rPr lang="en-US" dirty="0" smtClean="0"/>
              <a:t>Water resistant</a:t>
            </a:r>
          </a:p>
          <a:p>
            <a:r>
              <a:rPr lang="en-US" dirty="0" smtClean="0"/>
              <a:t>Non-allergic</a:t>
            </a:r>
          </a:p>
          <a:p>
            <a:r>
              <a:rPr lang="en-US" dirty="0" smtClean="0"/>
              <a:t>Fungus resistant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895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Organic polymers</a:t>
            </a:r>
          </a:p>
          <a:p>
            <a:r>
              <a:rPr lang="en-US" dirty="0" smtClean="0"/>
              <a:t>Polymer: macromolecule formed by chemical union of monomers</a:t>
            </a:r>
          </a:p>
          <a:p>
            <a:r>
              <a:rPr lang="en-US" dirty="0" smtClean="0"/>
              <a:t>Monomer: identical units</a:t>
            </a:r>
          </a:p>
          <a:p>
            <a:r>
              <a:rPr lang="en-US" dirty="0" smtClean="0"/>
              <a:t>Most are composed of chains of Carbon alone or Oxygen, Sulfur ,Nitrogen</a:t>
            </a:r>
          </a:p>
          <a:p>
            <a:r>
              <a:rPr lang="en-US" dirty="0" smtClean="0"/>
              <a:t>Backbone: large number of monomers repeat together</a:t>
            </a:r>
          </a:p>
          <a:p>
            <a:r>
              <a:rPr lang="en-US" dirty="0" smtClean="0"/>
              <a:t>Side chain: arrangement determine properties</a:t>
            </a:r>
          </a:p>
          <a:p>
            <a:r>
              <a:rPr lang="en-US" dirty="0" smtClean="0"/>
              <a:t>Additives: in-organic compounds added for various purposes e.g. fillers, stabilizer. 0 to 50 % . On average 20 %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5066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285</TotalTime>
  <Words>899</Words>
  <Application>Microsoft Office PowerPoint</Application>
  <PresentationFormat>On-screen Show (4:3)</PresentationFormat>
  <Paragraphs>159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Flow</vt:lpstr>
      <vt:lpstr>CERAMICS</vt:lpstr>
      <vt:lpstr>Characteristics</vt:lpstr>
      <vt:lpstr>TYPES / VARIETIES</vt:lpstr>
      <vt:lpstr>Slide 4</vt:lpstr>
      <vt:lpstr>Slide 5</vt:lpstr>
      <vt:lpstr>APPLICATIONS OF CERAMICS</vt:lpstr>
      <vt:lpstr>PLASTICS</vt:lpstr>
      <vt:lpstr>Characteristics </vt:lpstr>
      <vt:lpstr>Composition</vt:lpstr>
      <vt:lpstr>Slide 10</vt:lpstr>
      <vt:lpstr>Classification</vt:lpstr>
      <vt:lpstr>Slide 12</vt:lpstr>
      <vt:lpstr>TYPES: Resin identification codes</vt:lpstr>
      <vt:lpstr>USES</vt:lpstr>
      <vt:lpstr>ELECTRICITY</vt:lpstr>
      <vt:lpstr>Slide 16</vt:lpstr>
      <vt:lpstr>Conductors</vt:lpstr>
      <vt:lpstr>Insulators</vt:lpstr>
      <vt:lpstr>Slide 19</vt:lpstr>
      <vt:lpstr>Semi-conductors</vt:lpstr>
      <vt:lpstr>Slide 21</vt:lpstr>
      <vt:lpstr>Slide 22</vt:lpstr>
      <vt:lpstr>Doping</vt:lpstr>
      <vt:lpstr>TYPES</vt:lpstr>
      <vt:lpstr>Slide 25</vt:lpstr>
      <vt:lpstr>Slide 26</vt:lpstr>
      <vt:lpstr>General characteristics</vt:lpstr>
      <vt:lpstr>Superconductor</vt:lpstr>
      <vt:lpstr>Diode</vt:lpstr>
      <vt:lpstr>Slide 30</vt:lpstr>
      <vt:lpstr>Slide 31</vt:lpstr>
      <vt:lpstr>Uses / Functions of Diodes</vt:lpstr>
      <vt:lpstr>DIFFERENCES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CERAMICS</dc:title>
  <dc:creator>Medicine Office.</dc:creator>
  <cp:lastModifiedBy>Academy</cp:lastModifiedBy>
  <cp:revision>30</cp:revision>
  <dcterms:created xsi:type="dcterms:W3CDTF">2013-12-26T19:25:56Z</dcterms:created>
  <dcterms:modified xsi:type="dcterms:W3CDTF">2014-07-16T08:27:56Z</dcterms:modified>
</cp:coreProperties>
</file>