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57" r:id="rId15"/>
    <p:sldId id="258" r:id="rId16"/>
    <p:sldId id="259" r:id="rId17"/>
    <p:sldId id="260" r:id="rId18"/>
    <p:sldId id="261" r:id="rId19"/>
    <p:sldId id="263" r:id="rId20"/>
    <p:sldId id="264" r:id="rId21"/>
    <p:sldId id="266" r:id="rId22"/>
    <p:sldId id="26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F7DF-A41C-496C-AB07-6DF9F190FD3F}" type="datetimeFigureOut">
              <a:rPr lang="en-US" smtClean="0"/>
              <a:pPr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CA38-6B27-4533-94A4-B970E9FEC4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jmer" TargetMode="External"/><Relationship Id="rId3" Type="http://schemas.openxmlformats.org/officeDocument/2006/relationships/hyperlink" Target="https://en.wikipedia.org/wiki/Taraori" TargetMode="External"/><Relationship Id="rId7" Type="http://schemas.openxmlformats.org/officeDocument/2006/relationships/hyperlink" Target="https://en.wikipedia.org/wiki/Chauha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ajput" TargetMode="External"/><Relationship Id="rId5" Type="http://schemas.openxmlformats.org/officeDocument/2006/relationships/hyperlink" Target="https://en.wikipedia.org/wiki/Haryana" TargetMode="External"/><Relationship Id="rId10" Type="http://schemas.openxmlformats.org/officeDocument/2006/relationships/hyperlink" Target="https://en.wikipedia.org/wiki/India" TargetMode="External"/><Relationship Id="rId4" Type="http://schemas.openxmlformats.org/officeDocument/2006/relationships/hyperlink" Target="https://en.wikipedia.org/wiki/Thanesar" TargetMode="External"/><Relationship Id="rId9" Type="http://schemas.openxmlformats.org/officeDocument/2006/relationships/hyperlink" Target="https://en.wikipedia.org/wiki/Delhi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dia" TargetMode="External"/><Relationship Id="rId3" Type="http://schemas.openxmlformats.org/officeDocument/2006/relationships/hyperlink" Target="https://en.wikipedia.org/wiki/Mamluk" TargetMode="External"/><Relationship Id="rId7" Type="http://schemas.openxmlformats.org/officeDocument/2006/relationships/hyperlink" Target="https://en.wikipedia.org/wiki/Iraq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Levant" TargetMode="External"/><Relationship Id="rId5" Type="http://schemas.openxmlformats.org/officeDocument/2006/relationships/hyperlink" Target="https://en.wikipedia.org/wiki/Egypt" TargetMode="External"/><Relationship Id="rId4" Type="http://schemas.openxmlformats.org/officeDocument/2006/relationships/hyperlink" Target="https://en.wikipedia.org/wiki/Isla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hlinkClick r:id="rId3" tooltip="Taraori"/>
              </a:rPr>
              <a:t>Taraori</a:t>
            </a:r>
            <a:r>
              <a:rPr lang="en-US" dirty="0" smtClean="0"/>
              <a:t>), near </a:t>
            </a:r>
            <a:r>
              <a:rPr lang="en-US" dirty="0" err="1" smtClean="0">
                <a:hlinkClick r:id="rId4" tooltip="Thanesar"/>
              </a:rPr>
              <a:t>Thanesar</a:t>
            </a:r>
            <a:r>
              <a:rPr lang="en-US" dirty="0" smtClean="0"/>
              <a:t> in present-day </a:t>
            </a:r>
            <a:r>
              <a:rPr lang="en-US" u="sng" dirty="0" smtClean="0">
                <a:hlinkClick r:id="rId5" tooltip="Haryana"/>
              </a:rPr>
              <a:t>Haryana</a:t>
            </a:r>
            <a:r>
              <a:rPr lang="en-US" dirty="0" smtClean="0"/>
              <a:t>, 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Pithora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commonly known as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Prithviraj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Chauhan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(1149–1192 CE), was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Rajput"/>
              </a:rPr>
              <a:t>Rajput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king of the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Chauhan"/>
              </a:rPr>
              <a:t>Chauhan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dynasty,who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ruled the kingdoms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Ajmer"/>
              </a:rPr>
              <a:t>Ajmer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Delhi"/>
              </a:rPr>
              <a:t>Delhi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in northern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India"/>
              </a:rPr>
              <a:t>India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during the latter half of the 12th century.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0CA38-6B27-4533-94A4-B970E9FEC42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Mamluk"/>
              </a:rPr>
              <a:t>Mamluk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literally meaning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was a soldier of slave origin who had converted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Islam"/>
              </a:rPr>
              <a:t>Islam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phenomenon started in the 9th century and gradually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Mamluks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became a powerful military caste in various Muslim societies.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Mamluks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held political and military power most notably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Egypt"/>
              </a:rPr>
              <a:t>Egypt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also in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Levant"/>
              </a:rPr>
              <a:t>Levant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Iraq"/>
              </a:rPr>
              <a:t>Iraq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India"/>
              </a:rPr>
              <a:t>India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0CA38-6B27-4533-94A4-B970E9FEC42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Mahal,great</a:t>
            </a:r>
            <a:r>
              <a:rPr lang="en-US" dirty="0" smtClean="0"/>
              <a:t> mosque of Delhi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0CA38-6B27-4533-94A4-B970E9FEC42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72B5-7188-4345-829F-8AB6052796BC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FABC-E740-406B-A0C4-25677BCAFC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Causes of the decline of Muslim rule in India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Ali Babakhe</a:t>
            </a:r>
            <a:r>
              <a:rPr lang="en-US" dirty="0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Sayyed Dynasty(1414-1451) </a:t>
            </a:r>
            <a:br>
              <a:rPr lang="en-US" dirty="0" smtClean="0"/>
            </a:br>
            <a:r>
              <a:rPr lang="en-US" dirty="0" smtClean="0"/>
              <a:t>Lodhi Dynasty (1451-1526)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u="sng" dirty="0" smtClean="0"/>
              <a:t>Founded by </a:t>
            </a:r>
            <a:r>
              <a:rPr lang="en-US" u="sng" dirty="0" err="1" smtClean="0"/>
              <a:t>Khizar</a:t>
            </a:r>
            <a:r>
              <a:rPr lang="en-US" u="sng" dirty="0" smtClean="0"/>
              <a:t> khan </a:t>
            </a:r>
            <a:r>
              <a:rPr lang="en-US" dirty="0" smtClean="0"/>
              <a:t>who was nominee of Timor to rule Delhi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Shah Alam </a:t>
            </a:r>
            <a:r>
              <a:rPr lang="en-US" dirty="0" smtClean="0"/>
              <a:t>was the last ruler of Sayyed dynasty</a:t>
            </a:r>
          </a:p>
          <a:p>
            <a:pPr algn="just"/>
            <a:r>
              <a:rPr lang="en-US" u="sng" dirty="0" smtClean="0"/>
              <a:t>Bahlol Lodhi founded </a:t>
            </a:r>
            <a:r>
              <a:rPr lang="en-US" dirty="0" smtClean="0"/>
              <a:t>Lodhi dynasty, succeeded by </a:t>
            </a:r>
            <a:r>
              <a:rPr lang="en-US" dirty="0" err="1" smtClean="0"/>
              <a:t>Sikandar</a:t>
            </a:r>
            <a:r>
              <a:rPr lang="en-US" dirty="0" smtClean="0"/>
              <a:t> Lodhi</a:t>
            </a:r>
          </a:p>
          <a:p>
            <a:pPr algn="just"/>
            <a:r>
              <a:rPr lang="en-US" dirty="0" smtClean="0"/>
              <a:t>Ibrahim Lodhi was last ruler defeated by Babur in 1526</a:t>
            </a:r>
          </a:p>
          <a:p>
            <a:pPr algn="just"/>
            <a:r>
              <a:rPr lang="en-US" dirty="0" smtClean="0"/>
              <a:t>It proved end of Delhi Sultanate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Mughal Dynasty(1526-1857)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by Chugtai Turk Prince –Babur</a:t>
            </a:r>
          </a:p>
          <a:p>
            <a:r>
              <a:rPr lang="en-US" dirty="0" smtClean="0"/>
              <a:t>Secured control of Punjab</a:t>
            </a:r>
          </a:p>
          <a:p>
            <a:r>
              <a:rPr lang="en-US" dirty="0" smtClean="0"/>
              <a:t>Defeated Lodhi at Panipat -1526</a:t>
            </a:r>
          </a:p>
          <a:p>
            <a:r>
              <a:rPr lang="en-US" dirty="0" smtClean="0"/>
              <a:t>At  his death (1530) he controlled all of northern India</a:t>
            </a:r>
          </a:p>
          <a:p>
            <a:r>
              <a:rPr lang="en-US" dirty="0" smtClean="0"/>
              <a:t>Humayun lost control of the empire to Afghan armies  led by “Suri” in 1540 but recaptured in 1555.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Mughal Dynasty(1526-1857)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Akbar defeated Hindu usurper </a:t>
            </a:r>
            <a:r>
              <a:rPr lang="en-US" dirty="0" err="1" smtClean="0"/>
              <a:t>Hemu</a:t>
            </a:r>
            <a:r>
              <a:rPr lang="en-US" dirty="0" smtClean="0"/>
              <a:t> in 1556 &amp; reestablished dynasty in India</a:t>
            </a:r>
          </a:p>
          <a:p>
            <a:r>
              <a:rPr lang="en-US" dirty="0" smtClean="0"/>
              <a:t>Akbar reestablished &amp; reconsolidated the Mughal empire</a:t>
            </a:r>
          </a:p>
          <a:p>
            <a:r>
              <a:rPr lang="en-US" dirty="0" smtClean="0"/>
              <a:t>At Akbar’s death in 1605 ,the empire extended from Afghanistan to the Bay of Bengal &amp; southward to Gujarat &amp; the Northern Deccan</a:t>
            </a:r>
          </a:p>
          <a:p>
            <a:r>
              <a:rPr lang="en-US" dirty="0" smtClean="0"/>
              <a:t>Jahangir was another successful ruler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Mughal Dynasty(1526-1857)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Shah </a:t>
            </a:r>
            <a:r>
              <a:rPr lang="en-US" dirty="0" err="1" smtClean="0"/>
              <a:t>Jahan</a:t>
            </a:r>
            <a:r>
              <a:rPr lang="en-US" dirty="0" smtClean="0"/>
              <a:t> had passion for construction of buildings, his era touched cultural excellence</a:t>
            </a:r>
          </a:p>
          <a:p>
            <a:r>
              <a:rPr lang="en-US" dirty="0" smtClean="0"/>
              <a:t>Death of Aurangzeb 1707</a:t>
            </a:r>
          </a:p>
          <a:p>
            <a:r>
              <a:rPr lang="en-US" dirty="0" smtClean="0"/>
              <a:t>Bahadur Shah </a:t>
            </a:r>
            <a:r>
              <a:rPr lang="en-US" dirty="0" err="1" smtClean="0"/>
              <a:t>Zafar</a:t>
            </a:r>
            <a:r>
              <a:rPr lang="en-US" dirty="0" smtClean="0"/>
              <a:t> was exiled to Rangoon ,died in 1862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Wars of successions</a:t>
            </a:r>
          </a:p>
          <a:p>
            <a:r>
              <a:rPr lang="en-US" dirty="0" smtClean="0"/>
              <a:t>Internal intrigues</a:t>
            </a:r>
          </a:p>
          <a:p>
            <a:r>
              <a:rPr lang="en-US" dirty="0" smtClean="0"/>
              <a:t>Moral decadence </a:t>
            </a:r>
          </a:p>
          <a:p>
            <a:r>
              <a:rPr lang="en-US" dirty="0" smtClean="0"/>
              <a:t>Demoralized &amp; insufficient army</a:t>
            </a:r>
          </a:p>
          <a:p>
            <a:r>
              <a:rPr lang="en-US" dirty="0" smtClean="0"/>
              <a:t>Absence of naval power</a:t>
            </a:r>
          </a:p>
          <a:p>
            <a:r>
              <a:rPr lang="en-US" dirty="0" smtClean="0"/>
              <a:t>Rise of independent dynasties</a:t>
            </a:r>
          </a:p>
          <a:p>
            <a:r>
              <a:rPr lang="en-US" dirty="0" smtClean="0"/>
              <a:t>Rise of Marhatas &amp; Sikhs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Wars of Succession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Led to the decline of Mughal Empire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Mughals failed to develop law of succession, hence paved way for wars of succession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Resulted into bitterness, loss of money &amp; prestige of empire</a:t>
            </a:r>
          </a:p>
          <a:p>
            <a:pPr marL="571500" indent="-571500"/>
            <a:r>
              <a:rPr lang="en-US" u="sng" dirty="0" smtClean="0">
                <a:solidFill>
                  <a:srgbClr val="FF0000"/>
                </a:solidFill>
              </a:rPr>
              <a:t>Incompetent successors of Aurangzeb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Death of Aurangzeb in 1703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Successors were not competent to administer the vast empire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Internal intrigues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Internal intrigues eroded the administrative fabric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Mughal court divided on sectarian ,ethnic &amp; religious considerations( </a:t>
            </a:r>
            <a:r>
              <a:rPr lang="en-US" dirty="0" err="1" smtClean="0"/>
              <a:t>Shia</a:t>
            </a:r>
            <a:r>
              <a:rPr lang="en-US" dirty="0" smtClean="0"/>
              <a:t> vs. Sunni, Persians vs. Afghans &amp; Muslims vs. Hindus)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Instead of paying attention to external threats time &amp; energy primarily consumed on countering intrigues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Moral decadence 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Mughal nobility fond of pleasure seeking, lacked strength of character 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Emerged as ease loving &amp; cowardly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u="sng" dirty="0" smtClean="0">
                <a:solidFill>
                  <a:srgbClr val="FF0000"/>
                </a:solidFill>
              </a:rPr>
              <a:t>Financial constraints 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Wars of succession, rebellions &amp; luxurious living style pushed the empire to financial bankruptcy</a:t>
            </a:r>
          </a:p>
          <a:p>
            <a:pPr marL="571500" indent="-57150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Demoralized Army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One of the prime reason of decline was demoralized army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Low morale, weak command structure, training &amp; discipline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Outdated equipments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Contingents maintained by different nobles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Military weakness provided opportunity to British imperialist to exploit</a:t>
            </a:r>
          </a:p>
          <a:p>
            <a:pPr marL="571500" indent="-571500" algn="just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Absence of Naval power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Mughals had no Navy, had small  ships ,no match for well equipped ships of foreign traders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French &amp; British both exploited</a:t>
            </a:r>
          </a:p>
          <a:p>
            <a:pPr marL="571500" indent="-571500" algn="just"/>
            <a:r>
              <a:rPr lang="en-US" dirty="0" smtClean="0">
                <a:solidFill>
                  <a:srgbClr val="FF0000"/>
                </a:solidFill>
              </a:rPr>
              <a:t>Rise of </a:t>
            </a:r>
            <a:r>
              <a:rPr lang="en-US" dirty="0" err="1" smtClean="0">
                <a:solidFill>
                  <a:srgbClr val="FF0000"/>
                </a:solidFill>
              </a:rPr>
              <a:t>Marhathas</a:t>
            </a:r>
            <a:r>
              <a:rPr lang="en-US" dirty="0" smtClean="0">
                <a:solidFill>
                  <a:srgbClr val="FF0000"/>
                </a:solidFill>
              </a:rPr>
              <a:t> &amp; Sikhs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err="1" smtClean="0"/>
              <a:t>Marhathas</a:t>
            </a:r>
            <a:r>
              <a:rPr lang="en-US" dirty="0" smtClean="0"/>
              <a:t> &amp; Sikhs staged rebellion &amp; challenged the Mughals</a:t>
            </a:r>
          </a:p>
          <a:p>
            <a:pPr marL="571500" indent="-571500" algn="just">
              <a:buFont typeface="+mj-lt"/>
              <a:buAutoNum type="romanLcPeriod"/>
            </a:pPr>
            <a:endParaRPr lang="en-US" dirty="0" smtClean="0"/>
          </a:p>
          <a:p>
            <a:pPr marL="571500" indent="-571500" algn="just">
              <a:buFont typeface="+mj-lt"/>
              <a:buAutoNum type="romanLcPeriod"/>
            </a:pPr>
            <a:endParaRPr lang="en-US" dirty="0" smtClean="0"/>
          </a:p>
          <a:p>
            <a:pPr marL="571500" indent="-571500" algn="just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Ghaznavid Dynasty (</a:t>
            </a:r>
            <a:r>
              <a:rPr lang="en-US" b="1" dirty="0" smtClean="0">
                <a:solidFill>
                  <a:srgbClr val="FF0000"/>
                </a:solidFill>
              </a:rPr>
              <a:t>977–1186)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Sultan Mehmood became king of Ghazani in </a:t>
            </a:r>
            <a:r>
              <a:rPr lang="en-US" dirty="0" smtClean="0">
                <a:solidFill>
                  <a:srgbClr val="FF0000"/>
                </a:solidFill>
              </a:rPr>
              <a:t>997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 conducted </a:t>
            </a:r>
            <a:r>
              <a:rPr lang="en-US" dirty="0" smtClean="0">
                <a:solidFill>
                  <a:srgbClr val="FF0000"/>
                </a:solidFill>
              </a:rPr>
              <a:t>17</a:t>
            </a:r>
            <a:r>
              <a:rPr lang="en-US" dirty="0" smtClean="0"/>
              <a:t> raids in India</a:t>
            </a:r>
          </a:p>
          <a:p>
            <a:r>
              <a:rPr lang="en-US" dirty="0" smtClean="0"/>
              <a:t>The most famous was raid of </a:t>
            </a:r>
            <a:r>
              <a:rPr lang="en-US" dirty="0" smtClean="0">
                <a:solidFill>
                  <a:srgbClr val="FF0000"/>
                </a:solidFill>
              </a:rPr>
              <a:t>Somnath</a:t>
            </a:r>
            <a:r>
              <a:rPr lang="en-US" dirty="0" smtClean="0"/>
              <a:t> in 1025</a:t>
            </a:r>
          </a:p>
          <a:p>
            <a:r>
              <a:rPr lang="en-US" dirty="0" smtClean="0"/>
              <a:t>Death of Mehmood in </a:t>
            </a:r>
            <a:r>
              <a:rPr lang="en-US" u="sng" dirty="0" smtClean="0"/>
              <a:t>1030</a:t>
            </a:r>
            <a:r>
              <a:rPr lang="en-US" dirty="0" smtClean="0"/>
              <a:t> ,decline of dynasty started but dynasty ruled for another 150 years</a:t>
            </a:r>
          </a:p>
          <a:p>
            <a:r>
              <a:rPr lang="en-US" dirty="0" smtClean="0"/>
              <a:t>Earned criticism of Hindu writers ,they termed him </a:t>
            </a:r>
            <a:r>
              <a:rPr lang="en-US" u="sng" dirty="0" smtClean="0"/>
              <a:t>barbarian</a:t>
            </a:r>
          </a:p>
          <a:p>
            <a:r>
              <a:rPr lang="en-US" dirty="0" smtClean="0"/>
              <a:t>Muslim writers termed him “champion of Islam 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 algn="just"/>
            <a:r>
              <a:rPr lang="en-US" u="sng" dirty="0" smtClean="0">
                <a:solidFill>
                  <a:srgbClr val="FF0000"/>
                </a:solidFill>
              </a:rPr>
              <a:t>Rise of Independent Dynasties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Aurangzeb extended empire from Afghanistan to Assam, from Kashmir to Mysore 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Difficult for one ruler to administer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Later Deccan ,Bengal ,Bihar &amp; Orissa declared independence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dirty="0" smtClean="0"/>
              <a:t>It proved loss of revenue &amp; exposed the weakness of empire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Rise of British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British landed as traders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Trade activities converted into political activities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War of Plassey 1757 &amp; defeat of Nawab Siraj ud Daula laid foundation of British rule in India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After failed war of independence ,the British formally became rulers of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Incursion of Nadir Shah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In 1738 Persian King Nadir shah invaded Delhi, defeated Muhammad Shah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Slaughtered local people &amp; looted wealth</a:t>
            </a:r>
          </a:p>
          <a:p>
            <a:pPr marL="571500" indent="-571500"/>
            <a:r>
              <a:rPr lang="en-US" dirty="0" smtClean="0">
                <a:solidFill>
                  <a:srgbClr val="FF0000"/>
                </a:solidFill>
              </a:rPr>
              <a:t>Attack by Ahmad Shah Abdali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1748-61 five attacks staged by Ahmad Shah Abdali</a:t>
            </a:r>
          </a:p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Factors contributing towards spread of Islam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Arrival of missionaries &amp; mystics </a:t>
            </a:r>
          </a:p>
          <a:p>
            <a:r>
              <a:rPr lang="en-US" dirty="0" smtClean="0"/>
              <a:t>Inter marriages</a:t>
            </a:r>
          </a:p>
          <a:p>
            <a:r>
              <a:rPr lang="en-US" dirty="0" smtClean="0"/>
              <a:t>Equality</a:t>
            </a:r>
          </a:p>
          <a:p>
            <a:r>
              <a:rPr lang="en-US" dirty="0" smtClean="0"/>
              <a:t>Justice</a:t>
            </a:r>
          </a:p>
          <a:p>
            <a:r>
              <a:rPr lang="en-US" dirty="0" smtClean="0"/>
              <a:t>Liberation from caste system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Ghaurid Dynasty(</a:t>
            </a:r>
            <a:r>
              <a:rPr lang="en-US" b="1" dirty="0" smtClean="0">
                <a:solidFill>
                  <a:srgbClr val="FF0000"/>
                </a:solidFill>
              </a:rPr>
              <a:t>879–1215)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Ghaznavid dynasty in sub-continent </a:t>
            </a:r>
            <a:r>
              <a:rPr lang="en-US" dirty="0" smtClean="0"/>
              <a:t>did not </a:t>
            </a:r>
            <a:r>
              <a:rPr lang="en-US" dirty="0" smtClean="0"/>
              <a:t>endure</a:t>
            </a:r>
          </a:p>
          <a:p>
            <a:pPr algn="just"/>
            <a:r>
              <a:rPr lang="en-US" dirty="0" smtClean="0"/>
              <a:t>By 1040 their rule primarily remained confined to Ghazni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Shahab ud din Ghauri </a:t>
            </a:r>
            <a:r>
              <a:rPr lang="en-US" dirty="0" smtClean="0"/>
              <a:t>captured throne of Ghazni in 1174</a:t>
            </a:r>
          </a:p>
          <a:p>
            <a:r>
              <a:rPr lang="en-US" dirty="0" smtClean="0"/>
              <a:t>In </a:t>
            </a:r>
            <a:r>
              <a:rPr lang="en-US" u="sng" dirty="0" smtClean="0"/>
              <a:t>1186</a:t>
            </a:r>
            <a:r>
              <a:rPr lang="en-US" dirty="0" smtClean="0"/>
              <a:t> ,by defeating last Ghaznavid king </a:t>
            </a:r>
            <a:r>
              <a:rPr lang="en-US" u="sng" dirty="0" smtClean="0"/>
              <a:t>Khusru Malik </a:t>
            </a:r>
            <a:r>
              <a:rPr lang="en-US" dirty="0" smtClean="0"/>
              <a:t>brought an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r>
              <a:rPr lang="en-US" dirty="0" smtClean="0"/>
              <a:t> to Ghaznavid dynasty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Muslim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Muhammad Ghauri was </a:t>
            </a:r>
            <a:r>
              <a:rPr lang="en-US" u="sng" dirty="0" smtClean="0"/>
              <a:t>first Muslim ruler  </a:t>
            </a:r>
            <a:r>
              <a:rPr lang="en-US" dirty="0" smtClean="0"/>
              <a:t>who </a:t>
            </a:r>
            <a:r>
              <a:rPr lang="en-US" u="sng" dirty="0" smtClean="0"/>
              <a:t>moved across the rivers of the Punjab</a:t>
            </a:r>
          </a:p>
          <a:p>
            <a:pPr algn="just"/>
            <a:r>
              <a:rPr lang="en-US" b="1" dirty="0" smtClean="0"/>
              <a:t>The Battles of </a:t>
            </a:r>
            <a:r>
              <a:rPr lang="en-US" b="1" dirty="0" err="1" smtClean="0"/>
              <a:t>Tarain</a:t>
            </a:r>
            <a:r>
              <a:rPr lang="en-US" dirty="0" smtClean="0"/>
              <a:t>, also known as the </a:t>
            </a:r>
            <a:r>
              <a:rPr lang="en-US" b="1" dirty="0" smtClean="0"/>
              <a:t>Battles of </a:t>
            </a:r>
            <a:r>
              <a:rPr lang="en-US" b="1" dirty="0" err="1" smtClean="0"/>
              <a:t>Taraori</a:t>
            </a:r>
            <a:r>
              <a:rPr lang="en-US" dirty="0" smtClean="0"/>
              <a:t>, were fought in 1191 and 1192 near the town of </a:t>
            </a:r>
            <a:r>
              <a:rPr lang="en-US" dirty="0" err="1" smtClean="0"/>
              <a:t>Tarain</a:t>
            </a:r>
            <a:endParaRPr lang="en-US" dirty="0" smtClean="0"/>
          </a:p>
          <a:p>
            <a:pPr algn="just"/>
            <a:r>
              <a:rPr lang="en-US" dirty="0" smtClean="0"/>
              <a:t>In between </a:t>
            </a:r>
            <a:r>
              <a:rPr lang="en-US" dirty="0" err="1" smtClean="0"/>
              <a:t>Ghauri’s</a:t>
            </a:r>
            <a:r>
              <a:rPr lang="en-US" dirty="0" smtClean="0"/>
              <a:t> &amp; army of </a:t>
            </a:r>
            <a:r>
              <a:rPr lang="en-US" dirty="0" err="1" smtClean="0"/>
              <a:t>Rajputs</a:t>
            </a:r>
            <a:r>
              <a:rPr lang="en-US" dirty="0" smtClean="0"/>
              <a:t> led by </a:t>
            </a:r>
            <a:r>
              <a:rPr lang="en-US" u="sng" dirty="0" err="1" smtClean="0"/>
              <a:t>Prithvi</a:t>
            </a:r>
            <a:r>
              <a:rPr lang="en-US" u="sng" dirty="0" smtClean="0"/>
              <a:t> Raj </a:t>
            </a:r>
            <a:r>
              <a:rPr lang="en-US" u="sng" dirty="0" err="1" smtClean="0"/>
              <a:t>Chauhan</a:t>
            </a:r>
            <a:endParaRPr lang="en-US" u="sng" dirty="0" smtClean="0"/>
          </a:p>
          <a:p>
            <a:pPr algn="just"/>
            <a:r>
              <a:rPr lang="en-US" dirty="0" smtClean="0"/>
              <a:t>In 1</a:t>
            </a:r>
            <a:r>
              <a:rPr lang="en-US" baseline="30000" dirty="0" smtClean="0"/>
              <a:t>st</a:t>
            </a:r>
            <a:r>
              <a:rPr lang="en-US" dirty="0" smtClean="0"/>
              <a:t> battle Ghauri was defeated but </a:t>
            </a:r>
            <a:r>
              <a:rPr lang="en-US" u="sng" dirty="0" smtClean="0"/>
              <a:t>won</a:t>
            </a:r>
            <a:r>
              <a:rPr lang="en-US" dirty="0" smtClean="0"/>
              <a:t> the </a:t>
            </a:r>
            <a:r>
              <a:rPr lang="en-US" u="sng" dirty="0" smtClean="0"/>
              <a:t>2</a:t>
            </a:r>
            <a:r>
              <a:rPr lang="en-US" u="sng" baseline="30000" dirty="0" smtClean="0"/>
              <a:t>nd</a:t>
            </a:r>
            <a:endParaRPr lang="en-US" u="sng" dirty="0" smtClean="0"/>
          </a:p>
          <a:p>
            <a:pPr algn="just"/>
            <a:r>
              <a:rPr lang="en-US" dirty="0" smtClean="0"/>
              <a:t>Expanded his rule ,</a:t>
            </a:r>
            <a:r>
              <a:rPr lang="en-US" u="sng" dirty="0" smtClean="0"/>
              <a:t>appointed </a:t>
            </a:r>
            <a:r>
              <a:rPr lang="en-US" u="sng" dirty="0" err="1" smtClean="0"/>
              <a:t>Qutub</a:t>
            </a:r>
            <a:r>
              <a:rPr lang="en-US" u="sng" dirty="0" smtClean="0"/>
              <a:t> din Aibak as Governor </a:t>
            </a:r>
          </a:p>
          <a:p>
            <a:pPr algn="just"/>
            <a:r>
              <a:rPr lang="en-US" dirty="0" smtClean="0"/>
              <a:t>With the advent of Ghauri </a:t>
            </a:r>
            <a:r>
              <a:rPr lang="en-US" u="sng" dirty="0" smtClean="0"/>
              <a:t>until 1857 </a:t>
            </a:r>
            <a:r>
              <a:rPr lang="en-US" dirty="0" smtClean="0"/>
              <a:t>,there was always a </a:t>
            </a:r>
            <a:r>
              <a:rPr lang="en-US" u="sng" dirty="0" smtClean="0"/>
              <a:t>Muslim</a:t>
            </a:r>
            <a:r>
              <a:rPr lang="en-US" dirty="0" smtClean="0"/>
              <a:t> on the throne of Delhi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DELHI SULTANATE 1206-1526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Slave or Mamluk Dynasty (1206-1290)</a:t>
            </a:r>
          </a:p>
          <a:p>
            <a:r>
              <a:rPr lang="en-US" dirty="0" smtClean="0"/>
              <a:t>Khilji Dynasty (1290-1320)</a:t>
            </a:r>
          </a:p>
          <a:p>
            <a:r>
              <a:rPr lang="en-US" dirty="0" smtClean="0"/>
              <a:t>Tughlaq Dynasty (1320-1412)</a:t>
            </a:r>
          </a:p>
          <a:p>
            <a:r>
              <a:rPr lang="en-US" dirty="0" smtClean="0"/>
              <a:t>Sayyed Dynasty(1414-1451)</a:t>
            </a:r>
          </a:p>
          <a:p>
            <a:r>
              <a:rPr lang="en-US" dirty="0" smtClean="0"/>
              <a:t>Lodhi Dynasty (1451-1526)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Slave Dynasty (1206-1290)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Qutb ud din Aibak was the founder, by origin TURKS</a:t>
            </a:r>
          </a:p>
          <a:p>
            <a:pPr algn="just"/>
            <a:r>
              <a:rPr lang="en-US" dirty="0" smtClean="0"/>
              <a:t>Established first Muslim rule in Delhi</a:t>
            </a:r>
          </a:p>
          <a:p>
            <a:pPr algn="just"/>
            <a:r>
              <a:rPr lang="en-US" dirty="0" smtClean="0"/>
              <a:t>Aibak was </a:t>
            </a:r>
            <a:r>
              <a:rPr lang="en-US" u="sng" dirty="0" smtClean="0"/>
              <a:t>succeeded by </a:t>
            </a:r>
            <a:r>
              <a:rPr lang="en-US" dirty="0" smtClean="0"/>
              <a:t>son in law </a:t>
            </a:r>
            <a:r>
              <a:rPr lang="en-US" u="sng" dirty="0" smtClean="0"/>
              <a:t>Shams ud din iltutmish</a:t>
            </a:r>
            <a:r>
              <a:rPr lang="en-US" dirty="0" smtClean="0"/>
              <a:t> &amp; he was succeeded by his daughter “</a:t>
            </a:r>
            <a:r>
              <a:rPr lang="en-US" u="sng" dirty="0" smtClean="0"/>
              <a:t>Razia Sultana</a:t>
            </a:r>
            <a:r>
              <a:rPr lang="en-US" dirty="0" smtClean="0"/>
              <a:t>”(1236)- 1</a:t>
            </a:r>
            <a:r>
              <a:rPr lang="en-US" baseline="30000" dirty="0" smtClean="0"/>
              <a:t>st</a:t>
            </a:r>
            <a:r>
              <a:rPr lang="en-US" dirty="0" smtClean="0"/>
              <a:t> Muslim female ruler (sub-continent)-murdered in 1240</a:t>
            </a:r>
          </a:p>
          <a:p>
            <a:pPr algn="just"/>
            <a:r>
              <a:rPr lang="en-US" dirty="0" smtClean="0"/>
              <a:t>Threats from </a:t>
            </a:r>
            <a:r>
              <a:rPr lang="en-US" u="sng" dirty="0" err="1" smtClean="0"/>
              <a:t>Khilji’s</a:t>
            </a:r>
            <a:r>
              <a:rPr lang="en-US" u="sng" dirty="0" smtClean="0"/>
              <a:t> &amp; Qabacha </a:t>
            </a:r>
            <a:r>
              <a:rPr lang="en-US" dirty="0" smtClean="0"/>
              <a:t>of Multan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Slave Dynasty (1206-1290)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Ghias</a:t>
            </a:r>
            <a:r>
              <a:rPr lang="en-US" u="sng" dirty="0" smtClean="0"/>
              <a:t> ud Din </a:t>
            </a:r>
            <a:r>
              <a:rPr lang="en-US" u="sng" dirty="0" err="1" smtClean="0"/>
              <a:t>Balban</a:t>
            </a:r>
            <a:r>
              <a:rPr lang="en-US" u="sng" dirty="0" smtClean="0"/>
              <a:t> </a:t>
            </a:r>
            <a:r>
              <a:rPr lang="en-US" dirty="0" smtClean="0"/>
              <a:t>,a Turkish slave </a:t>
            </a:r>
          </a:p>
          <a:p>
            <a:r>
              <a:rPr lang="en-US" dirty="0" smtClean="0"/>
              <a:t>He effectively </a:t>
            </a:r>
            <a:r>
              <a:rPr lang="en-US" u="sng" dirty="0" smtClean="0"/>
              <a:t>restored law &amp; order</a:t>
            </a:r>
            <a:r>
              <a:rPr lang="en-US" dirty="0" smtClean="0"/>
              <a:t>, collapsed during his predecessor</a:t>
            </a:r>
          </a:p>
          <a:p>
            <a:r>
              <a:rPr lang="en-US" dirty="0" smtClean="0"/>
              <a:t>Faced </a:t>
            </a:r>
            <a:r>
              <a:rPr lang="en-US" u="sng" dirty="0" smtClean="0"/>
              <a:t>threat </a:t>
            </a:r>
            <a:r>
              <a:rPr lang="en-US" dirty="0" smtClean="0"/>
              <a:t>from rising power of </a:t>
            </a:r>
            <a:r>
              <a:rPr lang="en-US" u="sng" dirty="0" smtClean="0"/>
              <a:t>Mongols</a:t>
            </a:r>
          </a:p>
          <a:p>
            <a:r>
              <a:rPr lang="en-US" dirty="0" smtClean="0"/>
              <a:t>Death of </a:t>
            </a:r>
            <a:r>
              <a:rPr lang="en-US" dirty="0" err="1" smtClean="0"/>
              <a:t>Balban</a:t>
            </a:r>
            <a:r>
              <a:rPr lang="en-US" dirty="0" smtClean="0"/>
              <a:t> was decline of slave dynasty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Khilji Dynasty (1290-1320)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Founded by </a:t>
            </a:r>
            <a:r>
              <a:rPr lang="en-US" u="sng" dirty="0" smtClean="0"/>
              <a:t>Jalal ud Din Khilji</a:t>
            </a:r>
            <a:r>
              <a:rPr lang="en-US" dirty="0" smtClean="0"/>
              <a:t>, ascended to power at the age of 70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Succeeded</a:t>
            </a:r>
            <a:r>
              <a:rPr lang="en-US" dirty="0" smtClean="0"/>
              <a:t> by nephew </a:t>
            </a:r>
            <a:r>
              <a:rPr lang="en-US" u="sng" dirty="0" smtClean="0"/>
              <a:t>Alaudin</a:t>
            </a:r>
            <a:r>
              <a:rPr lang="en-US" dirty="0" smtClean="0"/>
              <a:t> Khilji</a:t>
            </a:r>
          </a:p>
          <a:p>
            <a:r>
              <a:rPr lang="en-US" dirty="0" smtClean="0"/>
              <a:t>First Muslim ruler who </a:t>
            </a:r>
            <a:r>
              <a:rPr lang="en-US" u="sng" dirty="0" smtClean="0"/>
              <a:t>conquered central &amp; southern India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Mongols</a:t>
            </a:r>
            <a:r>
              <a:rPr lang="en-US" dirty="0" smtClean="0"/>
              <a:t>  posed </a:t>
            </a:r>
            <a:r>
              <a:rPr lang="en-US" u="sng" dirty="0" smtClean="0"/>
              <a:t>serious threat </a:t>
            </a:r>
            <a:r>
              <a:rPr lang="en-US" dirty="0" smtClean="0"/>
              <a:t>,fought number of battles against Mongols</a:t>
            </a:r>
          </a:p>
          <a:p>
            <a:r>
              <a:rPr lang="en-US" u="sng" dirty="0" smtClean="0"/>
              <a:t>Alaudin died </a:t>
            </a:r>
            <a:r>
              <a:rPr lang="en-US" dirty="0" smtClean="0"/>
              <a:t>in 1316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Mubark</a:t>
            </a:r>
            <a:r>
              <a:rPr lang="en-US" dirty="0" smtClean="0">
                <a:solidFill>
                  <a:srgbClr val="FF0000"/>
                </a:solidFill>
              </a:rPr>
              <a:t> Shah </a:t>
            </a:r>
            <a:r>
              <a:rPr lang="en-US" dirty="0" smtClean="0"/>
              <a:t>last ruler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Tughlaq Dynasty (1320-1412)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Ghias</a:t>
            </a:r>
            <a:r>
              <a:rPr lang="en-US" dirty="0" smtClean="0">
                <a:solidFill>
                  <a:srgbClr val="FF0000"/>
                </a:solidFill>
              </a:rPr>
              <a:t> ud Din Tughlaq </a:t>
            </a:r>
            <a:r>
              <a:rPr lang="en-US" dirty="0" smtClean="0"/>
              <a:t>was founder</a:t>
            </a:r>
          </a:p>
          <a:p>
            <a:r>
              <a:rPr lang="en-US" dirty="0" smtClean="0"/>
              <a:t>Ruled for 5 years, killed by his own son</a:t>
            </a:r>
          </a:p>
          <a:p>
            <a:r>
              <a:rPr lang="en-US" u="sng" dirty="0" smtClean="0"/>
              <a:t>Taimur’s</a:t>
            </a:r>
            <a:r>
              <a:rPr lang="en-US" dirty="0" smtClean="0"/>
              <a:t> invasion jolted Tughlaq dynasty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959</Words>
  <Application>Microsoft Office PowerPoint</Application>
  <PresentationFormat>On-screen Show (4:3)</PresentationFormat>
  <Paragraphs>142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Causes of the decline of Muslim rule in India</vt:lpstr>
      <vt:lpstr>Ghaznavid Dynasty (977–1186)</vt:lpstr>
      <vt:lpstr>Ghaurid Dynasty(879–1215)</vt:lpstr>
      <vt:lpstr>Expansion of Muslim power</vt:lpstr>
      <vt:lpstr>DELHI SULTANATE 1206-1526</vt:lpstr>
      <vt:lpstr>Slave Dynasty (1206-1290) </vt:lpstr>
      <vt:lpstr>Slave Dynasty (1206-1290) </vt:lpstr>
      <vt:lpstr>Khilji Dynasty (1290-1320) </vt:lpstr>
      <vt:lpstr>Tughlaq Dynasty (1320-1412)</vt:lpstr>
      <vt:lpstr>Sayyed Dynasty(1414-1451)  Lodhi Dynasty (1451-1526)</vt:lpstr>
      <vt:lpstr>Mughal Dynasty(1526-1857)</vt:lpstr>
      <vt:lpstr>Mughal Dynasty(1526-1857)</vt:lpstr>
      <vt:lpstr>Mughal Dynasty(1526-1857)</vt:lpstr>
      <vt:lpstr>Internal Factors</vt:lpstr>
      <vt:lpstr>Internal Factors</vt:lpstr>
      <vt:lpstr>Internal Factors</vt:lpstr>
      <vt:lpstr>Internal Factors</vt:lpstr>
      <vt:lpstr>Internal Factors</vt:lpstr>
      <vt:lpstr>Internal Factors</vt:lpstr>
      <vt:lpstr>Internal Factors</vt:lpstr>
      <vt:lpstr>External Factors</vt:lpstr>
      <vt:lpstr>External Factors</vt:lpstr>
      <vt:lpstr>Factors contributing towards spread of Islam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of the decline of Muslim rule in India</dc:title>
  <dc:creator>MABK</dc:creator>
  <cp:lastModifiedBy>MABK</cp:lastModifiedBy>
  <cp:revision>85</cp:revision>
  <dcterms:created xsi:type="dcterms:W3CDTF">2015-08-14T14:04:47Z</dcterms:created>
  <dcterms:modified xsi:type="dcterms:W3CDTF">2015-08-22T12:08:36Z</dcterms:modified>
</cp:coreProperties>
</file>