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94" r:id="rId21"/>
    <p:sldId id="295" r:id="rId22"/>
  </p:sldIdLst>
  <p:sldSz cx="9144000" cy="6858000" type="screen4x3"/>
  <p:notesSz cx="6858000" cy="9144000"/>
  <p:custDataLst>
    <p:tags r:id="rId23"/>
  </p:custDataLst>
  <p:defaultTextStyle>
    <a:lvl1pPr marL="0" marR="0" lvl="0" indent="0" algn="l" defTabSz="7315200" rtl="0" eaLnBrk="1" fontAlgn="auto" latinLnBrk="0" hangingPunct="1">
      <a:lnSpc>
        <a:spcPct val="100000"/>
      </a:lnSpc>
      <a:spcBef>
        <a:spcPct val="0"/>
      </a:spcBef>
      <a:buClrTx/>
      <a:buSzTx/>
      <a:buFont typeface="Arial" charset="0"/>
      <a:buNone/>
      <a:defRPr sz="1800" baseline="0">
        <a:solidFill>
          <a:schemeClr val="tx1"/>
        </a:solidFill>
        <a:latin typeface="Arial" charset="0"/>
      </a:defRPr>
    </a:lvl1pPr>
    <a:lvl2pPr marL="457200" marR="0" lvl="0" indent="0" algn="l" rtl="0" eaLnBrk="1" fontAlgn="auto" latinLnBrk="0" hangingPunct="1">
      <a:lnSpc>
        <a:spcPct val="100000"/>
      </a:lnSpc>
      <a:spcBef>
        <a:spcPct val="0"/>
      </a:spcBef>
      <a:buClrTx/>
      <a:buSzTx/>
      <a:buFont typeface="Arial" charset="0"/>
      <a:buNone/>
      <a:defRPr sz="1800" baseline="0">
        <a:solidFill>
          <a:srgbClr val="000000"/>
        </a:solidFill>
        <a:latin typeface="Arial" charset="0"/>
      </a:defRPr>
    </a:lvl2pPr>
    <a:lvl3pPr marL="914400" marR="0" lvl="0" indent="0" algn="l" rtl="0" eaLnBrk="1" fontAlgn="auto" latinLnBrk="0" hangingPunct="1">
      <a:lnSpc>
        <a:spcPct val="100000"/>
      </a:lnSpc>
      <a:spcBef>
        <a:spcPct val="0"/>
      </a:spcBef>
      <a:buClrTx/>
      <a:buSzTx/>
      <a:buFont typeface="Arial" charset="0"/>
      <a:buNone/>
      <a:defRPr sz="1800" baseline="0">
        <a:solidFill>
          <a:srgbClr val="000000"/>
        </a:solidFill>
        <a:latin typeface="Arial" charset="0"/>
      </a:defRPr>
    </a:lvl3pPr>
    <a:lvl4pPr marL="1371600" marR="0" lvl="0" indent="0" algn="l" rtl="0" eaLnBrk="1" fontAlgn="auto" latinLnBrk="0" hangingPunct="1">
      <a:lnSpc>
        <a:spcPct val="100000"/>
      </a:lnSpc>
      <a:spcBef>
        <a:spcPct val="0"/>
      </a:spcBef>
      <a:buClrTx/>
      <a:buSzTx/>
      <a:buFont typeface="Arial" charset="0"/>
      <a:buNone/>
      <a:defRPr sz="1800" baseline="0">
        <a:solidFill>
          <a:srgbClr val="000000"/>
        </a:solidFill>
        <a:latin typeface="Arial" charset="0"/>
      </a:defRPr>
    </a:lvl4pPr>
    <a:lvl5pPr marL="1828800" marR="0" lvl="0" indent="0" algn="l" rtl="0" eaLnBrk="1" fontAlgn="auto" latinLnBrk="0" hangingPunct="1">
      <a:lnSpc>
        <a:spcPct val="100000"/>
      </a:lnSpc>
      <a:spcBef>
        <a:spcPct val="0"/>
      </a:spcBef>
      <a:buClrTx/>
      <a:buSzTx/>
      <a:buFont typeface="Arial" charset="0"/>
      <a:buNone/>
      <a:defRPr sz="1800" baseline="0">
        <a:solidFill>
          <a:srgbClr val="000000"/>
        </a:solidFill>
        <a:latin typeface="Arial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>
      <p:cViewPr varScale="1">
        <p:scale>
          <a:sx n="84" d="100"/>
          <a:sy n="84" d="100"/>
        </p:scale>
        <p:origin x="144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C6B2BB-9B44-4281-B0D7-EC7A90A2083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algn="ctr">
            <a:noFill/>
          </a:ln>
        </p:spPr>
        <p:txBody>
          <a:bodyPr anchor="ctr" anchorCtr="0"/>
          <a:lstStyle/>
          <a:p>
            <a:pPr marL="0" marR="0" lvl="0" indent="0" algn="ctr" defTabSz="7315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charset="0"/>
              <a:buNone/>
              <a:defRPr sz="4400" baseline="0">
                <a:solidFill>
                  <a:schemeClr val="tx2"/>
                </a:solidFill>
                <a:latin typeface="Arial" charset="0"/>
              </a:defRPr>
            </a:pPr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algn="ctr">
            <a:noFill/>
          </a:ln>
        </p:spPr>
        <p:txBody>
          <a:bodyPr/>
          <a:lstStyle/>
          <a:p>
            <a:pPr marL="342900" marR="0" lvl="0" indent="-342900" algn="l" defTabSz="7315200" rtl="0" eaLnBrk="1" fontAlgn="auto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Arial" charset="0"/>
              </a:defRPr>
            </a:pPr>
            <a:r>
              <a:t>Click to edit Master text styles</a:t>
            </a:r>
          </a:p>
          <a:p>
            <a:pPr marL="342900" marR="0" lvl="0" indent="-342900" algn="l" defTabSz="7315200" rtl="0" eaLnBrk="1" fontAlgn="auto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Arial" charset="0"/>
              </a:defRPr>
            </a:pPr>
            <a:r>
              <a:t>Second level</a:t>
            </a:r>
          </a:p>
          <a:p>
            <a:pPr marL="342900" marR="0" lvl="0" indent="-342900" algn="l" defTabSz="7315200" rtl="0" eaLnBrk="1" fontAlgn="auto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Arial" charset="0"/>
              </a:defRPr>
            </a:pPr>
            <a:r>
              <a:t>Third level</a:t>
            </a:r>
          </a:p>
          <a:p>
            <a:pPr marL="342900" marR="0" lvl="0" indent="-342900" algn="l" defTabSz="7315200" rtl="0" eaLnBrk="1" fontAlgn="auto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Arial" charset="0"/>
              </a:defRPr>
            </a:pPr>
            <a:r>
              <a:t>Fourth level</a:t>
            </a:r>
          </a:p>
          <a:p>
            <a:pPr marL="342900" marR="0" lvl="0" indent="-342900" algn="l" defTabSz="7315200" rtl="0" eaLnBrk="1" fontAlgn="auto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Arial" charset="0"/>
              </a:defRPr>
            </a:pPr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algn="ctr">
            <a:noFill/>
          </a:ln>
        </p:spPr>
        <p:txBody>
          <a:bodyPr/>
          <a:lstStyle/>
          <a:p>
            <a:pPr lvl="0">
              <a:buClrTx/>
              <a:buNone/>
            </a:pPr>
            <a:r>
              <a:rPr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algn="ctr">
            <a:noFill/>
          </a:ln>
        </p:spPr>
        <p:txBody>
          <a:bodyPr/>
          <a:lstStyle/>
          <a:p>
            <a:pPr lvl="0" algn="ctr">
              <a:buClrTx/>
              <a:buNone/>
            </a:pPr>
            <a:r>
              <a:rPr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algn="ctr">
            <a:noFill/>
          </a:ln>
        </p:spPr>
        <p:txBody>
          <a:bodyPr/>
          <a:lstStyle/>
          <a:p>
            <a:pPr lvl="0" algn="r">
              <a:buClrTx/>
              <a:buNone/>
            </a:pPr>
            <a:r>
              <a:rPr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marL="0" marR="0" lvl="0" indent="0" algn="ctr" defTabSz="7315200" rtl="0" eaLnBrk="1" fontAlgn="auto" latinLnBrk="0" hangingPunct="1">
        <a:lnSpc>
          <a:spcPct val="100000"/>
        </a:lnSpc>
        <a:spcBef>
          <a:spcPct val="0"/>
        </a:spcBef>
        <a:buClrTx/>
        <a:buSzTx/>
        <a:buFont typeface="Arial" charset="0"/>
        <a:buNone/>
        <a:defRPr sz="4400" baseline="0">
          <a:solidFill>
            <a:schemeClr val="tx2"/>
          </a:solidFill>
          <a:latin typeface="Arial" charset="0"/>
        </a:defRPr>
      </a:lvl1pPr>
    </p:titleStyle>
    <p:bodyStyle>
      <a:lvl1pPr marL="342900" marR="0" lvl="0" indent="-342900" algn="l" defTabSz="7315200" rtl="0" eaLnBrk="1" fontAlgn="auto" latinLnBrk="0" hangingPunct="1">
        <a:lnSpc>
          <a:spcPct val="100000"/>
        </a:lnSpc>
        <a:spcBef>
          <a:spcPct val="20000"/>
        </a:spcBef>
        <a:buClrTx/>
        <a:buSzTx/>
        <a:buFont typeface="Arial" charset="0"/>
        <a:buChar char="•"/>
        <a:defRPr sz="3200" baseline="0">
          <a:solidFill>
            <a:schemeClr val="tx1"/>
          </a:solidFill>
          <a:latin typeface="Arial" charset="0"/>
        </a:defRPr>
      </a:lvl1pPr>
      <a:lvl2pPr marL="742950" marR="0" lvl="0" indent="-285750" algn="l" rtl="0" eaLnBrk="1" fontAlgn="auto" latinLnBrk="0" hangingPunct="1">
        <a:lnSpc>
          <a:spcPct val="100000"/>
        </a:lnSpc>
        <a:spcBef>
          <a:spcPct val="20000"/>
        </a:spcBef>
        <a:buClrTx/>
        <a:buSzTx/>
        <a:buFont typeface="Arial" charset="0"/>
        <a:buChar char="–"/>
        <a:defRPr sz="2800" baseline="0">
          <a:solidFill>
            <a:srgbClr val="000000"/>
          </a:solidFill>
          <a:latin typeface="Arial" charset="0"/>
        </a:defRPr>
      </a:lvl2pPr>
      <a:lvl3pPr marL="1143000" marR="0" lvl="0" indent="-228600" algn="l" rtl="0" eaLnBrk="1" fontAlgn="auto" latinLnBrk="0" hangingPunct="1">
        <a:lnSpc>
          <a:spcPct val="100000"/>
        </a:lnSpc>
        <a:spcBef>
          <a:spcPct val="20000"/>
        </a:spcBef>
        <a:buClrTx/>
        <a:buSzTx/>
        <a:buFont typeface="Arial" charset="0"/>
        <a:buChar char="•"/>
        <a:defRPr sz="2400" baseline="0">
          <a:solidFill>
            <a:srgbClr val="000000"/>
          </a:solidFill>
          <a:latin typeface="Arial" charset="0"/>
        </a:defRPr>
      </a:lvl3pPr>
      <a:lvl4pPr marL="1600200" marR="0" lvl="0" indent="-228600" algn="l" rtl="0" eaLnBrk="1" fontAlgn="auto" latinLnBrk="0" hangingPunct="1">
        <a:lnSpc>
          <a:spcPct val="100000"/>
        </a:lnSpc>
        <a:spcBef>
          <a:spcPct val="20000"/>
        </a:spcBef>
        <a:buClrTx/>
        <a:buSzTx/>
        <a:buFont typeface="Arial" charset="0"/>
        <a:buChar char="–"/>
        <a:defRPr sz="2000" baseline="0">
          <a:solidFill>
            <a:srgbClr val="000000"/>
          </a:solidFill>
          <a:latin typeface="Arial" charset="0"/>
        </a:defRPr>
      </a:lvl4pPr>
      <a:lvl5pPr marL="2057400" marR="0" lvl="0" indent="-228600" algn="l" rtl="0" eaLnBrk="1" fontAlgn="auto" latinLnBrk="0" hangingPunct="1">
        <a:lnSpc>
          <a:spcPct val="100000"/>
        </a:lnSpc>
        <a:spcBef>
          <a:spcPct val="20000"/>
        </a:spcBef>
        <a:buClrTx/>
        <a:buSzTx/>
        <a:buFont typeface="Arial" charset="0"/>
        <a:buChar char="»"/>
        <a:defRPr sz="2000" baseline="0">
          <a:solidFill>
            <a:srgbClr val="000000"/>
          </a:solidFill>
          <a:latin typeface="Arial" charset="0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21507"/>
          <p:cNvPicPr/>
          <p:nvPr/>
        </p:nvPicPr>
        <p:blipFill dpi="0" rotWithShape="1">
          <a:blip r:embed="rId2"/>
          <a:srcRect l="2085" t="9050" r="-2085" b="61551"/>
          <a:stretch/>
        </p:blipFill>
        <p:spPr>
          <a:xfrm>
            <a:off x="1475656" y="1844824"/>
            <a:ext cx="6313488" cy="201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50179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1416050" y="0"/>
            <a:ext cx="63134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8" name="Picture 52227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1416050" y="0"/>
            <a:ext cx="63134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6" name="Picture 54275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1416050" y="0"/>
            <a:ext cx="63134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Picture 56323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1416050" y="0"/>
            <a:ext cx="63134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2" name="Picture 58371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1416050" y="0"/>
            <a:ext cx="63134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0" name="Picture 60419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1416050" y="0"/>
            <a:ext cx="63134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8" name="Picture 62467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1416050" y="0"/>
            <a:ext cx="63134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6" name="Picture 64515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1416050" y="0"/>
            <a:ext cx="63134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4" name="Picture 66563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1416050" y="0"/>
            <a:ext cx="63134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2" name="Picture 68611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1416050" y="0"/>
            <a:ext cx="63134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33795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1416050" y="0"/>
            <a:ext cx="63134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2924944"/>
            <a:ext cx="6543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Types of Land Use Controls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86742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764704"/>
            <a:ext cx="3642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Type of Land use Control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844824"/>
            <a:ext cx="7423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Engineering Control (building code, structural design), walls, fencing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Institutional Control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Governmental Control (zoning, ordinance, building permits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742950" lvl="1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2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35843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1416050" y="0"/>
            <a:ext cx="63134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37891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1416050" y="0"/>
            <a:ext cx="63134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39939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1416050" y="0"/>
            <a:ext cx="63134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41987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1416050" y="0"/>
            <a:ext cx="63134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44035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1416050" y="0"/>
            <a:ext cx="63134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46083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1416050" y="0"/>
            <a:ext cx="63134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8131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1416050" y="0"/>
            <a:ext cx="63134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34209"/>
  <p:tag name="AS_OS" val="Microsoft Windows NT 6.1.7601 Service Pack 1"/>
  <p:tag name="AS_RELEASE_DATE" val="2013.05.24"/>
  <p:tag name="AS_TITLE" val="Aspose.Slides for .NET 4.0 Client Profile"/>
  <p:tag name="AS_VERSION" val="7.5.0.0"/>
</p:tagLst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99"/>
        </a:hlink>
        <a:folHlink>
          <a:srgbClr val="99CC00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3300"/>
        </a:hlink>
        <a:folHlink>
          <a:srgbClr val="996600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AF67FF"/>
        </a:folHlink>
      </a:clrScheme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66CC"/>
        </a:hlink>
        <a:folHlink>
          <a:srgbClr val="00A800"/>
        </a:folHlink>
      </a:clrScheme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5050"/>
        </a:hlink>
        <a:folHlink>
          <a:srgbClr val="FF9900"/>
        </a:folHlink>
      </a:clrScheme>
    </a:extraClrScheme>
    <a:extraClrScheme>
      <a:clrScheme name="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FFFF"/>
        </a:hlink>
        <a:folHlink>
          <a:srgbClr val="00FF00"/>
        </a:folHlink>
      </a:clrScheme>
    </a:extraClrScheme>
    <a:extraClrScheme>
      <a:clrScheme name="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99"/>
        </a:hlink>
        <a:folHlink>
          <a:srgbClr val="D3A219"/>
        </a:folHlink>
      </a:clrScheme>
    </a:extraClrScheme>
    <a:extraClrScheme>
      <a:clrScheme name="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66CCFF"/>
        </a:hlink>
        <a:folHlink>
          <a:srgbClr val="FFE701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66CCFF"/>
        </a:hlink>
        <a:folHlink>
          <a:srgbClr val="F0E500"/>
        </a:folHlink>
      </a:clrScheme>
    </a:extraClrScheme>
    <a:extraClrScheme>
      <a:clrScheme name="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66"/>
        </a:hlink>
        <a:folHlink>
          <a:srgbClr val="E9DCB9"/>
        </a:folHlink>
      </a:clrScheme>
    </a:extraClrScheme>
    <a:extraClrScheme>
      <a:clrScheme name="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CCFF"/>
        </a:hlink>
        <a:folHlink>
          <a:srgbClr val="FFFF99"/>
        </a:folHlink>
      </a:clrScheme>
    </a:extraClrScheme>
    <a:extraClrScheme>
      <a:clrScheme name="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B400"/>
        </a:hlink>
        <a:folHlink>
          <a:srgbClr val="8C9EA0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35</Words>
  <Application>Microsoft Office PowerPoint</Application>
  <PresentationFormat>On-screen Show (4:3)</PresentationFormat>
  <Paragraphs>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/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ASIM</dc:creator>
  <cp:lastModifiedBy>ASIM</cp:lastModifiedBy>
  <cp:revision>9</cp:revision>
  <dcterms:created xsi:type="dcterms:W3CDTF">2015-08-22T07:27:20Z</dcterms:created>
  <dcterms:modified xsi:type="dcterms:W3CDTF">2015-09-30T13:03:10Z</dcterms:modified>
</cp:coreProperties>
</file>