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0" r:id="rId6"/>
    <p:sldId id="265" r:id="rId7"/>
    <p:sldId id="261" r:id="rId8"/>
    <p:sldId id="259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74F3-07ED-4E7D-8C5B-125F093986F1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8A60-BA6B-441D-BB95-CA2E6A0A72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74F3-07ED-4E7D-8C5B-125F093986F1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8A60-BA6B-441D-BB95-CA2E6A0A72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74F3-07ED-4E7D-8C5B-125F093986F1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8A60-BA6B-441D-BB95-CA2E6A0A72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74F3-07ED-4E7D-8C5B-125F093986F1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8A60-BA6B-441D-BB95-CA2E6A0A72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74F3-07ED-4E7D-8C5B-125F093986F1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8A60-BA6B-441D-BB95-CA2E6A0A72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74F3-07ED-4E7D-8C5B-125F093986F1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8A60-BA6B-441D-BB95-CA2E6A0A72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74F3-07ED-4E7D-8C5B-125F093986F1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8A60-BA6B-441D-BB95-CA2E6A0A72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74F3-07ED-4E7D-8C5B-125F093986F1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8A60-BA6B-441D-BB95-CA2E6A0A72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74F3-07ED-4E7D-8C5B-125F093986F1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8A60-BA6B-441D-BB95-CA2E6A0A72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74F3-07ED-4E7D-8C5B-125F093986F1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8A60-BA6B-441D-BB95-CA2E6A0A72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74F3-07ED-4E7D-8C5B-125F093986F1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9A8A60-BA6B-441D-BB95-CA2E6A0A72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C9A8A60-BA6B-441D-BB95-CA2E6A0A72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45074F3-07ED-4E7D-8C5B-125F093986F1}" type="datetimeFigureOut">
              <a:rPr lang="en-US" smtClean="0"/>
              <a:t>9/13/2018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543800" cy="2593975"/>
          </a:xfrm>
        </p:spPr>
        <p:txBody>
          <a:bodyPr/>
          <a:lstStyle/>
          <a:p>
            <a:r>
              <a:rPr lang="en-US" dirty="0" smtClean="0"/>
              <a:t>Lecture Frame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6461760" cy="1066800"/>
          </a:xfrm>
        </p:spPr>
        <p:txBody>
          <a:bodyPr/>
          <a:lstStyle/>
          <a:p>
            <a:r>
              <a:rPr lang="en-US" dirty="0" smtClean="0"/>
              <a:t>An innovation in the world of lectures and learning.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12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Students, Teachers, Artists online </a:t>
            </a:r>
            <a:r>
              <a:rPr lang="en-US" dirty="0"/>
              <a:t>L</a:t>
            </a:r>
            <a:r>
              <a:rPr lang="en-US" dirty="0" smtClean="0"/>
              <a:t>ive </a:t>
            </a:r>
            <a:r>
              <a:rPr lang="en-US" dirty="0"/>
              <a:t>T</a:t>
            </a:r>
            <a:r>
              <a:rPr lang="en-US" dirty="0" smtClean="0"/>
              <a:t>raining Centers will be using Lecture Frame.</a:t>
            </a:r>
          </a:p>
          <a:p>
            <a:r>
              <a:rPr lang="en-US" dirty="0" smtClean="0"/>
              <a:t>There will be an innovation in Home Security and a whole new way of object tracking.</a:t>
            </a:r>
          </a:p>
          <a:p>
            <a:r>
              <a:rPr lang="en-US" dirty="0" smtClean="0"/>
              <a:t>Making a Lecture Video up to 100X size efficient will make it easy to store number of attended and un-attended Lectures.</a:t>
            </a:r>
          </a:p>
          <a:p>
            <a:r>
              <a:rPr lang="en-US" dirty="0" smtClean="0"/>
              <a:t>Making notes of Lectures will be easy and time-saving for Students.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5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Discuss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the technology</a:t>
            </a:r>
          </a:p>
          <a:p>
            <a:r>
              <a:rPr lang="en-US" dirty="0" smtClean="0"/>
              <a:t>How it works</a:t>
            </a:r>
          </a:p>
          <a:p>
            <a:r>
              <a:rPr lang="en-US" dirty="0" smtClean="0"/>
              <a:t>Touch Frame diversity</a:t>
            </a:r>
          </a:p>
          <a:p>
            <a:r>
              <a:rPr lang="en-US" dirty="0" smtClean="0"/>
              <a:t>Components used</a:t>
            </a:r>
          </a:p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Future thoughts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0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/>
              <a:t>Frame can turn </a:t>
            </a:r>
            <a:r>
              <a:rPr lang="en-US" dirty="0" smtClean="0"/>
              <a:t>plane surface into a Touch </a:t>
            </a:r>
            <a:r>
              <a:rPr lang="en-US" dirty="0"/>
              <a:t>S</a:t>
            </a:r>
            <a:r>
              <a:rPr lang="en-US" dirty="0" smtClean="0"/>
              <a:t>urface.</a:t>
            </a:r>
          </a:p>
          <a:p>
            <a:r>
              <a:rPr lang="en-US" dirty="0" smtClean="0"/>
              <a:t>Lectures can be recorded and live streamed at up to 100X size efficiency. </a:t>
            </a:r>
          </a:p>
          <a:p>
            <a:r>
              <a:rPr lang="en-US" dirty="0" smtClean="0"/>
              <a:t>Live stream can take place on an average internet connection.</a:t>
            </a:r>
          </a:p>
          <a:p>
            <a:r>
              <a:rPr lang="en-US" dirty="0" smtClean="0"/>
              <a:t>Lecture</a:t>
            </a:r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dirty="0" smtClean="0"/>
              <a:t>rame </a:t>
            </a:r>
            <a:r>
              <a:rPr lang="en-US" dirty="0" smtClean="0"/>
              <a:t>is a </a:t>
            </a:r>
            <a:r>
              <a:rPr lang="en-US" dirty="0" smtClean="0"/>
              <a:t>framework that </a:t>
            </a:r>
            <a:r>
              <a:rPr lang="en-US" dirty="0" smtClean="0"/>
              <a:t>is sensitive to </a:t>
            </a:r>
            <a:r>
              <a:rPr lang="en-US" dirty="0" smtClean="0"/>
              <a:t>anything that is residing in its boundary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It includes Touch Frame, a pre-processing phase controller and software.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6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pic>
        <p:nvPicPr>
          <p:cNvPr id="1028" name="Picture 4" descr="C:\Users\Waris\Desktop\prototp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295400"/>
            <a:ext cx="7305675" cy="547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561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Lecture Frame, an ordinary White Board will be turned into a Touch Surface.</a:t>
            </a:r>
          </a:p>
          <a:p>
            <a:r>
              <a:rPr lang="en-US" dirty="0" smtClean="0"/>
              <a:t>Anything written on White Board will be recorded and a Lecture file is generated as well as Live Streamed on Network.</a:t>
            </a:r>
          </a:p>
          <a:p>
            <a:r>
              <a:rPr lang="en-US" dirty="0" smtClean="0"/>
              <a:t>Students that are not in the class, can attend </a:t>
            </a:r>
            <a:r>
              <a:rPr lang="en-US" dirty="0"/>
              <a:t>L</a:t>
            </a:r>
            <a:r>
              <a:rPr lang="en-US" dirty="0" smtClean="0"/>
              <a:t>ive Lecture either on their Laptops or can listen it later using Lecture File.</a:t>
            </a:r>
          </a:p>
          <a:p>
            <a:r>
              <a:rPr lang="en-US" dirty="0" smtClean="0"/>
              <a:t>Video output viewed by a student will be same as Real Video Lecture. (e.g. on Khan Academy).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9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Framework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36" y="1849582"/>
            <a:ext cx="5853113" cy="404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44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 Frame can </a:t>
            </a:r>
            <a:r>
              <a:rPr lang="en-US" dirty="0"/>
              <a:t>R</a:t>
            </a:r>
            <a:r>
              <a:rPr lang="en-US" dirty="0" smtClean="0"/>
              <a:t>ecord Lectures at 100X size efficiency.</a:t>
            </a:r>
          </a:p>
          <a:p>
            <a:r>
              <a:rPr lang="en-US" dirty="0" smtClean="0"/>
              <a:t>Lecture video can be Live Streamed on an Average Internet Connection.</a:t>
            </a:r>
          </a:p>
          <a:p>
            <a:r>
              <a:rPr lang="en-US" dirty="0" smtClean="0"/>
              <a:t>Lecture Frame will be cost efficient as we have two project hardware architectures based on cost.</a:t>
            </a:r>
          </a:p>
          <a:p>
            <a:r>
              <a:rPr lang="en-US" dirty="0" smtClean="0"/>
              <a:t>Lecture Frame will have its own </a:t>
            </a:r>
            <a:r>
              <a:rPr lang="en-US" dirty="0"/>
              <a:t>L</a:t>
            </a:r>
            <a:r>
              <a:rPr lang="en-US" dirty="0" smtClean="0"/>
              <a:t>ocal Network so that Students don’t need any other internet connection.</a:t>
            </a:r>
          </a:p>
          <a:p>
            <a:r>
              <a:rPr lang="en-US" dirty="0" smtClean="0"/>
              <a:t>Lecture Frame </a:t>
            </a:r>
            <a:r>
              <a:rPr lang="en-US" dirty="0"/>
              <a:t>is ultra </a:t>
            </a:r>
            <a:r>
              <a:rPr lang="en-US" dirty="0" smtClean="0"/>
              <a:t>durable as compared to Touchpad.</a:t>
            </a:r>
          </a:p>
          <a:p>
            <a:r>
              <a:rPr lang="en-US" dirty="0" smtClean="0"/>
              <a:t>Unlike Touchpad, Lecture Frame is sensitive to our specified Board Marker only.</a:t>
            </a:r>
          </a:p>
          <a:p>
            <a:r>
              <a:rPr lang="en-US" dirty="0" smtClean="0"/>
              <a:t>Lecture Frame consists on smaller modules so that it makes transport and installation more easy than Touchpads.</a:t>
            </a:r>
          </a:p>
        </p:txBody>
      </p:sp>
    </p:spTree>
    <p:extLst>
      <p:ext uri="{BB962C8B-B14F-4D97-AF65-F5344CB8AC3E}">
        <p14:creationId xmlns:p14="http://schemas.microsoft.com/office/powerpoint/2010/main" val="76989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Touch Sensors</a:t>
            </a:r>
          </a:p>
          <a:p>
            <a:pPr marL="411480" lvl="1" indent="0">
              <a:buNone/>
            </a:pPr>
            <a:r>
              <a:rPr lang="en-US" dirty="0" smtClean="0"/>
              <a:t>Touch Sensors are of two types based on module price</a:t>
            </a:r>
          </a:p>
          <a:p>
            <a:pPr lvl="2"/>
            <a:r>
              <a:rPr lang="en-US" dirty="0"/>
              <a:t>IR </a:t>
            </a:r>
            <a:r>
              <a:rPr lang="en-US" dirty="0" smtClean="0"/>
              <a:t>Transmitter </a:t>
            </a:r>
            <a:r>
              <a:rPr lang="en-US" dirty="0"/>
              <a:t>/ R</a:t>
            </a:r>
            <a:r>
              <a:rPr lang="en-US" dirty="0" smtClean="0"/>
              <a:t>eceiver.</a:t>
            </a:r>
          </a:p>
          <a:p>
            <a:pPr lvl="2"/>
            <a:r>
              <a:rPr lang="en-US" dirty="0" smtClean="0"/>
              <a:t>IR Cameras</a:t>
            </a:r>
          </a:p>
          <a:p>
            <a:r>
              <a:rPr lang="en-US" b="1" dirty="0" smtClean="0"/>
              <a:t>Controller</a:t>
            </a:r>
          </a:p>
          <a:p>
            <a:pPr marL="11430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dirty="0" smtClean="0"/>
              <a:t>There are two main hardware based controllers in project</a:t>
            </a:r>
          </a:p>
          <a:p>
            <a:pPr lvl="2"/>
            <a:r>
              <a:rPr lang="en-US" dirty="0" smtClean="0"/>
              <a:t>Pre-processing phase controller (Raspberry Pi)</a:t>
            </a:r>
          </a:p>
          <a:p>
            <a:pPr lvl="2"/>
            <a:r>
              <a:rPr lang="en-US" dirty="0" smtClean="0"/>
              <a:t>Actual-processing phase (Server)</a:t>
            </a:r>
          </a:p>
          <a:p>
            <a:r>
              <a:rPr lang="en-US" b="1" dirty="0" smtClean="0"/>
              <a:t>Application Software</a:t>
            </a:r>
          </a:p>
          <a:p>
            <a:pPr marL="11430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dirty="0" smtClean="0"/>
              <a:t>Software app is developed in Unity3d.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486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	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 Frame can </a:t>
            </a:r>
            <a:r>
              <a:rPr lang="en-US" dirty="0"/>
              <a:t>be synchronized with Multimedia </a:t>
            </a:r>
            <a:r>
              <a:rPr lang="en-US" dirty="0" smtClean="0"/>
              <a:t>Projectors to make a Touch Screen Display.</a:t>
            </a:r>
          </a:p>
          <a:p>
            <a:r>
              <a:rPr lang="en-US" dirty="0" smtClean="0"/>
              <a:t>It can be used by </a:t>
            </a:r>
            <a:r>
              <a:rPr lang="en-US" dirty="0"/>
              <a:t>all </a:t>
            </a:r>
            <a:r>
              <a:rPr lang="en-US" dirty="0" smtClean="0"/>
              <a:t>Education Institutions.</a:t>
            </a:r>
          </a:p>
          <a:p>
            <a:r>
              <a:rPr lang="en-US" dirty="0" smtClean="0"/>
              <a:t>Online tutors can use Touch Frame for recording their lectures.</a:t>
            </a:r>
          </a:p>
          <a:p>
            <a:r>
              <a:rPr lang="en-US" dirty="0" smtClean="0"/>
              <a:t>Artists can use Lecture Frame for their Digital Paintings as it is size variable, So that dimension of any writing area can be achieved.</a:t>
            </a:r>
          </a:p>
          <a:p>
            <a:r>
              <a:rPr lang="en-US" dirty="0" smtClean="0"/>
              <a:t>Lecture Frame can record the writing even on a surface on which direct writing is difficult. Such as water.</a:t>
            </a:r>
          </a:p>
          <a:p>
            <a:r>
              <a:rPr lang="en-US" dirty="0" smtClean="0"/>
              <a:t>Lecture Frame can be used as obstacle and motion sensor in Home Security System.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00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146</TotalTime>
  <Words>505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Lecture Frame</vt:lpstr>
      <vt:lpstr>Points to Discuss</vt:lpstr>
      <vt:lpstr>Introduction  </vt:lpstr>
      <vt:lpstr>Prototype</vt:lpstr>
      <vt:lpstr>Working</vt:lpstr>
      <vt:lpstr>Project Framework</vt:lpstr>
      <vt:lpstr>Diversity</vt:lpstr>
      <vt:lpstr>Components Used</vt:lpstr>
      <vt:lpstr>Application s</vt:lpstr>
      <vt:lpstr>Future Thoughts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Frame</dc:title>
  <dc:creator>Waris</dc:creator>
  <cp:lastModifiedBy>Waris</cp:lastModifiedBy>
  <cp:revision>18</cp:revision>
  <dcterms:created xsi:type="dcterms:W3CDTF">2018-09-12T05:33:18Z</dcterms:created>
  <dcterms:modified xsi:type="dcterms:W3CDTF">2018-09-13T02:04:36Z</dcterms:modified>
</cp:coreProperties>
</file>