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CAAE-0AED-46E1-9445-D0624E33CA0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DFF-6477-40A2-818A-88D01A462D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CAAE-0AED-46E1-9445-D0624E33CA0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DFF-6477-40A2-818A-88D01A462D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CAAE-0AED-46E1-9445-D0624E33CA0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DFF-6477-40A2-818A-88D01A462D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CAAE-0AED-46E1-9445-D0624E33CA0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DFF-6477-40A2-818A-88D01A462D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CAAE-0AED-46E1-9445-D0624E33CA0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DFF-6477-40A2-818A-88D01A462D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CAAE-0AED-46E1-9445-D0624E33CA0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DFF-6477-40A2-818A-88D01A462D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CAAE-0AED-46E1-9445-D0624E33CA0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DFF-6477-40A2-818A-88D01A462D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CAAE-0AED-46E1-9445-D0624E33CA0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DFF-6477-40A2-818A-88D01A462D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CAAE-0AED-46E1-9445-D0624E33CA0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DFF-6477-40A2-818A-88D01A462D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CAAE-0AED-46E1-9445-D0624E33CA0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DFF-6477-40A2-818A-88D01A462D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CAAE-0AED-46E1-9445-D0624E33CA0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7DFF-6477-40A2-818A-88D01A462D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D1BCAAE-0AED-46E1-9445-D0624E33CA0C}" type="datetimeFigureOut">
              <a:rPr lang="en-US" smtClean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0147DFF-6477-40A2-818A-88D01A462D3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.pk/url?sa=i&amp;source=images&amp;cd=&amp;cad=rja&amp;uact=8&amp;ved=2ahUKEwi9maf7np7cAhUDQo8KHQwXCnYQjRx6BAgBEAU&amp;url=https%3A%2F%2Finfograph.venngage.com%2Fp%2F216351%2Fvibrant-infographic_new&amp;psig=AOvVaw2x37ojb3zQPKtx2oUNk2rD&amp;ust=153164564393038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b="1" dirty="0" smtClean="0"/>
              <a:t>Lecture Frame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6400800" cy="1752600"/>
          </a:xfrm>
        </p:spPr>
        <p:txBody>
          <a:bodyPr/>
          <a:lstStyle/>
          <a:p>
            <a:r>
              <a:rPr lang="en-US" dirty="0" smtClean="0"/>
              <a:t>A digital lecture recording system with minimized storage size.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48200" y="6019800"/>
            <a:ext cx="4038600" cy="438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Hamza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r>
              <a:rPr lang="en-US" dirty="0" smtClean="0"/>
              <a:t>. UET Lahore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5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Infrared Transmitters </a:t>
            </a:r>
            <a:r>
              <a:rPr lang="en-US" dirty="0"/>
              <a:t>and </a:t>
            </a:r>
            <a:r>
              <a:rPr lang="en-US" dirty="0" smtClean="0"/>
              <a:t>receivers.</a:t>
            </a:r>
          </a:p>
          <a:p>
            <a:r>
              <a:rPr lang="en-US" dirty="0" smtClean="0"/>
              <a:t>Descendant counters</a:t>
            </a:r>
          </a:p>
          <a:p>
            <a:r>
              <a:rPr lang="en-US" dirty="0"/>
              <a:t>Single Precision </a:t>
            </a:r>
            <a:r>
              <a:rPr lang="en-US" dirty="0" smtClean="0"/>
              <a:t>Timers</a:t>
            </a:r>
          </a:p>
          <a:p>
            <a:r>
              <a:rPr lang="en-US" dirty="0" smtClean="0"/>
              <a:t>And gates</a:t>
            </a:r>
          </a:p>
          <a:p>
            <a:r>
              <a:rPr lang="en-US" dirty="0" smtClean="0"/>
              <a:t>16-bit microprocessor</a:t>
            </a:r>
          </a:p>
          <a:p>
            <a:r>
              <a:rPr lang="en-US" dirty="0" smtClean="0"/>
              <a:t>Serial Connection</a:t>
            </a:r>
          </a:p>
          <a:p>
            <a:r>
              <a:rPr lang="en-US" dirty="0" smtClean="0"/>
              <a:t>Windows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0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Infrared emitters emit an infrared beam from starting to ending position successively.</a:t>
            </a:r>
          </a:p>
          <a:p>
            <a:r>
              <a:rPr lang="en-US" dirty="0" smtClean="0"/>
              <a:t>There is only 1 transmitter and receiver active at a time in each parallel pair for increased precision.</a:t>
            </a:r>
          </a:p>
          <a:p>
            <a:r>
              <a:rPr lang="en-US" dirty="0" smtClean="0"/>
              <a:t>Descendant counters and precision timers are used to maximize bandwidth.</a:t>
            </a:r>
          </a:p>
          <a:p>
            <a:r>
              <a:rPr lang="en-US" dirty="0" smtClean="0"/>
              <a:t>Microprocessor is used as a driver and to send the current touch position to windows application through serial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1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Demo</a:t>
            </a:r>
            <a:endParaRPr lang="en-US" dirty="0"/>
          </a:p>
        </p:txBody>
      </p:sp>
      <p:pic>
        <p:nvPicPr>
          <p:cNvPr id="4" name="Picture 2" descr="Related image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4" y="1981200"/>
            <a:ext cx="585223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83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Application will</a:t>
            </a:r>
          </a:p>
          <a:p>
            <a:r>
              <a:rPr lang="en-US" dirty="0" smtClean="0"/>
              <a:t>Read the incoming serial data and plot it on screen.</a:t>
            </a:r>
          </a:p>
          <a:p>
            <a:r>
              <a:rPr lang="en-US" dirty="0" smtClean="0"/>
              <a:t>Draw the projection of each touch input in multi-touch case at same time.</a:t>
            </a:r>
          </a:p>
          <a:p>
            <a:r>
              <a:rPr lang="en-US" dirty="0" smtClean="0"/>
              <a:t>Record audio and plotting data simultaneously.</a:t>
            </a:r>
          </a:p>
          <a:p>
            <a:r>
              <a:rPr lang="en-US" dirty="0" smtClean="0"/>
              <a:t>Save the file containing audio and plotting data.</a:t>
            </a:r>
          </a:p>
          <a:p>
            <a:r>
              <a:rPr lang="en-US" dirty="0" smtClean="0"/>
              <a:t>Load and play the file containing audio and plotting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1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part (Input)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600200"/>
          </a:xfrm>
        </p:spPr>
        <p:txBody>
          <a:bodyPr/>
          <a:lstStyle/>
          <a:p>
            <a:r>
              <a:rPr lang="en-US" dirty="0" smtClean="0"/>
              <a:t>Application will get three parameters as input</a:t>
            </a:r>
            <a:br>
              <a:rPr lang="en-US" dirty="0" smtClean="0"/>
            </a:br>
            <a:r>
              <a:rPr lang="en-US" dirty="0" smtClean="0"/>
              <a:t>X position (cm)</a:t>
            </a:r>
            <a:br>
              <a:rPr lang="en-US" dirty="0" smtClean="0"/>
            </a:br>
            <a:r>
              <a:rPr lang="en-US" dirty="0" smtClean="0"/>
              <a:t>Y position (cm)</a:t>
            </a:r>
            <a:br>
              <a:rPr lang="en-US" dirty="0" smtClean="0"/>
            </a:br>
            <a:r>
              <a:rPr lang="en-US" dirty="0" smtClean="0"/>
              <a:t>Current time (seconds)</a:t>
            </a:r>
            <a:endParaRPr lang="en-US" dirty="0"/>
          </a:p>
        </p:txBody>
      </p:sp>
      <p:pic>
        <p:nvPicPr>
          <p:cNvPr id="2052" name="Picture 4" descr="C:\Users\Waris\Desktop\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620349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53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Part (Output)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Application will</a:t>
            </a:r>
          </a:p>
          <a:p>
            <a:r>
              <a:rPr lang="en-US" dirty="0" smtClean="0"/>
              <a:t>Read the serial data and plot a curve on computer screen.</a:t>
            </a:r>
          </a:p>
          <a:p>
            <a:r>
              <a:rPr lang="en-US" dirty="0" smtClean="0"/>
              <a:t>Record audio as well.</a:t>
            </a:r>
          </a:p>
          <a:p>
            <a:r>
              <a:rPr lang="en-US" dirty="0" smtClean="0"/>
              <a:t>Save both audio and serial data as a single file so that user can view the recorded lecture later after.</a:t>
            </a:r>
          </a:p>
          <a:p>
            <a:r>
              <a:rPr lang="en-US" dirty="0" smtClean="0"/>
              <a:t>Play the saved lecture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92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292</TotalTime>
  <Words>222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Lecture Frame</vt:lpstr>
      <vt:lpstr>Material</vt:lpstr>
      <vt:lpstr>Hardware Part</vt:lpstr>
      <vt:lpstr>Implementation Demo</vt:lpstr>
      <vt:lpstr>Software Part</vt:lpstr>
      <vt:lpstr>Software part (Input)</vt:lpstr>
      <vt:lpstr>Software Part (Output)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Frame</dc:title>
  <dc:creator>Waris</dc:creator>
  <cp:lastModifiedBy>Waris</cp:lastModifiedBy>
  <cp:revision>8</cp:revision>
  <dcterms:created xsi:type="dcterms:W3CDTF">2018-07-14T09:12:08Z</dcterms:created>
  <dcterms:modified xsi:type="dcterms:W3CDTF">2018-07-14T14:05:00Z</dcterms:modified>
</cp:coreProperties>
</file>