
<file path=[Content_Types].xml><?xml version="1.0" encoding="utf-8"?>
<Types xmlns="http://schemas.openxmlformats.org/package/2006/content-types">
  <Override PartName="/ppt/slideMasters/slideMaster3.xml" ContentType="application/vnd.openxmlformats-officedocument.presentationml.slideMaster+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Layouts/slideLayout39.xml" ContentType="application/vnd.openxmlformats-officedocument.presentationml.slideLayout+xml"/>
  <Override PartName="/ppt/theme/theme5.xml" ContentType="application/vnd.openxmlformats-officedocument.theme+xml"/>
  <Default Extension="svg" ContentType="image/svg+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35.xml" ContentType="application/vnd.openxmlformats-officedocument.presentationml.slideLayout+xml"/>
  <Override PartName="/ppt/slideLayouts/slideLayout44.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Layouts/slideLayout33.xml" ContentType="application/vnd.openxmlformats-officedocument.presentationml.slideLayout+xml"/>
  <Override PartName="/ppt/slideLayouts/slideLayout42.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slideLayouts/slideLayout40.xml" ContentType="application/vnd.openxmlformats-officedocument.presentationml.slideLayout+xml"/>
  <Override PartName="/ppt/slideMasters/slideMaster4.xml" ContentType="application/vnd.openxmlformats-officedocument.presentationml.slideMaster+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theme/theme6.xml" ContentType="application/vnd.openxmlformats-officedocument.theme+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slideLayouts/slideLayout29.xml" ContentType="application/vnd.openxmlformats-officedocument.presentationml.slideLayout+xml"/>
  <Override PartName="/ppt/slideLayouts/slideLayout38.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36.xml" ContentType="application/vnd.openxmlformats-officedocument.presentationml.slideLayout+xml"/>
  <Override PartName="/ppt/slideLayouts/slideLayout4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34.xml" ContentType="application/vnd.openxmlformats-officedocument.presentationml.slideLayout+xml"/>
  <Override PartName="/ppt/slideLayouts/slideLayout4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ppt/slideLayouts/slideLayout4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10.xml" ContentType="application/vnd.openxmlformats-officedocument.presentationml.slideLayout+xml"/>
  <Override PartName="/ppt/slides/slide8.xml" ContentType="application/vnd.openxmlformats-officedocument.presentationml.slide+xml"/>
  <Override PartName="/ppt/handoutMasters/handoutMaster1.xml" ContentType="application/vnd.openxmlformats-officedocument.presentationml.handoutMaster+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97" r:id="rId2"/>
    <p:sldMasterId id="2147483685" r:id="rId3"/>
    <p:sldMasterId id="2147483673" r:id="rId4"/>
  </p:sldMasterIdLst>
  <p:notesMasterIdLst>
    <p:notesMasterId r:id="rId30"/>
  </p:notesMasterIdLst>
  <p:handoutMasterIdLst>
    <p:handoutMasterId r:id="rId31"/>
  </p:handoutMasterIdLst>
  <p:sldIdLst>
    <p:sldId id="342" r:id="rId5"/>
    <p:sldId id="356" r:id="rId6"/>
    <p:sldId id="362" r:id="rId7"/>
    <p:sldId id="359" r:id="rId8"/>
    <p:sldId id="363" r:id="rId9"/>
    <p:sldId id="364" r:id="rId10"/>
    <p:sldId id="365" r:id="rId11"/>
    <p:sldId id="366" r:id="rId12"/>
    <p:sldId id="367" r:id="rId13"/>
    <p:sldId id="368" r:id="rId14"/>
    <p:sldId id="369" r:id="rId15"/>
    <p:sldId id="370" r:id="rId16"/>
    <p:sldId id="358" r:id="rId17"/>
    <p:sldId id="288" r:id="rId18"/>
    <p:sldId id="329" r:id="rId19"/>
    <p:sldId id="371" r:id="rId20"/>
    <p:sldId id="372" r:id="rId21"/>
    <p:sldId id="373" r:id="rId22"/>
    <p:sldId id="374" r:id="rId23"/>
    <p:sldId id="376" r:id="rId24"/>
    <p:sldId id="375" r:id="rId25"/>
    <p:sldId id="377" r:id="rId26"/>
    <p:sldId id="378" r:id="rId27"/>
    <p:sldId id="379" r:id="rId28"/>
    <p:sldId id="380"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103454"/>
    <a:srgbClr val="15304E"/>
    <a:srgbClr val="F9F9F9"/>
    <a:srgbClr val="008FC5"/>
    <a:srgbClr val="63CBCD"/>
    <a:srgbClr val="A6A6A6"/>
    <a:srgbClr val="FFFFFF"/>
    <a:srgbClr val="7CC8EC"/>
    <a:srgbClr val="F02423"/>
    <a:srgbClr val="27B369"/>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368" autoAdjust="0"/>
    <p:restoredTop sz="94660"/>
  </p:normalViewPr>
  <p:slideViewPr>
    <p:cSldViewPr snapToGrid="0" showGuides="1">
      <p:cViewPr varScale="1">
        <p:scale>
          <a:sx n="73" d="100"/>
          <a:sy n="73" d="100"/>
        </p:scale>
        <p:origin x="-1098" y="-102"/>
      </p:cViewPr>
      <p:guideLst>
        <p:guide orient="horz" pos="2160"/>
        <p:guide pos="2880"/>
      </p:guideLst>
    </p:cSldViewPr>
  </p:slideViewPr>
  <p:notesTextViewPr>
    <p:cViewPr>
      <p:scale>
        <a:sx n="20" d="100"/>
        <a:sy n="20" d="100"/>
      </p:scale>
      <p:origin x="0" y="0"/>
    </p:cViewPr>
  </p:notesTextViewPr>
  <p:sorterViewPr>
    <p:cViewPr>
      <p:scale>
        <a:sx n="20" d="100"/>
        <a:sy n="20" d="100"/>
      </p:scale>
      <p:origin x="0" y="0"/>
    </p:cViewPr>
  </p:sorterViewPr>
  <p:notesViewPr>
    <p:cSldViewPr snapToGrid="0" showGuides="1">
      <p:cViewPr varScale="1">
        <p:scale>
          <a:sx n="51" d="100"/>
          <a:sy n="51" d="100"/>
        </p:scale>
        <p:origin x="2862" y="60"/>
      </p:cViewPr>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handoutMaster" Target="handoutMasters/handoutMaster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466C23F-2943-41AE-8A50-594A3BF50A65}" type="datetimeFigureOut">
              <a:rPr lang="en-GB" smtClean="0"/>
              <a:pPr/>
              <a:t>29/08/2019</a:t>
            </a:fld>
            <a:endParaRPr lang="en-GB"/>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A0A507B-2379-4D1E-BC8D-2A6EF20C4C9D}" type="slidenum">
              <a:rPr lang="en-GB" smtClean="0"/>
              <a:pPr/>
              <a:t>‹#›</a:t>
            </a:fld>
            <a:endParaRPr lang="en-GB"/>
          </a:p>
        </p:txBody>
      </p:sp>
    </p:spTree>
    <p:extLst>
      <p:ext uri="{BB962C8B-B14F-4D97-AF65-F5344CB8AC3E}">
        <p14:creationId xmlns:p14="http://schemas.microsoft.com/office/powerpoint/2010/main" xmlns="" val="36881535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478B4F4-0E37-45D0-A03B-BC6109B7B9EC}" type="datetimeFigureOut">
              <a:rPr lang="en-GB" smtClean="0"/>
              <a:pPr/>
              <a:t>29/08/2019</a:t>
            </a:fld>
            <a:endParaRPr lang="en-GB"/>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1AAE0B-E3A9-415E-BF9D-35A66B2C4B2F}" type="slidenum">
              <a:rPr lang="en-GB" smtClean="0"/>
              <a:pPr/>
              <a:t>‹#›</a:t>
            </a:fld>
            <a:endParaRPr lang="en-GB"/>
          </a:p>
        </p:txBody>
      </p:sp>
    </p:spTree>
    <p:extLst>
      <p:ext uri="{BB962C8B-B14F-4D97-AF65-F5344CB8AC3E}">
        <p14:creationId xmlns:p14="http://schemas.microsoft.com/office/powerpoint/2010/main" xmlns="" val="9255072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F01AAE0B-E3A9-415E-BF9D-35A66B2C4B2F}" type="slidenum">
              <a:rPr lang="en-GB" smtClean="0"/>
              <a:pPr/>
              <a:t>1</a:t>
            </a:fld>
            <a:endParaRPr lang="en-GB"/>
          </a:p>
        </p:txBody>
      </p:sp>
    </p:spTree>
    <p:extLst>
      <p:ext uri="{BB962C8B-B14F-4D97-AF65-F5344CB8AC3E}">
        <p14:creationId xmlns:p14="http://schemas.microsoft.com/office/powerpoint/2010/main" xmlns="" val="325997304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userDrawn="1">
  <p:cSld name="1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800100" y="596903"/>
            <a:ext cx="6613574" cy="505969"/>
          </a:xfrm>
        </p:spPr>
        <p:txBody>
          <a:bodyPr lIns="0" rIns="0" anchor="ctr">
            <a:noAutofit/>
          </a:bodyPr>
          <a:lstStyle>
            <a:lvl1pPr algn="l">
              <a:defRPr sz="3600" b="0">
                <a:solidFill>
                  <a:srgbClr val="15304E"/>
                </a:solidFill>
                <a:latin typeface="Kontrapunkt Bob Light" panose="02000000000000000000" pitchFamily="50" charset="0"/>
                <a:ea typeface="Open Sans Light" panose="020B0306030504020204" pitchFamily="34" charset="0"/>
                <a:cs typeface="Open Sans Light" panose="020B0306030504020204" pitchFamily="34" charset="0"/>
              </a:defRPr>
            </a:lvl1pPr>
          </a:lstStyle>
          <a:p>
            <a:r>
              <a:rPr lang="en-US" dirty="0" smtClean="0"/>
              <a:t>Write Your Title Here</a:t>
            </a:r>
            <a:endParaRPr lang="en-GB" dirty="0"/>
          </a:p>
        </p:txBody>
      </p:sp>
      <p:sp>
        <p:nvSpPr>
          <p:cNvPr id="13" name="Text Placeholder 12"/>
          <p:cNvSpPr>
            <a:spLocks noGrp="1"/>
          </p:cNvSpPr>
          <p:nvPr>
            <p:ph type="body" sz="quarter" idx="11" hasCustomPrompt="1"/>
          </p:nvPr>
        </p:nvSpPr>
        <p:spPr>
          <a:xfrm>
            <a:off x="800101" y="1861626"/>
            <a:ext cx="3409657" cy="516988"/>
          </a:xfrm>
        </p:spPr>
        <p:txBody>
          <a:bodyPr lIns="0" rIns="0">
            <a:normAutofit/>
          </a:bodyPr>
          <a:lstStyle>
            <a:lvl1pPr marL="0" indent="0">
              <a:buNone/>
              <a:defRPr sz="1600" b="0" baseline="0">
                <a:solidFill>
                  <a:srgbClr val="15304E"/>
                </a:solidFill>
                <a:latin typeface="Kontrapunkt Bob" panose="02000000000000000000" pitchFamily="50" charset="0"/>
              </a:defRPr>
            </a:lvl1pPr>
            <a:lvl2pPr marL="457198" indent="0">
              <a:buNone/>
              <a:defRPr/>
            </a:lvl2pPr>
            <a:lvl3pPr marL="914395" indent="0">
              <a:buNone/>
              <a:defRPr/>
            </a:lvl3pPr>
            <a:lvl4pPr marL="1371592" indent="0">
              <a:buNone/>
              <a:defRPr/>
            </a:lvl4pPr>
            <a:lvl5pPr marL="1828789" indent="0">
              <a:buNone/>
              <a:defRPr/>
            </a:lvl5pPr>
          </a:lstStyle>
          <a:p>
            <a:pPr lvl="0"/>
            <a:r>
              <a:rPr lang="en-US" dirty="0" smtClean="0"/>
              <a:t>Write Your Article Title Here</a:t>
            </a:r>
            <a:endParaRPr lang="en-GB" dirty="0"/>
          </a:p>
        </p:txBody>
      </p:sp>
      <p:sp>
        <p:nvSpPr>
          <p:cNvPr id="18" name="Text Placeholder 12"/>
          <p:cNvSpPr>
            <a:spLocks noGrp="1"/>
          </p:cNvSpPr>
          <p:nvPr>
            <p:ph type="body" sz="quarter" idx="13" hasCustomPrompt="1"/>
          </p:nvPr>
        </p:nvSpPr>
        <p:spPr>
          <a:xfrm>
            <a:off x="4934245" y="1861626"/>
            <a:ext cx="3409657" cy="516988"/>
          </a:xfrm>
        </p:spPr>
        <p:txBody>
          <a:bodyPr lIns="0" rIns="0">
            <a:normAutofit/>
          </a:bodyPr>
          <a:lstStyle>
            <a:lvl1pPr marL="0" indent="0" algn="r">
              <a:buNone/>
              <a:defRPr sz="1600" b="0" baseline="0">
                <a:solidFill>
                  <a:srgbClr val="15304E"/>
                </a:solidFill>
                <a:latin typeface="Kontrapunkt Bob" panose="02000000000000000000" pitchFamily="50" charset="0"/>
              </a:defRPr>
            </a:lvl1pPr>
            <a:lvl2pPr marL="457198" indent="0">
              <a:buNone/>
              <a:defRPr/>
            </a:lvl2pPr>
            <a:lvl3pPr marL="914395" indent="0">
              <a:buNone/>
              <a:defRPr/>
            </a:lvl3pPr>
            <a:lvl4pPr marL="1371592" indent="0">
              <a:buNone/>
              <a:defRPr/>
            </a:lvl4pPr>
            <a:lvl5pPr marL="1828789" indent="0">
              <a:buNone/>
              <a:defRPr/>
            </a:lvl5pPr>
          </a:lstStyle>
          <a:p>
            <a:pPr lvl="0"/>
            <a:r>
              <a:rPr lang="en-US" dirty="0" smtClean="0"/>
              <a:t>Write Your Article Title Here</a:t>
            </a:r>
            <a:endParaRPr lang="en-GB" dirty="0"/>
          </a:p>
        </p:txBody>
      </p:sp>
      <p:grpSp>
        <p:nvGrpSpPr>
          <p:cNvPr id="5" name="Group 9"/>
          <p:cNvGrpSpPr/>
          <p:nvPr userDrawn="1"/>
        </p:nvGrpSpPr>
        <p:grpSpPr>
          <a:xfrm>
            <a:off x="800100" y="6172200"/>
            <a:ext cx="324390" cy="324390"/>
            <a:chOff x="0" y="0"/>
            <a:chExt cx="697660" cy="697660"/>
          </a:xfrm>
        </p:grpSpPr>
        <p:sp>
          <p:nvSpPr>
            <p:cNvPr id="6" name="Shape 7"/>
            <p:cNvSpPr/>
            <p:nvPr/>
          </p:nvSpPr>
          <p:spPr>
            <a:xfrm>
              <a:off x="165155" y="204239"/>
              <a:ext cx="367350" cy="289183"/>
            </a:xfrm>
            <a:custGeom>
              <a:avLst/>
              <a:gdLst/>
              <a:ahLst/>
              <a:cxnLst>
                <a:cxn ang="0">
                  <a:pos x="wd2" y="hd2"/>
                </a:cxn>
                <a:cxn ang="5400000">
                  <a:pos x="wd2" y="hd2"/>
                </a:cxn>
                <a:cxn ang="10800000">
                  <a:pos x="wd2" y="hd2"/>
                </a:cxn>
                <a:cxn ang="16200000">
                  <a:pos x="wd2" y="hd2"/>
                </a:cxn>
              </a:cxnLst>
              <a:rect l="0" t="0" r="r" b="b"/>
              <a:pathLst>
                <a:path w="20317" h="19134" extrusionOk="0">
                  <a:moveTo>
                    <a:pt x="5102" y="1944"/>
                  </a:moveTo>
                  <a:cubicBezTo>
                    <a:pt x="971" y="4812"/>
                    <a:pt x="1208" y="9482"/>
                    <a:pt x="1350" y="11210"/>
                  </a:cubicBezTo>
                  <a:cubicBezTo>
                    <a:pt x="6685" y="3649"/>
                    <a:pt x="14666" y="4016"/>
                    <a:pt x="14666" y="4016"/>
                  </a:cubicBezTo>
                  <a:cubicBezTo>
                    <a:pt x="14666" y="4016"/>
                    <a:pt x="3354" y="8659"/>
                    <a:pt x="31" y="17966"/>
                  </a:cubicBezTo>
                  <a:cubicBezTo>
                    <a:pt x="-231" y="18701"/>
                    <a:pt x="1262" y="19657"/>
                    <a:pt x="1603" y="18788"/>
                  </a:cubicBezTo>
                  <a:cubicBezTo>
                    <a:pt x="2620" y="16199"/>
                    <a:pt x="4039" y="14258"/>
                    <a:pt x="4039" y="14258"/>
                  </a:cubicBezTo>
                  <a:cubicBezTo>
                    <a:pt x="6130" y="15189"/>
                    <a:pt x="9747" y="16280"/>
                    <a:pt x="12312" y="14121"/>
                  </a:cubicBezTo>
                  <a:cubicBezTo>
                    <a:pt x="15719" y="11254"/>
                    <a:pt x="15370" y="4897"/>
                    <a:pt x="20233" y="1801"/>
                  </a:cubicBezTo>
                  <a:cubicBezTo>
                    <a:pt x="21369" y="1079"/>
                    <a:pt x="10701" y="-1943"/>
                    <a:pt x="5102" y="1944"/>
                  </a:cubicBezTo>
                  <a:close/>
                </a:path>
              </a:pathLst>
            </a:custGeom>
            <a:solidFill>
              <a:schemeClr val="accent1"/>
            </a:solidFill>
            <a:ln w="12700" cap="flat">
              <a:noFill/>
              <a:miter lim="400000"/>
            </a:ln>
            <a:effectLst/>
          </p:spPr>
          <p:txBody>
            <a:bodyPr wrap="square" lIns="38100" tIns="38100" rIns="38100" bIns="38100" numCol="1" anchor="ctr">
              <a:noAutofit/>
            </a:bodyPr>
            <a:lstStyle/>
            <a:p>
              <a:pPr lvl="0">
                <a:defRPr sz="3200">
                  <a:solidFill>
                    <a:srgbClr val="FFFFFF"/>
                  </a:solidFill>
                  <a:latin typeface="Helvetica Light"/>
                  <a:ea typeface="Helvetica Light"/>
                  <a:cs typeface="Helvetica Light"/>
                  <a:sym typeface="Helvetica Light"/>
                </a:defRPr>
              </a:pPr>
              <a:endParaRPr/>
            </a:p>
          </p:txBody>
        </p:sp>
        <p:sp>
          <p:nvSpPr>
            <p:cNvPr id="7" name="Shape 8"/>
            <p:cNvSpPr/>
            <p:nvPr/>
          </p:nvSpPr>
          <p:spPr>
            <a:xfrm>
              <a:off x="0" y="0"/>
              <a:ext cx="697661" cy="69766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noFill/>
            <a:ln w="6350" cap="flat">
              <a:solidFill>
                <a:schemeClr val="accent1"/>
              </a:solidFill>
              <a:prstDash val="solid"/>
              <a:miter lim="400000"/>
            </a:ln>
            <a:effectLst/>
          </p:spPr>
          <p:txBody>
            <a:bodyPr wrap="square" lIns="50800" tIns="50800" rIns="50800" bIns="50800" numCol="1" anchor="ctr">
              <a:noAutofit/>
            </a:bodyPr>
            <a:lstStyle/>
            <a:p>
              <a:pPr lvl="0">
                <a:defRPr sz="3200">
                  <a:solidFill>
                    <a:srgbClr val="FFFFFF"/>
                  </a:solidFill>
                  <a:latin typeface="Helvetica Light"/>
                  <a:ea typeface="Helvetica Light"/>
                  <a:cs typeface="Helvetica Light"/>
                  <a:sym typeface="Helvetica Light"/>
                </a:defRPr>
              </a:pPr>
              <a:endParaRPr/>
            </a:p>
          </p:txBody>
        </p:sp>
      </p:grpSp>
      <p:sp>
        <p:nvSpPr>
          <p:cNvPr id="8" name="TextBox 7"/>
          <p:cNvSpPr txBox="1"/>
          <p:nvPr userDrawn="1"/>
        </p:nvSpPr>
        <p:spPr>
          <a:xfrm>
            <a:off x="1199204" y="6207129"/>
            <a:ext cx="385659" cy="123111"/>
          </a:xfrm>
          <a:prstGeom prst="rect">
            <a:avLst/>
          </a:prstGeom>
          <a:noFill/>
        </p:spPr>
        <p:txBody>
          <a:bodyPr wrap="square" lIns="0" tIns="0" rIns="0" bIns="0" rtlCol="0">
            <a:spAutoFit/>
          </a:bodyPr>
          <a:lstStyle/>
          <a:p>
            <a:r>
              <a:rPr lang="en-GB" sz="800" b="0" dirty="0" smtClean="0">
                <a:solidFill>
                  <a:schemeClr val="bg1">
                    <a:lumMod val="50000"/>
                  </a:schemeClr>
                </a:solidFill>
                <a:latin typeface="Kontrapunkt Bob Light" panose="02000000000000000000" pitchFamily="50" charset="0"/>
              </a:rPr>
              <a:t>your</a:t>
            </a:r>
            <a:endParaRPr lang="en-GB" sz="800" b="0" dirty="0">
              <a:solidFill>
                <a:schemeClr val="bg1">
                  <a:lumMod val="50000"/>
                </a:schemeClr>
              </a:solidFill>
              <a:latin typeface="Kontrapunkt Bob Light" panose="02000000000000000000" pitchFamily="50" charset="0"/>
            </a:endParaRPr>
          </a:p>
        </p:txBody>
      </p:sp>
      <p:sp>
        <p:nvSpPr>
          <p:cNvPr id="9" name="TextBox 8"/>
          <p:cNvSpPr txBox="1"/>
          <p:nvPr userDrawn="1"/>
        </p:nvSpPr>
        <p:spPr>
          <a:xfrm>
            <a:off x="1199204" y="6329364"/>
            <a:ext cx="385659" cy="130805"/>
          </a:xfrm>
          <a:prstGeom prst="rect">
            <a:avLst/>
          </a:prstGeom>
          <a:noFill/>
        </p:spPr>
        <p:txBody>
          <a:bodyPr wrap="square" lIns="0" tIns="0" rIns="0" bIns="0" rtlCol="0">
            <a:spAutoFit/>
          </a:bodyPr>
          <a:lstStyle/>
          <a:p>
            <a:r>
              <a:rPr lang="en-GB" sz="850" b="0" dirty="0" smtClean="0">
                <a:solidFill>
                  <a:schemeClr val="bg1">
                    <a:lumMod val="50000"/>
                  </a:schemeClr>
                </a:solidFill>
                <a:latin typeface="Kontrapunkt Bob Light" panose="02000000000000000000" pitchFamily="50" charset="0"/>
              </a:rPr>
              <a:t>LOGO</a:t>
            </a:r>
            <a:endParaRPr lang="en-GB" sz="850" b="0" dirty="0">
              <a:solidFill>
                <a:schemeClr val="bg1">
                  <a:lumMod val="50000"/>
                </a:schemeClr>
              </a:solidFill>
              <a:latin typeface="Kontrapunkt Bob Light" panose="02000000000000000000" pitchFamily="50" charset="0"/>
            </a:endParaRPr>
          </a:p>
        </p:txBody>
      </p:sp>
      <p:sp>
        <p:nvSpPr>
          <p:cNvPr id="10" name="TextBox 9"/>
          <p:cNvSpPr txBox="1"/>
          <p:nvPr userDrawn="1"/>
        </p:nvSpPr>
        <p:spPr>
          <a:xfrm>
            <a:off x="3765348" y="6291976"/>
            <a:ext cx="1602530" cy="123111"/>
          </a:xfrm>
          <a:prstGeom prst="rect">
            <a:avLst/>
          </a:prstGeom>
          <a:noFill/>
        </p:spPr>
        <p:txBody>
          <a:bodyPr wrap="square" lIns="0" tIns="0" rIns="0" bIns="0" rtlCol="0">
            <a:spAutoFit/>
          </a:bodyPr>
          <a:lstStyle/>
          <a:p>
            <a:pPr lvl="0" algn="ctr">
              <a:defRPr sz="1800">
                <a:solidFill>
                  <a:srgbClr val="000000"/>
                </a:solidFill>
              </a:defRPr>
            </a:pPr>
            <a:r>
              <a:rPr lang="en-GB" sz="800" dirty="0" smtClean="0">
                <a:solidFill>
                  <a:srgbClr val="53585F"/>
                </a:solidFill>
                <a:latin typeface="Kontrapunkt Bob Light" panose="02000000000000000000" pitchFamily="50" charset="0"/>
              </a:rPr>
              <a:t>WWW.YOURCOMPANY.COM</a:t>
            </a:r>
            <a:endParaRPr lang="en-GB" sz="800" dirty="0">
              <a:solidFill>
                <a:srgbClr val="53585F"/>
              </a:solidFill>
              <a:latin typeface="Kontrapunkt Bob Light" panose="02000000000000000000" pitchFamily="50" charset="0"/>
            </a:endParaRPr>
          </a:p>
        </p:txBody>
      </p:sp>
      <p:sp>
        <p:nvSpPr>
          <p:cNvPr id="3" name="Date Placeholder 2"/>
          <p:cNvSpPr>
            <a:spLocks noGrp="1"/>
          </p:cNvSpPr>
          <p:nvPr>
            <p:ph type="dt" sz="half" idx="14"/>
          </p:nvPr>
        </p:nvSpPr>
        <p:spPr>
          <a:xfrm>
            <a:off x="6261100" y="6470966"/>
            <a:ext cx="2590800" cy="365125"/>
          </a:xfrm>
          <a:prstGeom prst="rect">
            <a:avLst/>
          </a:prstGeom>
        </p:spPr>
        <p:txBody>
          <a:bodyPr/>
          <a:lstStyle/>
          <a:p>
            <a:r>
              <a:rPr lang="en-US" smtClean="0"/>
              <a:t>(c) Dokeos e-learning 2015 </a:t>
            </a:r>
            <a:endParaRPr lang="en-GB" dirty="0"/>
          </a:p>
        </p:txBody>
      </p:sp>
      <p:sp>
        <p:nvSpPr>
          <p:cNvPr id="4" name="Footer Placeholder 3"/>
          <p:cNvSpPr>
            <a:spLocks noGrp="1"/>
          </p:cNvSpPr>
          <p:nvPr>
            <p:ph type="ftr" sz="quarter" idx="15"/>
          </p:nvPr>
        </p:nvSpPr>
        <p:spPr>
          <a:xfrm>
            <a:off x="0" y="6117465"/>
            <a:ext cx="9144000" cy="740535"/>
          </a:xfrm>
          <a:solidFill>
            <a:srgbClr val="15304E"/>
          </a:solidFill>
        </p:spPr>
        <p:txBody>
          <a:bodyPr/>
          <a:lstStyle/>
          <a:p>
            <a:endParaRPr lang="en-GB" dirty="0"/>
          </a:p>
        </p:txBody>
      </p:sp>
      <p:sp>
        <p:nvSpPr>
          <p:cNvPr id="11" name="Slide Number Placeholder 10"/>
          <p:cNvSpPr>
            <a:spLocks noGrp="1"/>
          </p:cNvSpPr>
          <p:nvPr>
            <p:ph type="sldNum" sz="quarter" idx="16"/>
          </p:nvPr>
        </p:nvSpPr>
        <p:spPr>
          <a:xfrm>
            <a:off x="6457950" y="6356353"/>
            <a:ext cx="2057400" cy="365125"/>
          </a:xfrm>
          <a:prstGeom prst="rect">
            <a:avLst/>
          </a:prstGeom>
        </p:spPr>
        <p:txBody>
          <a:bodyPr/>
          <a:lstStyle/>
          <a:p>
            <a:fld id="{8BC67CEA-C73E-4EA1-9E3F-137A40803CEA}" type="slidenum">
              <a:rPr lang="en-GB" smtClean="0"/>
              <a:pPr/>
              <a:t>‹#›</a:t>
            </a:fld>
            <a:endParaRPr lang="en-GB"/>
          </a:p>
        </p:txBody>
      </p:sp>
      <p:pic>
        <p:nvPicPr>
          <p:cNvPr id="14" name="Picture 13" descr="Asset 1.png"/>
          <p:cNvPicPr>
            <a:picLocks noChangeAspect="1"/>
          </p:cNvPicPr>
          <p:nvPr userDrawn="1"/>
        </p:nvPicPr>
        <p:blipFill>
          <a:blip r:embed="rId2" cstate="print"/>
          <a:stretch>
            <a:fillRect/>
          </a:stretch>
        </p:blipFill>
        <p:spPr>
          <a:xfrm>
            <a:off x="0" y="5610056"/>
            <a:ext cx="1725769" cy="1056945"/>
          </a:xfrm>
          <a:prstGeom prst="rect">
            <a:avLst/>
          </a:prstGeom>
        </p:spPr>
      </p:pic>
    </p:spTree>
    <p:extLst>
      <p:ext uri="{BB962C8B-B14F-4D97-AF65-F5344CB8AC3E}">
        <p14:creationId xmlns:p14="http://schemas.microsoft.com/office/powerpoint/2010/main" xmlns="" val="353280565"/>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extLst mod="1">
    <p:ext uri="{DCECCB84-F9BA-43D5-87BE-67443E8EF086}">
      <p15:sldGuideLst xmlns="" xmlns:p15="http://schemas.microsoft.com/office/powerpoint/2012/main">
        <p15:guide id="1" orient="horz" pos="432" userDrawn="1">
          <p15:clr>
            <a:srgbClr val="FBAE40"/>
          </p15:clr>
        </p15:guide>
        <p15:guide id="2" pos="504" userDrawn="1">
          <p15:clr>
            <a:srgbClr val="FBAE40"/>
          </p15:clr>
        </p15:guide>
        <p15:guide id="3" pos="5256" userDrawn="1">
          <p15:clr>
            <a:srgbClr val="FBAE40"/>
          </p15:clr>
        </p15:guide>
        <p15:guide id="4" orient="horz" pos="3888" userDrawn="1">
          <p15:clr>
            <a:srgbClr val="FBAE40"/>
          </p15:clr>
        </p15:guide>
        <p15:guide id="5" orient="horz" pos="1392" userDrawn="1">
          <p15:clr>
            <a:srgbClr val="FBAE40"/>
          </p15:clr>
        </p15:guide>
        <p15:guide id="6" pos="288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2"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8"/>
            <a:ext cx="4629150" cy="4873625"/>
          </a:xfrm>
        </p:spPr>
        <p:txBody>
          <a:bodyPr anchor="t"/>
          <a:lstStyle>
            <a:lvl1pPr marL="0" indent="0">
              <a:buNone/>
              <a:defRPr sz="3200"/>
            </a:lvl1pPr>
            <a:lvl2pPr marL="457198" indent="0">
              <a:buNone/>
              <a:defRPr sz="2800"/>
            </a:lvl2pPr>
            <a:lvl3pPr marL="914395" indent="0">
              <a:buNone/>
              <a:defRPr sz="2400"/>
            </a:lvl3pPr>
            <a:lvl4pPr marL="1371592" indent="0">
              <a:buNone/>
              <a:defRPr sz="2000"/>
            </a:lvl4pPr>
            <a:lvl5pPr marL="1828789" indent="0">
              <a:buNone/>
              <a:defRPr sz="2000"/>
            </a:lvl5pPr>
            <a:lvl6pPr marL="2285987" indent="0">
              <a:buNone/>
              <a:defRPr sz="2000"/>
            </a:lvl6pPr>
            <a:lvl7pPr marL="2743185" indent="0">
              <a:buNone/>
              <a:defRPr sz="2000"/>
            </a:lvl7pPr>
            <a:lvl8pPr marL="3200381" indent="0">
              <a:buNone/>
              <a:defRPr sz="2000"/>
            </a:lvl8pPr>
            <a:lvl9pPr marL="3657579"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2" y="2057400"/>
            <a:ext cx="2949178" cy="3811588"/>
          </a:xfrm>
        </p:spPr>
        <p:txBody>
          <a:bodyPr/>
          <a:lstStyle>
            <a:lvl1pPr marL="0" indent="0">
              <a:buNone/>
              <a:defRPr sz="1600"/>
            </a:lvl1pPr>
            <a:lvl2pPr marL="457198" indent="0">
              <a:buNone/>
              <a:defRPr sz="1400"/>
            </a:lvl2pPr>
            <a:lvl3pPr marL="914395" indent="0">
              <a:buNone/>
              <a:defRPr sz="1200"/>
            </a:lvl3pPr>
            <a:lvl4pPr marL="1371592" indent="0">
              <a:buNone/>
              <a:defRPr sz="1000"/>
            </a:lvl4pPr>
            <a:lvl5pPr marL="1828789" indent="0">
              <a:buNone/>
              <a:defRPr sz="1000"/>
            </a:lvl5pPr>
            <a:lvl6pPr marL="2285987" indent="0">
              <a:buNone/>
              <a:defRPr sz="1000"/>
            </a:lvl6pPr>
            <a:lvl7pPr marL="2743185" indent="0">
              <a:buNone/>
              <a:defRPr sz="1000"/>
            </a:lvl7pPr>
            <a:lvl8pPr marL="3200381" indent="0">
              <a:buNone/>
              <a:defRPr sz="1000"/>
            </a:lvl8pPr>
            <a:lvl9pPr marL="3657579"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628650" y="6356353"/>
            <a:ext cx="2057400" cy="365125"/>
          </a:xfrm>
          <a:prstGeom prst="rect">
            <a:avLst/>
          </a:prstGeom>
        </p:spPr>
        <p:txBody>
          <a:bodyPr/>
          <a:lstStyle/>
          <a:p>
            <a:r>
              <a:rPr lang="en-US" smtClean="0"/>
              <a:t>(c) Dokeos e-learning 2015 </a:t>
            </a:r>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a:xfrm>
            <a:off x="6457950" y="6356353"/>
            <a:ext cx="2057400" cy="365125"/>
          </a:xfrm>
          <a:prstGeom prst="rect">
            <a:avLst/>
          </a:prstGeom>
        </p:spPr>
        <p:txBody>
          <a:bodyPr/>
          <a:lstStyle/>
          <a:p>
            <a:fld id="{8BC67CEA-C73E-4EA1-9E3F-137A40803CEA}" type="slidenum">
              <a:rPr lang="en-GB" smtClean="0"/>
              <a:pPr/>
              <a:t>‹#›</a:t>
            </a:fld>
            <a:endParaRPr lang="en-GB"/>
          </a:p>
        </p:txBody>
      </p:sp>
    </p:spTree>
    <p:extLst>
      <p:ext uri="{BB962C8B-B14F-4D97-AF65-F5344CB8AC3E}">
        <p14:creationId xmlns:p14="http://schemas.microsoft.com/office/powerpoint/2010/main" xmlns="" val="1088852422"/>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28650" y="6356353"/>
            <a:ext cx="2057400" cy="365125"/>
          </a:xfrm>
          <a:prstGeom prst="rect">
            <a:avLst/>
          </a:prstGeom>
        </p:spPr>
        <p:txBody>
          <a:bodyPr/>
          <a:lstStyle/>
          <a:p>
            <a:r>
              <a:rPr lang="en-US" smtClean="0"/>
              <a:t>(c) Dokeos e-learning 2015 </a:t>
            </a:r>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a:xfrm>
            <a:off x="6457950" y="6356353"/>
            <a:ext cx="2057400" cy="365125"/>
          </a:xfrm>
          <a:prstGeom prst="rect">
            <a:avLst/>
          </a:prstGeom>
        </p:spPr>
        <p:txBody>
          <a:bodyPr/>
          <a:lstStyle/>
          <a:p>
            <a:fld id="{8BC67CEA-C73E-4EA1-9E3F-137A40803CEA}" type="slidenum">
              <a:rPr lang="en-GB" smtClean="0"/>
              <a:pPr/>
              <a:t>‹#›</a:t>
            </a:fld>
            <a:endParaRPr lang="en-GB"/>
          </a:p>
        </p:txBody>
      </p:sp>
    </p:spTree>
    <p:extLst>
      <p:ext uri="{BB962C8B-B14F-4D97-AF65-F5344CB8AC3E}">
        <p14:creationId xmlns:p14="http://schemas.microsoft.com/office/powerpoint/2010/main" xmlns="" val="339403444"/>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1"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28650" y="6356353"/>
            <a:ext cx="2057400" cy="365125"/>
          </a:xfrm>
          <a:prstGeom prst="rect">
            <a:avLst/>
          </a:prstGeom>
        </p:spPr>
        <p:txBody>
          <a:bodyPr/>
          <a:lstStyle/>
          <a:p>
            <a:r>
              <a:rPr lang="en-US" smtClean="0"/>
              <a:t>(c) Dokeos e-learning 2015 </a:t>
            </a:r>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a:xfrm>
            <a:off x="6457950" y="6356353"/>
            <a:ext cx="2057400" cy="365125"/>
          </a:xfrm>
          <a:prstGeom prst="rect">
            <a:avLst/>
          </a:prstGeom>
        </p:spPr>
        <p:txBody>
          <a:bodyPr/>
          <a:lstStyle/>
          <a:p>
            <a:fld id="{8BC67CEA-C73E-4EA1-9E3F-137A40803CEA}" type="slidenum">
              <a:rPr lang="en-GB" smtClean="0"/>
              <a:pPr/>
              <a:t>‹#›</a:t>
            </a:fld>
            <a:endParaRPr lang="en-GB"/>
          </a:p>
        </p:txBody>
      </p:sp>
    </p:spTree>
    <p:extLst>
      <p:ext uri="{BB962C8B-B14F-4D97-AF65-F5344CB8AC3E}">
        <p14:creationId xmlns:p14="http://schemas.microsoft.com/office/powerpoint/2010/main" xmlns="" val="2241237919"/>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r>
              <a:rPr lang="en-US" smtClean="0"/>
              <a:t>(c) Dokeos e-learning 2015 </a:t>
            </a:r>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57EE5BE-8A5C-4731-A503-AB063716685B}" type="slidenum">
              <a:rPr lang="en-IN" smtClean="0"/>
              <a:pPr/>
              <a:t>‹#›</a:t>
            </a:fld>
            <a:endParaRPr lang="en-IN"/>
          </a:p>
        </p:txBody>
      </p:sp>
    </p:spTree>
    <p:extLst>
      <p:ext uri="{BB962C8B-B14F-4D97-AF65-F5344CB8AC3E}">
        <p14:creationId xmlns:p14="http://schemas.microsoft.com/office/powerpoint/2010/main" xmlns="" val="26622736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r>
              <a:rPr lang="en-US" smtClean="0"/>
              <a:t>(c) Dokeos e-learning 2015 </a:t>
            </a:r>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57EE5BE-8A5C-4731-A503-AB063716685B}" type="slidenum">
              <a:rPr lang="en-IN" smtClean="0"/>
              <a:pPr/>
              <a:t>‹#›</a:t>
            </a:fld>
            <a:endParaRPr lang="en-IN"/>
          </a:p>
        </p:txBody>
      </p:sp>
    </p:spTree>
    <p:extLst>
      <p:ext uri="{BB962C8B-B14F-4D97-AF65-F5344CB8AC3E}">
        <p14:creationId xmlns:p14="http://schemas.microsoft.com/office/powerpoint/2010/main" xmlns="" val="30100304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r>
              <a:rPr lang="en-US" smtClean="0"/>
              <a:t>(c) Dokeos e-learning 2015 </a:t>
            </a:r>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57EE5BE-8A5C-4731-A503-AB063716685B}" type="slidenum">
              <a:rPr lang="en-IN" smtClean="0"/>
              <a:pPr/>
              <a:t>‹#›</a:t>
            </a:fld>
            <a:endParaRPr lang="en-IN"/>
          </a:p>
        </p:txBody>
      </p:sp>
    </p:spTree>
    <p:extLst>
      <p:ext uri="{BB962C8B-B14F-4D97-AF65-F5344CB8AC3E}">
        <p14:creationId xmlns:p14="http://schemas.microsoft.com/office/powerpoint/2010/main" xmlns="" val="12583716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628650" y="1825625"/>
            <a:ext cx="386715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825625"/>
            <a:ext cx="386715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r>
              <a:rPr lang="en-US" smtClean="0"/>
              <a:t>(c) Dokeos e-learning 2015 </a:t>
            </a:r>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57EE5BE-8A5C-4731-A503-AB063716685B}" type="slidenum">
              <a:rPr lang="en-IN" smtClean="0"/>
              <a:pPr/>
              <a:t>‹#›</a:t>
            </a:fld>
            <a:endParaRPr lang="en-IN"/>
          </a:p>
        </p:txBody>
      </p:sp>
    </p:spTree>
    <p:extLst>
      <p:ext uri="{BB962C8B-B14F-4D97-AF65-F5344CB8AC3E}">
        <p14:creationId xmlns:p14="http://schemas.microsoft.com/office/powerpoint/2010/main" xmlns="" val="815090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r>
              <a:rPr lang="en-US" smtClean="0"/>
              <a:t>(c) Dokeos e-learning 2015 </a:t>
            </a:r>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57EE5BE-8A5C-4731-A503-AB063716685B}" type="slidenum">
              <a:rPr lang="en-IN" smtClean="0"/>
              <a:pPr/>
              <a:t>‹#›</a:t>
            </a:fld>
            <a:endParaRPr lang="en-IN"/>
          </a:p>
        </p:txBody>
      </p:sp>
    </p:spTree>
    <p:extLst>
      <p:ext uri="{BB962C8B-B14F-4D97-AF65-F5344CB8AC3E}">
        <p14:creationId xmlns:p14="http://schemas.microsoft.com/office/powerpoint/2010/main" xmlns="" val="280067723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r>
              <a:rPr lang="en-US" smtClean="0"/>
              <a:t>(c) Dokeos e-learning 2015 </a:t>
            </a:r>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57EE5BE-8A5C-4731-A503-AB063716685B}" type="slidenum">
              <a:rPr lang="en-IN" smtClean="0"/>
              <a:pPr/>
              <a:t>‹#›</a:t>
            </a:fld>
            <a:endParaRPr lang="en-IN"/>
          </a:p>
        </p:txBody>
      </p:sp>
    </p:spTree>
    <p:extLst>
      <p:ext uri="{BB962C8B-B14F-4D97-AF65-F5344CB8AC3E}">
        <p14:creationId xmlns:p14="http://schemas.microsoft.com/office/powerpoint/2010/main" xmlns="" val="174627218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(c) Dokeos e-learning 2015 </a:t>
            </a:r>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57EE5BE-8A5C-4731-A503-AB063716685B}" type="slidenum">
              <a:rPr lang="en-IN" smtClean="0"/>
              <a:pPr/>
              <a:t>‹#›</a:t>
            </a:fld>
            <a:endParaRPr lang="en-IN"/>
          </a:p>
        </p:txBody>
      </p:sp>
    </p:spTree>
    <p:extLst>
      <p:ext uri="{BB962C8B-B14F-4D97-AF65-F5344CB8AC3E}">
        <p14:creationId xmlns:p14="http://schemas.microsoft.com/office/powerpoint/2010/main" xmlns="" val="12832917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198" indent="0" algn="ctr">
              <a:buNone/>
              <a:defRPr sz="2000"/>
            </a:lvl2pPr>
            <a:lvl3pPr marL="914395" indent="0" algn="ctr">
              <a:buNone/>
              <a:defRPr sz="1800"/>
            </a:lvl3pPr>
            <a:lvl4pPr marL="1371592" indent="0" algn="ctr">
              <a:buNone/>
              <a:defRPr sz="1600"/>
            </a:lvl4pPr>
            <a:lvl5pPr marL="1828789" indent="0" algn="ctr">
              <a:buNone/>
              <a:defRPr sz="1600"/>
            </a:lvl5pPr>
            <a:lvl6pPr marL="2285987" indent="0" algn="ctr">
              <a:buNone/>
              <a:defRPr sz="1600"/>
            </a:lvl6pPr>
            <a:lvl7pPr marL="2743185" indent="0" algn="ctr">
              <a:buNone/>
              <a:defRPr sz="1600"/>
            </a:lvl7pPr>
            <a:lvl8pPr marL="3200381" indent="0" algn="ctr">
              <a:buNone/>
              <a:defRPr sz="1600"/>
            </a:lvl8pPr>
            <a:lvl9pPr marL="3657579"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628650" y="6356353"/>
            <a:ext cx="2057400" cy="365125"/>
          </a:xfrm>
          <a:prstGeom prst="rect">
            <a:avLst/>
          </a:prstGeom>
        </p:spPr>
        <p:txBody>
          <a:bodyPr/>
          <a:lstStyle/>
          <a:p>
            <a:r>
              <a:rPr lang="en-US" smtClean="0"/>
              <a:t>(c) Dokeos e-learning 2015 </a:t>
            </a:r>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a:xfrm>
            <a:off x="6457950" y="6356353"/>
            <a:ext cx="2057400" cy="365125"/>
          </a:xfrm>
          <a:prstGeom prst="rect">
            <a:avLst/>
          </a:prstGeom>
        </p:spPr>
        <p:txBody>
          <a:bodyPr/>
          <a:lstStyle/>
          <a:p>
            <a:fld id="{8BC67CEA-C73E-4EA1-9E3F-137A40803CEA}" type="slidenum">
              <a:rPr lang="en-GB" smtClean="0"/>
              <a:pPr/>
              <a:t>‹#›</a:t>
            </a:fld>
            <a:endParaRPr lang="en-GB"/>
          </a:p>
        </p:txBody>
      </p:sp>
    </p:spTree>
    <p:extLst>
      <p:ext uri="{BB962C8B-B14F-4D97-AF65-F5344CB8AC3E}">
        <p14:creationId xmlns:p14="http://schemas.microsoft.com/office/powerpoint/2010/main" xmlns="" val="2057728652"/>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(c) Dokeos e-learning 2015 </a:t>
            </a:r>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57EE5BE-8A5C-4731-A503-AB063716685B}" type="slidenum">
              <a:rPr lang="en-IN" smtClean="0"/>
              <a:pPr/>
              <a:t>‹#›</a:t>
            </a:fld>
            <a:endParaRPr lang="en-IN"/>
          </a:p>
        </p:txBody>
      </p:sp>
    </p:spTree>
    <p:extLst>
      <p:ext uri="{BB962C8B-B14F-4D97-AF65-F5344CB8AC3E}">
        <p14:creationId xmlns:p14="http://schemas.microsoft.com/office/powerpoint/2010/main" xmlns="" val="144823361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(c) Dokeos e-learning 2015 </a:t>
            </a:r>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57EE5BE-8A5C-4731-A503-AB063716685B}" type="slidenum">
              <a:rPr lang="en-IN" smtClean="0"/>
              <a:pPr/>
              <a:t>‹#›</a:t>
            </a:fld>
            <a:endParaRPr lang="en-IN"/>
          </a:p>
        </p:txBody>
      </p:sp>
    </p:spTree>
    <p:extLst>
      <p:ext uri="{BB962C8B-B14F-4D97-AF65-F5344CB8AC3E}">
        <p14:creationId xmlns:p14="http://schemas.microsoft.com/office/powerpoint/2010/main" xmlns="" val="67976899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r>
              <a:rPr lang="en-US" smtClean="0"/>
              <a:t>(c) Dokeos e-learning 2015 </a:t>
            </a:r>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57EE5BE-8A5C-4731-A503-AB063716685B}" type="slidenum">
              <a:rPr lang="en-IN" smtClean="0"/>
              <a:pPr/>
              <a:t>‹#›</a:t>
            </a:fld>
            <a:endParaRPr lang="en-IN"/>
          </a:p>
        </p:txBody>
      </p:sp>
    </p:spTree>
    <p:extLst>
      <p:ext uri="{BB962C8B-B14F-4D97-AF65-F5344CB8AC3E}">
        <p14:creationId xmlns:p14="http://schemas.microsoft.com/office/powerpoint/2010/main" xmlns="" val="326842465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628650" y="365125"/>
            <a:ext cx="57626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r>
              <a:rPr lang="en-US" smtClean="0"/>
              <a:t>(c) Dokeos e-learning 2015 </a:t>
            </a:r>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57EE5BE-8A5C-4731-A503-AB063716685B}" type="slidenum">
              <a:rPr lang="en-IN" smtClean="0"/>
              <a:pPr/>
              <a:t>‹#›</a:t>
            </a:fld>
            <a:endParaRPr lang="en-IN"/>
          </a:p>
        </p:txBody>
      </p:sp>
    </p:spTree>
    <p:extLst>
      <p:ext uri="{BB962C8B-B14F-4D97-AF65-F5344CB8AC3E}">
        <p14:creationId xmlns:p14="http://schemas.microsoft.com/office/powerpoint/2010/main" xmlns="" val="28567470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r>
              <a:rPr lang="en-US" smtClean="0"/>
              <a:t>(c) Dokeos e-learning 2015 </a:t>
            </a:r>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33DDC68-60EA-46F5-A84F-5EE8DBC2E374}" type="slidenum">
              <a:rPr lang="en-IN" smtClean="0"/>
              <a:pPr/>
              <a:t>‹#›</a:t>
            </a:fld>
            <a:endParaRPr lang="en-IN"/>
          </a:p>
        </p:txBody>
      </p:sp>
    </p:spTree>
    <p:extLst>
      <p:ext uri="{BB962C8B-B14F-4D97-AF65-F5344CB8AC3E}">
        <p14:creationId xmlns:p14="http://schemas.microsoft.com/office/powerpoint/2010/main" xmlns="" val="151524954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r>
              <a:rPr lang="en-US" smtClean="0"/>
              <a:t>(c) Dokeos e-learning 2015 </a:t>
            </a:r>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33DDC68-60EA-46F5-A84F-5EE8DBC2E374}" type="slidenum">
              <a:rPr lang="en-IN" smtClean="0"/>
              <a:pPr/>
              <a:t>‹#›</a:t>
            </a:fld>
            <a:endParaRPr lang="en-IN"/>
          </a:p>
        </p:txBody>
      </p:sp>
    </p:spTree>
    <p:extLst>
      <p:ext uri="{BB962C8B-B14F-4D97-AF65-F5344CB8AC3E}">
        <p14:creationId xmlns:p14="http://schemas.microsoft.com/office/powerpoint/2010/main" xmlns="" val="497628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r>
              <a:rPr lang="en-US" smtClean="0"/>
              <a:t>(c) Dokeos e-learning 2015 </a:t>
            </a:r>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33DDC68-60EA-46F5-A84F-5EE8DBC2E374}" type="slidenum">
              <a:rPr lang="en-IN" smtClean="0"/>
              <a:pPr/>
              <a:t>‹#›</a:t>
            </a:fld>
            <a:endParaRPr lang="en-IN"/>
          </a:p>
        </p:txBody>
      </p:sp>
    </p:spTree>
    <p:extLst>
      <p:ext uri="{BB962C8B-B14F-4D97-AF65-F5344CB8AC3E}">
        <p14:creationId xmlns:p14="http://schemas.microsoft.com/office/powerpoint/2010/main" xmlns="" val="265222103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628650" y="1825625"/>
            <a:ext cx="386715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825625"/>
            <a:ext cx="386715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r>
              <a:rPr lang="en-US" smtClean="0"/>
              <a:t>(c) Dokeos e-learning 2015 </a:t>
            </a:r>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33DDC68-60EA-46F5-A84F-5EE8DBC2E374}" type="slidenum">
              <a:rPr lang="en-IN" smtClean="0"/>
              <a:pPr/>
              <a:t>‹#›</a:t>
            </a:fld>
            <a:endParaRPr lang="en-IN"/>
          </a:p>
        </p:txBody>
      </p:sp>
    </p:spTree>
    <p:extLst>
      <p:ext uri="{BB962C8B-B14F-4D97-AF65-F5344CB8AC3E}">
        <p14:creationId xmlns:p14="http://schemas.microsoft.com/office/powerpoint/2010/main" xmlns="" val="289704351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r>
              <a:rPr lang="en-US" smtClean="0"/>
              <a:t>(c) Dokeos e-learning 2015 </a:t>
            </a:r>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33DDC68-60EA-46F5-A84F-5EE8DBC2E374}" type="slidenum">
              <a:rPr lang="en-IN" smtClean="0"/>
              <a:pPr/>
              <a:t>‹#›</a:t>
            </a:fld>
            <a:endParaRPr lang="en-IN"/>
          </a:p>
        </p:txBody>
      </p:sp>
    </p:spTree>
    <p:extLst>
      <p:ext uri="{BB962C8B-B14F-4D97-AF65-F5344CB8AC3E}">
        <p14:creationId xmlns:p14="http://schemas.microsoft.com/office/powerpoint/2010/main" xmlns="" val="196513150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r>
              <a:rPr lang="en-US" smtClean="0"/>
              <a:t>(c) Dokeos e-learning 2015 </a:t>
            </a:r>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33DDC68-60EA-46F5-A84F-5EE8DBC2E374}" type="slidenum">
              <a:rPr lang="en-IN" smtClean="0"/>
              <a:pPr/>
              <a:t>‹#›</a:t>
            </a:fld>
            <a:endParaRPr lang="en-IN"/>
          </a:p>
        </p:txBody>
      </p:sp>
    </p:spTree>
    <p:extLst>
      <p:ext uri="{BB962C8B-B14F-4D97-AF65-F5344CB8AC3E}">
        <p14:creationId xmlns:p14="http://schemas.microsoft.com/office/powerpoint/2010/main" xmlns="" val="19683169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28650" y="6356353"/>
            <a:ext cx="2057400" cy="365125"/>
          </a:xfrm>
          <a:prstGeom prst="rect">
            <a:avLst/>
          </a:prstGeom>
        </p:spPr>
        <p:txBody>
          <a:bodyPr/>
          <a:lstStyle/>
          <a:p>
            <a:r>
              <a:rPr lang="en-US" smtClean="0"/>
              <a:t>(c) Dokeos e-learning 2015 </a:t>
            </a:r>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a:xfrm>
            <a:off x="6457950" y="6356353"/>
            <a:ext cx="2057400" cy="365125"/>
          </a:xfrm>
          <a:prstGeom prst="rect">
            <a:avLst/>
          </a:prstGeom>
        </p:spPr>
        <p:txBody>
          <a:bodyPr/>
          <a:lstStyle/>
          <a:p>
            <a:fld id="{8BC67CEA-C73E-4EA1-9E3F-137A40803CEA}" type="slidenum">
              <a:rPr lang="en-GB" smtClean="0"/>
              <a:pPr/>
              <a:t>‹#›</a:t>
            </a:fld>
            <a:endParaRPr lang="en-GB"/>
          </a:p>
        </p:txBody>
      </p:sp>
    </p:spTree>
    <p:extLst>
      <p:ext uri="{BB962C8B-B14F-4D97-AF65-F5344CB8AC3E}">
        <p14:creationId xmlns:p14="http://schemas.microsoft.com/office/powerpoint/2010/main" xmlns="" val="3500273640"/>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(c) Dokeos e-learning 2015 </a:t>
            </a:r>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33DDC68-60EA-46F5-A84F-5EE8DBC2E374}" type="slidenum">
              <a:rPr lang="en-IN" smtClean="0"/>
              <a:pPr/>
              <a:t>‹#›</a:t>
            </a:fld>
            <a:endParaRPr lang="en-IN"/>
          </a:p>
        </p:txBody>
      </p:sp>
    </p:spTree>
    <p:extLst>
      <p:ext uri="{BB962C8B-B14F-4D97-AF65-F5344CB8AC3E}">
        <p14:creationId xmlns:p14="http://schemas.microsoft.com/office/powerpoint/2010/main" xmlns="" val="285459459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(c) Dokeos e-learning 2015 </a:t>
            </a:r>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33DDC68-60EA-46F5-A84F-5EE8DBC2E374}" type="slidenum">
              <a:rPr lang="en-IN" smtClean="0"/>
              <a:pPr/>
              <a:t>‹#›</a:t>
            </a:fld>
            <a:endParaRPr lang="en-IN"/>
          </a:p>
        </p:txBody>
      </p:sp>
    </p:spTree>
    <p:extLst>
      <p:ext uri="{BB962C8B-B14F-4D97-AF65-F5344CB8AC3E}">
        <p14:creationId xmlns:p14="http://schemas.microsoft.com/office/powerpoint/2010/main" xmlns="" val="132743381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(c) Dokeos e-learning 2015 </a:t>
            </a:r>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33DDC68-60EA-46F5-A84F-5EE8DBC2E374}" type="slidenum">
              <a:rPr lang="en-IN" smtClean="0"/>
              <a:pPr/>
              <a:t>‹#›</a:t>
            </a:fld>
            <a:endParaRPr lang="en-IN"/>
          </a:p>
        </p:txBody>
      </p:sp>
    </p:spTree>
    <p:extLst>
      <p:ext uri="{BB962C8B-B14F-4D97-AF65-F5344CB8AC3E}">
        <p14:creationId xmlns:p14="http://schemas.microsoft.com/office/powerpoint/2010/main" xmlns="" val="263522974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r>
              <a:rPr lang="en-US" smtClean="0"/>
              <a:t>(c) Dokeos e-learning 2015 </a:t>
            </a:r>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33DDC68-60EA-46F5-A84F-5EE8DBC2E374}" type="slidenum">
              <a:rPr lang="en-IN" smtClean="0"/>
              <a:pPr/>
              <a:t>‹#›</a:t>
            </a:fld>
            <a:endParaRPr lang="en-IN"/>
          </a:p>
        </p:txBody>
      </p:sp>
    </p:spTree>
    <p:extLst>
      <p:ext uri="{BB962C8B-B14F-4D97-AF65-F5344CB8AC3E}">
        <p14:creationId xmlns:p14="http://schemas.microsoft.com/office/powerpoint/2010/main" xmlns="" val="416757351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628650" y="365125"/>
            <a:ext cx="57626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r>
              <a:rPr lang="en-US" smtClean="0"/>
              <a:t>(c) Dokeos e-learning 2015 </a:t>
            </a:r>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33DDC68-60EA-46F5-A84F-5EE8DBC2E374}" type="slidenum">
              <a:rPr lang="en-IN" smtClean="0"/>
              <a:pPr/>
              <a:t>‹#›</a:t>
            </a:fld>
            <a:endParaRPr lang="en-IN"/>
          </a:p>
        </p:txBody>
      </p:sp>
    </p:spTree>
    <p:extLst>
      <p:ext uri="{BB962C8B-B14F-4D97-AF65-F5344CB8AC3E}">
        <p14:creationId xmlns:p14="http://schemas.microsoft.com/office/powerpoint/2010/main" xmlns="" val="146836216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r>
              <a:rPr lang="en-US" smtClean="0"/>
              <a:t>(c) Dokeos e-learning 2015 </a:t>
            </a:r>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78DD4B1-3BD5-4287-8007-2A30A94AFA91}" type="slidenum">
              <a:rPr lang="en-IN" smtClean="0"/>
              <a:pPr/>
              <a:t>‹#›</a:t>
            </a:fld>
            <a:endParaRPr lang="en-IN"/>
          </a:p>
        </p:txBody>
      </p:sp>
    </p:spTree>
    <p:extLst>
      <p:ext uri="{BB962C8B-B14F-4D97-AF65-F5344CB8AC3E}">
        <p14:creationId xmlns:p14="http://schemas.microsoft.com/office/powerpoint/2010/main" xmlns="" val="205515922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r>
              <a:rPr lang="en-US" smtClean="0"/>
              <a:t>(c) Dokeos e-learning 2015 </a:t>
            </a:r>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78DD4B1-3BD5-4287-8007-2A30A94AFA91}" type="slidenum">
              <a:rPr lang="en-IN" smtClean="0"/>
              <a:pPr/>
              <a:t>‹#›</a:t>
            </a:fld>
            <a:endParaRPr lang="en-IN"/>
          </a:p>
        </p:txBody>
      </p:sp>
    </p:spTree>
    <p:extLst>
      <p:ext uri="{BB962C8B-B14F-4D97-AF65-F5344CB8AC3E}">
        <p14:creationId xmlns:p14="http://schemas.microsoft.com/office/powerpoint/2010/main" xmlns="" val="30157992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r>
              <a:rPr lang="en-US" smtClean="0"/>
              <a:t>(c) Dokeos e-learning 2015 </a:t>
            </a:r>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78DD4B1-3BD5-4287-8007-2A30A94AFA91}" type="slidenum">
              <a:rPr lang="en-IN" smtClean="0"/>
              <a:pPr/>
              <a:t>‹#›</a:t>
            </a:fld>
            <a:endParaRPr lang="en-IN"/>
          </a:p>
        </p:txBody>
      </p:sp>
    </p:spTree>
    <p:extLst>
      <p:ext uri="{BB962C8B-B14F-4D97-AF65-F5344CB8AC3E}">
        <p14:creationId xmlns:p14="http://schemas.microsoft.com/office/powerpoint/2010/main" xmlns="" val="357657777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628650" y="1825625"/>
            <a:ext cx="386715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825625"/>
            <a:ext cx="386715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r>
              <a:rPr lang="en-US" smtClean="0"/>
              <a:t>(c) Dokeos e-learning 2015 </a:t>
            </a:r>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78DD4B1-3BD5-4287-8007-2A30A94AFA91}" type="slidenum">
              <a:rPr lang="en-IN" smtClean="0"/>
              <a:pPr/>
              <a:t>‹#›</a:t>
            </a:fld>
            <a:endParaRPr lang="en-IN"/>
          </a:p>
        </p:txBody>
      </p:sp>
    </p:spTree>
    <p:extLst>
      <p:ext uri="{BB962C8B-B14F-4D97-AF65-F5344CB8AC3E}">
        <p14:creationId xmlns:p14="http://schemas.microsoft.com/office/powerpoint/2010/main" xmlns="" val="43718478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r>
              <a:rPr lang="en-US" smtClean="0"/>
              <a:t>(c) Dokeos e-learning 2015 </a:t>
            </a:r>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78DD4B1-3BD5-4287-8007-2A30A94AFA91}" type="slidenum">
              <a:rPr lang="en-IN" smtClean="0"/>
              <a:pPr/>
              <a:t>‹#›</a:t>
            </a:fld>
            <a:endParaRPr lang="en-IN"/>
          </a:p>
        </p:txBody>
      </p:sp>
    </p:spTree>
    <p:extLst>
      <p:ext uri="{BB962C8B-B14F-4D97-AF65-F5344CB8AC3E}">
        <p14:creationId xmlns:p14="http://schemas.microsoft.com/office/powerpoint/2010/main" xmlns="" val="27335970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9" y="1709741"/>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9" y="4589466"/>
            <a:ext cx="7886700" cy="1500187"/>
          </a:xfrm>
        </p:spPr>
        <p:txBody>
          <a:bodyPr/>
          <a:lstStyle>
            <a:lvl1pPr marL="0" indent="0">
              <a:buNone/>
              <a:defRPr sz="2400">
                <a:solidFill>
                  <a:schemeClr val="tx1"/>
                </a:solidFill>
              </a:defRPr>
            </a:lvl1pPr>
            <a:lvl2pPr marL="457198" indent="0">
              <a:buNone/>
              <a:defRPr sz="2000">
                <a:solidFill>
                  <a:schemeClr val="tx1">
                    <a:tint val="75000"/>
                  </a:schemeClr>
                </a:solidFill>
              </a:defRPr>
            </a:lvl2pPr>
            <a:lvl3pPr marL="914395" indent="0">
              <a:buNone/>
              <a:defRPr sz="1800">
                <a:solidFill>
                  <a:schemeClr val="tx1">
                    <a:tint val="75000"/>
                  </a:schemeClr>
                </a:solidFill>
              </a:defRPr>
            </a:lvl3pPr>
            <a:lvl4pPr marL="1371592" indent="0">
              <a:buNone/>
              <a:defRPr sz="1600">
                <a:solidFill>
                  <a:schemeClr val="tx1">
                    <a:tint val="75000"/>
                  </a:schemeClr>
                </a:solidFill>
              </a:defRPr>
            </a:lvl4pPr>
            <a:lvl5pPr marL="1828789" indent="0">
              <a:buNone/>
              <a:defRPr sz="1600">
                <a:solidFill>
                  <a:schemeClr val="tx1">
                    <a:tint val="75000"/>
                  </a:schemeClr>
                </a:solidFill>
              </a:defRPr>
            </a:lvl5pPr>
            <a:lvl6pPr marL="2285987" indent="0">
              <a:buNone/>
              <a:defRPr sz="1600">
                <a:solidFill>
                  <a:schemeClr val="tx1">
                    <a:tint val="75000"/>
                  </a:schemeClr>
                </a:solidFill>
              </a:defRPr>
            </a:lvl6pPr>
            <a:lvl7pPr marL="2743185" indent="0">
              <a:buNone/>
              <a:defRPr sz="1600">
                <a:solidFill>
                  <a:schemeClr val="tx1">
                    <a:tint val="75000"/>
                  </a:schemeClr>
                </a:solidFill>
              </a:defRPr>
            </a:lvl7pPr>
            <a:lvl8pPr marL="3200381" indent="0">
              <a:buNone/>
              <a:defRPr sz="1600">
                <a:solidFill>
                  <a:schemeClr val="tx1">
                    <a:tint val="75000"/>
                  </a:schemeClr>
                </a:solidFill>
              </a:defRPr>
            </a:lvl8pPr>
            <a:lvl9pPr marL="3657579"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628650" y="6356353"/>
            <a:ext cx="2057400" cy="365125"/>
          </a:xfrm>
          <a:prstGeom prst="rect">
            <a:avLst/>
          </a:prstGeom>
        </p:spPr>
        <p:txBody>
          <a:bodyPr/>
          <a:lstStyle/>
          <a:p>
            <a:r>
              <a:rPr lang="en-US" smtClean="0"/>
              <a:t>(c) Dokeos e-learning 2015 </a:t>
            </a:r>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a:xfrm>
            <a:off x="6457950" y="6356353"/>
            <a:ext cx="2057400" cy="365125"/>
          </a:xfrm>
          <a:prstGeom prst="rect">
            <a:avLst/>
          </a:prstGeom>
        </p:spPr>
        <p:txBody>
          <a:bodyPr/>
          <a:lstStyle/>
          <a:p>
            <a:fld id="{8BC67CEA-C73E-4EA1-9E3F-137A40803CEA}" type="slidenum">
              <a:rPr lang="en-GB" smtClean="0"/>
              <a:pPr/>
              <a:t>‹#›</a:t>
            </a:fld>
            <a:endParaRPr lang="en-GB"/>
          </a:p>
        </p:txBody>
      </p:sp>
    </p:spTree>
    <p:extLst>
      <p:ext uri="{BB962C8B-B14F-4D97-AF65-F5344CB8AC3E}">
        <p14:creationId xmlns:p14="http://schemas.microsoft.com/office/powerpoint/2010/main" xmlns="" val="1628612654"/>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r>
              <a:rPr lang="en-US" smtClean="0"/>
              <a:t>(c) Dokeos e-learning 2015 </a:t>
            </a:r>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78DD4B1-3BD5-4287-8007-2A30A94AFA91}" type="slidenum">
              <a:rPr lang="en-IN" smtClean="0"/>
              <a:pPr/>
              <a:t>‹#›</a:t>
            </a:fld>
            <a:endParaRPr lang="en-IN"/>
          </a:p>
        </p:txBody>
      </p:sp>
    </p:spTree>
    <p:extLst>
      <p:ext uri="{BB962C8B-B14F-4D97-AF65-F5344CB8AC3E}">
        <p14:creationId xmlns:p14="http://schemas.microsoft.com/office/powerpoint/2010/main" xmlns="" val="3995111596"/>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(c) Dokeos e-learning 2015 </a:t>
            </a:r>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78DD4B1-3BD5-4287-8007-2A30A94AFA91}" type="slidenum">
              <a:rPr lang="en-IN" smtClean="0"/>
              <a:pPr/>
              <a:t>‹#›</a:t>
            </a:fld>
            <a:endParaRPr lang="en-IN"/>
          </a:p>
        </p:txBody>
      </p:sp>
    </p:spTree>
    <p:extLst>
      <p:ext uri="{BB962C8B-B14F-4D97-AF65-F5344CB8AC3E}">
        <p14:creationId xmlns:p14="http://schemas.microsoft.com/office/powerpoint/2010/main" xmlns="" val="8733236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(c) Dokeos e-learning 2015 </a:t>
            </a:r>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78DD4B1-3BD5-4287-8007-2A30A94AFA91}" type="slidenum">
              <a:rPr lang="en-IN" smtClean="0"/>
              <a:pPr/>
              <a:t>‹#›</a:t>
            </a:fld>
            <a:endParaRPr lang="en-IN"/>
          </a:p>
        </p:txBody>
      </p:sp>
    </p:spTree>
    <p:extLst>
      <p:ext uri="{BB962C8B-B14F-4D97-AF65-F5344CB8AC3E}">
        <p14:creationId xmlns:p14="http://schemas.microsoft.com/office/powerpoint/2010/main" xmlns="" val="103920833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(c) Dokeos e-learning 2015 </a:t>
            </a:r>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78DD4B1-3BD5-4287-8007-2A30A94AFA91}" type="slidenum">
              <a:rPr lang="en-IN" smtClean="0"/>
              <a:pPr/>
              <a:t>‹#›</a:t>
            </a:fld>
            <a:endParaRPr lang="en-IN"/>
          </a:p>
        </p:txBody>
      </p:sp>
    </p:spTree>
    <p:extLst>
      <p:ext uri="{BB962C8B-B14F-4D97-AF65-F5344CB8AC3E}">
        <p14:creationId xmlns:p14="http://schemas.microsoft.com/office/powerpoint/2010/main" xmlns="" val="1393899281"/>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r>
              <a:rPr lang="en-US" smtClean="0"/>
              <a:t>(c) Dokeos e-learning 2015 </a:t>
            </a:r>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78DD4B1-3BD5-4287-8007-2A30A94AFA91}" type="slidenum">
              <a:rPr lang="en-IN" smtClean="0"/>
              <a:pPr/>
              <a:t>‹#›</a:t>
            </a:fld>
            <a:endParaRPr lang="en-IN"/>
          </a:p>
        </p:txBody>
      </p:sp>
    </p:spTree>
    <p:extLst>
      <p:ext uri="{BB962C8B-B14F-4D97-AF65-F5344CB8AC3E}">
        <p14:creationId xmlns:p14="http://schemas.microsoft.com/office/powerpoint/2010/main" xmlns="" val="214316494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628650" y="365125"/>
            <a:ext cx="57626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r>
              <a:rPr lang="en-US" smtClean="0"/>
              <a:t>(c) Dokeos e-learning 2015 </a:t>
            </a:r>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78DD4B1-3BD5-4287-8007-2A30A94AFA91}" type="slidenum">
              <a:rPr lang="en-IN" smtClean="0"/>
              <a:pPr/>
              <a:t>‹#›</a:t>
            </a:fld>
            <a:endParaRPr lang="en-IN"/>
          </a:p>
        </p:txBody>
      </p:sp>
    </p:spTree>
    <p:extLst>
      <p:ext uri="{BB962C8B-B14F-4D97-AF65-F5344CB8AC3E}">
        <p14:creationId xmlns:p14="http://schemas.microsoft.com/office/powerpoint/2010/main" xmlns="" val="4043693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a:xfrm>
            <a:off x="628650" y="6356353"/>
            <a:ext cx="2057400" cy="365125"/>
          </a:xfrm>
          <a:prstGeom prst="rect">
            <a:avLst/>
          </a:prstGeom>
        </p:spPr>
        <p:txBody>
          <a:bodyPr/>
          <a:lstStyle/>
          <a:p>
            <a:r>
              <a:rPr lang="en-US" smtClean="0"/>
              <a:t>(c) Dokeos e-learning 2015 </a:t>
            </a:r>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a:xfrm>
            <a:off x="6457950" y="6356353"/>
            <a:ext cx="2057400" cy="365125"/>
          </a:xfrm>
          <a:prstGeom prst="rect">
            <a:avLst/>
          </a:prstGeom>
        </p:spPr>
        <p:txBody>
          <a:bodyPr/>
          <a:lstStyle/>
          <a:p>
            <a:fld id="{8BC67CEA-C73E-4EA1-9E3F-137A40803CEA}" type="slidenum">
              <a:rPr lang="en-GB" smtClean="0"/>
              <a:pPr/>
              <a:t>‹#›</a:t>
            </a:fld>
            <a:endParaRPr lang="en-GB"/>
          </a:p>
        </p:txBody>
      </p:sp>
    </p:spTree>
    <p:extLst>
      <p:ext uri="{BB962C8B-B14F-4D97-AF65-F5344CB8AC3E}">
        <p14:creationId xmlns:p14="http://schemas.microsoft.com/office/powerpoint/2010/main" xmlns="" val="2062240582"/>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2" y="365128"/>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198" indent="0">
              <a:buNone/>
              <a:defRPr sz="2000" b="1"/>
            </a:lvl2pPr>
            <a:lvl3pPr marL="914395" indent="0">
              <a:buNone/>
              <a:defRPr sz="1800" b="1"/>
            </a:lvl3pPr>
            <a:lvl4pPr marL="1371592" indent="0">
              <a:buNone/>
              <a:defRPr sz="1600" b="1"/>
            </a:lvl4pPr>
            <a:lvl5pPr marL="1828789" indent="0">
              <a:buNone/>
              <a:defRPr sz="1600" b="1"/>
            </a:lvl5pPr>
            <a:lvl6pPr marL="2285987" indent="0">
              <a:buNone/>
              <a:defRPr sz="1600" b="1"/>
            </a:lvl6pPr>
            <a:lvl7pPr marL="2743185" indent="0">
              <a:buNone/>
              <a:defRPr sz="1600" b="1"/>
            </a:lvl7pPr>
            <a:lvl8pPr marL="3200381" indent="0">
              <a:buNone/>
              <a:defRPr sz="1600" b="1"/>
            </a:lvl8pPr>
            <a:lvl9pPr marL="3657579"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198" indent="0">
              <a:buNone/>
              <a:defRPr sz="2000" b="1"/>
            </a:lvl2pPr>
            <a:lvl3pPr marL="914395" indent="0">
              <a:buNone/>
              <a:defRPr sz="1800" b="1"/>
            </a:lvl3pPr>
            <a:lvl4pPr marL="1371592" indent="0">
              <a:buNone/>
              <a:defRPr sz="1600" b="1"/>
            </a:lvl4pPr>
            <a:lvl5pPr marL="1828789" indent="0">
              <a:buNone/>
              <a:defRPr sz="1600" b="1"/>
            </a:lvl5pPr>
            <a:lvl6pPr marL="2285987" indent="0">
              <a:buNone/>
              <a:defRPr sz="1600" b="1"/>
            </a:lvl6pPr>
            <a:lvl7pPr marL="2743185" indent="0">
              <a:buNone/>
              <a:defRPr sz="1600" b="1"/>
            </a:lvl7pPr>
            <a:lvl8pPr marL="3200381" indent="0">
              <a:buNone/>
              <a:defRPr sz="1600" b="1"/>
            </a:lvl8pPr>
            <a:lvl9pPr marL="3657579"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a:xfrm>
            <a:off x="628650" y="6356353"/>
            <a:ext cx="2057400" cy="365125"/>
          </a:xfrm>
          <a:prstGeom prst="rect">
            <a:avLst/>
          </a:prstGeom>
        </p:spPr>
        <p:txBody>
          <a:bodyPr/>
          <a:lstStyle/>
          <a:p>
            <a:r>
              <a:rPr lang="en-US" smtClean="0"/>
              <a:t>(c) Dokeos e-learning 2015 </a:t>
            </a:r>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a:xfrm>
            <a:off x="6457950" y="6356353"/>
            <a:ext cx="2057400" cy="365125"/>
          </a:xfrm>
          <a:prstGeom prst="rect">
            <a:avLst/>
          </a:prstGeom>
        </p:spPr>
        <p:txBody>
          <a:bodyPr/>
          <a:lstStyle/>
          <a:p>
            <a:fld id="{8BC67CEA-C73E-4EA1-9E3F-137A40803CEA}" type="slidenum">
              <a:rPr lang="en-GB" smtClean="0"/>
              <a:pPr/>
              <a:t>‹#›</a:t>
            </a:fld>
            <a:endParaRPr lang="en-GB"/>
          </a:p>
        </p:txBody>
      </p:sp>
    </p:spTree>
    <p:extLst>
      <p:ext uri="{BB962C8B-B14F-4D97-AF65-F5344CB8AC3E}">
        <p14:creationId xmlns:p14="http://schemas.microsoft.com/office/powerpoint/2010/main" xmlns="" val="3880474386"/>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a:xfrm>
            <a:off x="628650" y="6356353"/>
            <a:ext cx="2057400" cy="365125"/>
          </a:xfrm>
          <a:prstGeom prst="rect">
            <a:avLst/>
          </a:prstGeom>
        </p:spPr>
        <p:txBody>
          <a:bodyPr/>
          <a:lstStyle/>
          <a:p>
            <a:r>
              <a:rPr lang="en-US" smtClean="0"/>
              <a:t>(c) Dokeos e-learning 2015 </a:t>
            </a:r>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a:xfrm>
            <a:off x="6457950" y="6356353"/>
            <a:ext cx="2057400" cy="365125"/>
          </a:xfrm>
          <a:prstGeom prst="rect">
            <a:avLst/>
          </a:prstGeom>
        </p:spPr>
        <p:txBody>
          <a:bodyPr/>
          <a:lstStyle/>
          <a:p>
            <a:fld id="{8BC67CEA-C73E-4EA1-9E3F-137A40803CEA}" type="slidenum">
              <a:rPr lang="en-GB" smtClean="0"/>
              <a:pPr/>
              <a:t>‹#›</a:t>
            </a:fld>
            <a:endParaRPr lang="en-GB"/>
          </a:p>
        </p:txBody>
      </p:sp>
    </p:spTree>
    <p:extLst>
      <p:ext uri="{BB962C8B-B14F-4D97-AF65-F5344CB8AC3E}">
        <p14:creationId xmlns:p14="http://schemas.microsoft.com/office/powerpoint/2010/main" xmlns="" val="1133422239"/>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28650" y="6356353"/>
            <a:ext cx="2057400" cy="365125"/>
          </a:xfrm>
          <a:prstGeom prst="rect">
            <a:avLst/>
          </a:prstGeom>
        </p:spPr>
        <p:txBody>
          <a:bodyPr/>
          <a:lstStyle/>
          <a:p>
            <a:r>
              <a:rPr lang="en-US" smtClean="0"/>
              <a:t>(c) Dokeos e-learning 2015 </a:t>
            </a:r>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a:xfrm>
            <a:off x="6457950" y="6356353"/>
            <a:ext cx="2057400" cy="365125"/>
          </a:xfrm>
          <a:prstGeom prst="rect">
            <a:avLst/>
          </a:prstGeom>
        </p:spPr>
        <p:txBody>
          <a:bodyPr/>
          <a:lstStyle/>
          <a:p>
            <a:fld id="{8BC67CEA-C73E-4EA1-9E3F-137A40803CEA}" type="slidenum">
              <a:rPr lang="en-GB" smtClean="0"/>
              <a:pPr/>
              <a:t>‹#›</a:t>
            </a:fld>
            <a:endParaRPr lang="en-GB"/>
          </a:p>
        </p:txBody>
      </p:sp>
    </p:spTree>
    <p:extLst>
      <p:ext uri="{BB962C8B-B14F-4D97-AF65-F5344CB8AC3E}">
        <p14:creationId xmlns:p14="http://schemas.microsoft.com/office/powerpoint/2010/main" xmlns="" val="795176986"/>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2"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8"/>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2" y="2057400"/>
            <a:ext cx="2949178" cy="3811588"/>
          </a:xfrm>
        </p:spPr>
        <p:txBody>
          <a:bodyPr/>
          <a:lstStyle>
            <a:lvl1pPr marL="0" indent="0">
              <a:buNone/>
              <a:defRPr sz="1600"/>
            </a:lvl1pPr>
            <a:lvl2pPr marL="457198" indent="0">
              <a:buNone/>
              <a:defRPr sz="1400"/>
            </a:lvl2pPr>
            <a:lvl3pPr marL="914395" indent="0">
              <a:buNone/>
              <a:defRPr sz="1200"/>
            </a:lvl3pPr>
            <a:lvl4pPr marL="1371592" indent="0">
              <a:buNone/>
              <a:defRPr sz="1000"/>
            </a:lvl4pPr>
            <a:lvl5pPr marL="1828789" indent="0">
              <a:buNone/>
              <a:defRPr sz="1000"/>
            </a:lvl5pPr>
            <a:lvl6pPr marL="2285987" indent="0">
              <a:buNone/>
              <a:defRPr sz="1000"/>
            </a:lvl6pPr>
            <a:lvl7pPr marL="2743185" indent="0">
              <a:buNone/>
              <a:defRPr sz="1000"/>
            </a:lvl7pPr>
            <a:lvl8pPr marL="3200381" indent="0">
              <a:buNone/>
              <a:defRPr sz="1000"/>
            </a:lvl8pPr>
            <a:lvl9pPr marL="3657579"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628650" y="6356353"/>
            <a:ext cx="2057400" cy="365125"/>
          </a:xfrm>
          <a:prstGeom prst="rect">
            <a:avLst/>
          </a:prstGeom>
        </p:spPr>
        <p:txBody>
          <a:bodyPr/>
          <a:lstStyle/>
          <a:p>
            <a:r>
              <a:rPr lang="en-US" smtClean="0"/>
              <a:t>(c) Dokeos e-learning 2015 </a:t>
            </a:r>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a:xfrm>
            <a:off x="6457950" y="6356353"/>
            <a:ext cx="2057400" cy="365125"/>
          </a:xfrm>
          <a:prstGeom prst="rect">
            <a:avLst/>
          </a:prstGeom>
        </p:spPr>
        <p:txBody>
          <a:bodyPr/>
          <a:lstStyle/>
          <a:p>
            <a:fld id="{8BC67CEA-C73E-4EA1-9E3F-137A40803CEA}" type="slidenum">
              <a:rPr lang="en-GB" smtClean="0"/>
              <a:pPr/>
              <a:t>‹#›</a:t>
            </a:fld>
            <a:endParaRPr lang="en-GB"/>
          </a:p>
        </p:txBody>
      </p:sp>
    </p:spTree>
    <p:extLst>
      <p:ext uri="{BB962C8B-B14F-4D97-AF65-F5344CB8AC3E}">
        <p14:creationId xmlns:p14="http://schemas.microsoft.com/office/powerpoint/2010/main" xmlns="" val="1907029753"/>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2.xml"/><Relationship Id="rId3" Type="http://schemas.openxmlformats.org/officeDocument/2006/relationships/slideLayout" Target="../slideLayouts/slideLayout37.xml"/><Relationship Id="rId7" Type="http://schemas.openxmlformats.org/officeDocument/2006/relationships/slideLayout" Target="../slideLayouts/slideLayout41.xml"/><Relationship Id="rId12" Type="http://schemas.openxmlformats.org/officeDocument/2006/relationships/theme" Target="../theme/theme4.xml"/><Relationship Id="rId2" Type="http://schemas.openxmlformats.org/officeDocument/2006/relationships/slideLayout" Target="../slideLayouts/slideLayout36.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0" Type="http://schemas.openxmlformats.org/officeDocument/2006/relationships/slideLayout" Target="../slideLayouts/slideLayout44.xml"/><Relationship Id="rId4" Type="http://schemas.openxmlformats.org/officeDocument/2006/relationships/slideLayout" Target="../slideLayouts/slideLayout38.xml"/><Relationship Id="rId9" Type="http://schemas.openxmlformats.org/officeDocument/2006/relationships/slideLayout" Target="../slideLayouts/slideLayout4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1">
                <a:tint val="66000"/>
                <a:satMod val="160000"/>
                <a:alpha val="84000"/>
              </a:schemeClr>
            </a:gs>
            <a:gs pos="50000">
              <a:schemeClr val="accent1">
                <a:tint val="44500"/>
                <a:satMod val="160000"/>
              </a:schemeClr>
            </a:gs>
            <a:gs pos="100000">
              <a:schemeClr val="accent1">
                <a:tint val="23500"/>
                <a:satMod val="160000"/>
              </a:schemeClr>
            </a:gs>
          </a:gsLst>
          <a:lin ang="5400000" scaled="0"/>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1" y="365128"/>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1" y="1825625"/>
            <a:ext cx="7886700" cy="364789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3"/>
          </p:nvPr>
        </p:nvSpPr>
        <p:spPr>
          <a:xfrm>
            <a:off x="0" y="6156101"/>
            <a:ext cx="9144000" cy="701899"/>
          </a:xfrm>
          <a:prstGeom prst="rect">
            <a:avLst/>
          </a:prstGeom>
          <a:solidFill>
            <a:srgbClr val="15304E"/>
          </a:solidFill>
        </p:spPr>
        <p:txBody>
          <a:bodyPr vert="horz" lIns="91440" tIns="45720" rIns="91440" bIns="45720" rtlCol="0" anchor="ctr"/>
          <a:lstStyle>
            <a:lvl1pPr algn="ctr">
              <a:defRPr sz="1200">
                <a:solidFill>
                  <a:schemeClr val="tx1">
                    <a:tint val="75000"/>
                  </a:schemeClr>
                </a:solidFill>
              </a:defRPr>
            </a:lvl1pPr>
          </a:lstStyle>
          <a:p>
            <a:endParaRPr lang="en-GB" dirty="0"/>
          </a:p>
        </p:txBody>
      </p:sp>
      <p:pic>
        <p:nvPicPr>
          <p:cNvPr id="7" name="Picture 6" descr="Asset 1.png"/>
          <p:cNvPicPr>
            <a:picLocks noChangeAspect="1"/>
          </p:cNvPicPr>
          <p:nvPr/>
        </p:nvPicPr>
        <p:blipFill>
          <a:blip r:embed="rId14" cstate="print"/>
          <a:stretch>
            <a:fillRect/>
          </a:stretch>
        </p:blipFill>
        <p:spPr>
          <a:xfrm>
            <a:off x="0" y="5661572"/>
            <a:ext cx="1725769" cy="1056945"/>
          </a:xfrm>
          <a:prstGeom prst="rect">
            <a:avLst/>
          </a:prstGeom>
        </p:spPr>
      </p:pic>
      <p:pic>
        <p:nvPicPr>
          <p:cNvPr id="9" name="Picture 8" descr="DBM Logo(Black).png"/>
          <p:cNvPicPr>
            <a:picLocks noChangeAspect="1"/>
          </p:cNvPicPr>
          <p:nvPr/>
        </p:nvPicPr>
        <p:blipFill>
          <a:blip r:embed="rId15" cstate="print"/>
          <a:stretch>
            <a:fillRect/>
          </a:stretch>
        </p:blipFill>
        <p:spPr>
          <a:xfrm>
            <a:off x="6403662" y="-334852"/>
            <a:ext cx="3319888" cy="1867437"/>
          </a:xfrm>
          <a:prstGeom prst="rect">
            <a:avLst/>
          </a:prstGeom>
        </p:spPr>
      </p:pic>
      <p:sp>
        <p:nvSpPr>
          <p:cNvPr id="10" name="Slide Number Placeholder 9"/>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3BD271-78E8-4DA5-B5D8-2CB9FC91F07D}" type="slidenum">
              <a:rPr lang="en-GB" smtClean="0"/>
              <a:pPr/>
              <a:t>‹#›</a:t>
            </a:fld>
            <a:endParaRPr lang="en-GB"/>
          </a:p>
        </p:txBody>
      </p:sp>
    </p:spTree>
    <p:extLst>
      <p:ext uri="{BB962C8B-B14F-4D97-AF65-F5344CB8AC3E}">
        <p14:creationId xmlns:p14="http://schemas.microsoft.com/office/powerpoint/2010/main" xmlns="" val="1629229366"/>
      </p:ext>
    </p:extLst>
  </p:cSld>
  <p:clrMap bg1="lt1" tx1="dk1" bg2="lt2" tx2="dk2" accent1="accent1" accent2="accent2" accent3="accent3" accent4="accent4" accent5="accent5" accent6="accent6" hlink="hlink" folHlink="folHlink"/>
  <p:sldLayoutIdLst>
    <p:sldLayoutId id="2147483672"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Lst>
  <mc:AlternateContent xmlns:mc="http://schemas.openxmlformats.org/markup-compatibility/2006">
    <mc:Choice xmlns:p14="http://schemas.microsoft.com/office/powerpoint/2010/main" xmlns="" Requires="p14">
      <p:transition p14:dur="0"/>
    </mc:Choice>
    <mc:Fallback>
      <p:transition/>
    </mc:Fallback>
  </mc:AlternateContent>
  <p:hf sldNum="0" hdr="0" ftr="0"/>
  <p:txStyles>
    <p:titleStyle>
      <a:lvl1pPr algn="l" defTabSz="914395"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8" indent="-228598" algn="l" defTabSz="914395"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96" indent="-228598" algn="l" defTabSz="914395"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93" indent="-228598" algn="l" defTabSz="914395"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91" indent="-228598" algn="l" defTabSz="91439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88" indent="-228598" algn="l" defTabSz="91439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85" indent="-228598" algn="l" defTabSz="91439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83" indent="-228598" algn="l" defTabSz="91439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80" indent="-228598" algn="l" defTabSz="91439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77" indent="-228598" algn="l" defTabSz="91439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95" rtl="0" eaLnBrk="1" latinLnBrk="0" hangingPunct="1">
        <a:defRPr sz="1800" kern="1200">
          <a:solidFill>
            <a:schemeClr val="tx1"/>
          </a:solidFill>
          <a:latin typeface="+mn-lt"/>
          <a:ea typeface="+mn-ea"/>
          <a:cs typeface="+mn-cs"/>
        </a:defRPr>
      </a:lvl1pPr>
      <a:lvl2pPr marL="457198" algn="l" defTabSz="914395" rtl="0" eaLnBrk="1" latinLnBrk="0" hangingPunct="1">
        <a:defRPr sz="1800" kern="1200">
          <a:solidFill>
            <a:schemeClr val="tx1"/>
          </a:solidFill>
          <a:latin typeface="+mn-lt"/>
          <a:ea typeface="+mn-ea"/>
          <a:cs typeface="+mn-cs"/>
        </a:defRPr>
      </a:lvl2pPr>
      <a:lvl3pPr marL="914395" algn="l" defTabSz="914395" rtl="0" eaLnBrk="1" latinLnBrk="0" hangingPunct="1">
        <a:defRPr sz="1800" kern="1200">
          <a:solidFill>
            <a:schemeClr val="tx1"/>
          </a:solidFill>
          <a:latin typeface="+mn-lt"/>
          <a:ea typeface="+mn-ea"/>
          <a:cs typeface="+mn-cs"/>
        </a:defRPr>
      </a:lvl3pPr>
      <a:lvl4pPr marL="1371592" algn="l" defTabSz="914395" rtl="0" eaLnBrk="1" latinLnBrk="0" hangingPunct="1">
        <a:defRPr sz="1800" kern="1200">
          <a:solidFill>
            <a:schemeClr val="tx1"/>
          </a:solidFill>
          <a:latin typeface="+mn-lt"/>
          <a:ea typeface="+mn-ea"/>
          <a:cs typeface="+mn-cs"/>
        </a:defRPr>
      </a:lvl4pPr>
      <a:lvl5pPr marL="1828789" algn="l" defTabSz="914395" rtl="0" eaLnBrk="1" latinLnBrk="0" hangingPunct="1">
        <a:defRPr sz="1800" kern="1200">
          <a:solidFill>
            <a:schemeClr val="tx1"/>
          </a:solidFill>
          <a:latin typeface="+mn-lt"/>
          <a:ea typeface="+mn-ea"/>
          <a:cs typeface="+mn-cs"/>
        </a:defRPr>
      </a:lvl5pPr>
      <a:lvl6pPr marL="2285987" algn="l" defTabSz="914395" rtl="0" eaLnBrk="1" latinLnBrk="0" hangingPunct="1">
        <a:defRPr sz="1800" kern="1200">
          <a:solidFill>
            <a:schemeClr val="tx1"/>
          </a:solidFill>
          <a:latin typeface="+mn-lt"/>
          <a:ea typeface="+mn-ea"/>
          <a:cs typeface="+mn-cs"/>
        </a:defRPr>
      </a:lvl6pPr>
      <a:lvl7pPr marL="2743185" algn="l" defTabSz="914395" rtl="0" eaLnBrk="1" latinLnBrk="0" hangingPunct="1">
        <a:defRPr sz="1800" kern="1200">
          <a:solidFill>
            <a:schemeClr val="tx1"/>
          </a:solidFill>
          <a:latin typeface="+mn-lt"/>
          <a:ea typeface="+mn-ea"/>
          <a:cs typeface="+mn-cs"/>
        </a:defRPr>
      </a:lvl7pPr>
      <a:lvl8pPr marL="3200381" algn="l" defTabSz="914395" rtl="0" eaLnBrk="1" latinLnBrk="0" hangingPunct="1">
        <a:defRPr sz="1800" kern="1200">
          <a:solidFill>
            <a:schemeClr val="tx1"/>
          </a:solidFill>
          <a:latin typeface="+mn-lt"/>
          <a:ea typeface="+mn-ea"/>
          <a:cs typeface="+mn-cs"/>
        </a:defRPr>
      </a:lvl8pPr>
      <a:lvl9pPr marL="3657579" algn="l" defTabSz="914395"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1">
                <a:tint val="66000"/>
                <a:satMod val="160000"/>
                <a:alpha val="84000"/>
              </a:schemeClr>
            </a:gs>
            <a:gs pos="50000">
              <a:schemeClr val="accent1">
                <a:tint val="44500"/>
                <a:satMod val="160000"/>
              </a:schemeClr>
            </a:gs>
            <a:gs pos="100000">
              <a:schemeClr val="accent1">
                <a:tint val="23500"/>
                <a:satMod val="160000"/>
              </a:schemeClr>
            </a:gs>
          </a:gsLst>
          <a:lin ang="5400000" scaled="0"/>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smtClean="0"/>
              <a:t>(c) Dokeos e-learning 2015 </a:t>
            </a:r>
            <a:endParaRPr lang="en-IN"/>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7EE5BE-8A5C-4731-A503-AB063716685B}" type="slidenum">
              <a:rPr lang="en-IN" smtClean="0"/>
              <a:pPr/>
              <a:t>‹#›</a:t>
            </a:fld>
            <a:endParaRPr lang="en-IN"/>
          </a:p>
        </p:txBody>
      </p:sp>
    </p:spTree>
    <p:extLst>
      <p:ext uri="{BB962C8B-B14F-4D97-AF65-F5344CB8AC3E}">
        <p14:creationId xmlns:p14="http://schemas.microsoft.com/office/powerpoint/2010/main" xmlns="" val="3031894014"/>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Lst>
  <p:hf sldNum="0"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1">
                <a:tint val="66000"/>
                <a:satMod val="160000"/>
                <a:alpha val="84000"/>
              </a:schemeClr>
            </a:gs>
            <a:gs pos="50000">
              <a:schemeClr val="accent1">
                <a:tint val="44500"/>
                <a:satMod val="160000"/>
              </a:schemeClr>
            </a:gs>
            <a:gs pos="100000">
              <a:schemeClr val="accent1">
                <a:tint val="23500"/>
                <a:satMod val="160000"/>
              </a:schemeClr>
            </a:gs>
          </a:gsLst>
          <a:lin ang="5400000" scaled="0"/>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smtClean="0"/>
              <a:t>(c) Dokeos e-learning 2015 </a:t>
            </a:r>
            <a:endParaRPr lang="en-IN"/>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33DDC68-60EA-46F5-A84F-5EE8DBC2E374}" type="slidenum">
              <a:rPr lang="en-IN" smtClean="0"/>
              <a:pPr/>
              <a:t>‹#›</a:t>
            </a:fld>
            <a:endParaRPr lang="en-IN"/>
          </a:p>
        </p:txBody>
      </p:sp>
    </p:spTree>
    <p:extLst>
      <p:ext uri="{BB962C8B-B14F-4D97-AF65-F5344CB8AC3E}">
        <p14:creationId xmlns:p14="http://schemas.microsoft.com/office/powerpoint/2010/main" xmlns="" val="2712458728"/>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Lst>
  <p:hf sldNum="0"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1">
                <a:tint val="66000"/>
                <a:satMod val="160000"/>
                <a:alpha val="84000"/>
              </a:schemeClr>
            </a:gs>
            <a:gs pos="50000">
              <a:schemeClr val="accent1">
                <a:tint val="44500"/>
                <a:satMod val="160000"/>
              </a:schemeClr>
            </a:gs>
            <a:gs pos="100000">
              <a:schemeClr val="accent1">
                <a:tint val="23500"/>
                <a:satMod val="160000"/>
              </a:schemeClr>
            </a:gs>
          </a:gsLst>
          <a:lin ang="5400000" scaled="0"/>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smtClean="0"/>
              <a:t>(c) Dokeos e-learning 2015 </a:t>
            </a:r>
            <a:endParaRPr lang="en-IN"/>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78DD4B1-3BD5-4287-8007-2A30A94AFA91}" type="slidenum">
              <a:rPr lang="en-IN" smtClean="0"/>
              <a:pPr/>
              <a:t>‹#›</a:t>
            </a:fld>
            <a:endParaRPr lang="en-IN"/>
          </a:p>
        </p:txBody>
      </p:sp>
    </p:spTree>
    <p:extLst>
      <p:ext uri="{BB962C8B-B14F-4D97-AF65-F5344CB8AC3E}">
        <p14:creationId xmlns:p14="http://schemas.microsoft.com/office/powerpoint/2010/main" xmlns="" val="1511398808"/>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hf sldNum="0"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11" Type="http://schemas.openxmlformats.org/officeDocument/2006/relationships/image" Target="../media/image10.svg"/></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accent1">
                <a:tint val="66000"/>
                <a:satMod val="160000"/>
                <a:alpha val="84000"/>
              </a:schemeClr>
            </a:gs>
            <a:gs pos="50000">
              <a:schemeClr val="accent1">
                <a:tint val="44500"/>
                <a:satMod val="160000"/>
              </a:schemeClr>
            </a:gs>
            <a:gs pos="100000">
              <a:schemeClr val="accent1">
                <a:tint val="23500"/>
                <a:satMod val="160000"/>
              </a:schemeClr>
            </a:gs>
          </a:gsLst>
          <a:lin ang="5400000" scaled="0"/>
        </a:gradFill>
        <a:effectLst/>
      </p:bgPr>
    </p:bg>
    <p:spTree>
      <p:nvGrpSpPr>
        <p:cNvPr id="1" name=""/>
        <p:cNvGrpSpPr/>
        <p:nvPr/>
      </p:nvGrpSpPr>
      <p:grpSpPr>
        <a:xfrm>
          <a:off x="0" y="0"/>
          <a:ext cx="0" cy="0"/>
          <a:chOff x="0" y="0"/>
          <a:chExt cx="0" cy="0"/>
        </a:xfrm>
      </p:grpSpPr>
      <p:sp>
        <p:nvSpPr>
          <p:cNvPr id="5" name="Shape 39"/>
          <p:cNvSpPr/>
          <p:nvPr/>
        </p:nvSpPr>
        <p:spPr>
          <a:xfrm>
            <a:off x="0" y="6035322"/>
            <a:ext cx="9144000" cy="847849"/>
          </a:xfrm>
          <a:prstGeom prst="rect">
            <a:avLst/>
          </a:prstGeom>
          <a:solidFill>
            <a:srgbClr val="15304E"/>
          </a:solidFill>
          <a:ln w="12700">
            <a:miter lim="400000"/>
          </a:ln>
        </p:spPr>
        <p:txBody>
          <a:bodyPr lIns="0" tIns="0" rIns="0" bIns="0" anchor="ctr"/>
          <a:lstStyle/>
          <a:p>
            <a:pPr lvl="0">
              <a:defRPr sz="3200">
                <a:solidFill>
                  <a:srgbClr val="FFFFFF"/>
                </a:solidFill>
                <a:latin typeface="Helvetica Light"/>
                <a:ea typeface="Helvetica Light"/>
                <a:cs typeface="Helvetica Light"/>
                <a:sym typeface="Helvetica Light"/>
              </a:defRPr>
            </a:pPr>
            <a:endParaRPr>
              <a:latin typeface="+mj-lt"/>
            </a:endParaRPr>
          </a:p>
        </p:txBody>
      </p:sp>
      <p:sp>
        <p:nvSpPr>
          <p:cNvPr id="3" name="Date Placeholder 2"/>
          <p:cNvSpPr>
            <a:spLocks noGrp="1"/>
          </p:cNvSpPr>
          <p:nvPr>
            <p:ph type="dt" sz="half" idx="14"/>
          </p:nvPr>
        </p:nvSpPr>
        <p:spPr>
          <a:xfrm>
            <a:off x="6858000" y="6244047"/>
            <a:ext cx="2116183" cy="613954"/>
          </a:xfrm>
        </p:spPr>
        <p:txBody>
          <a:bodyPr/>
          <a:lstStyle/>
          <a:p>
            <a:r>
              <a:rPr lang="en-US" dirty="0" smtClean="0">
                <a:solidFill>
                  <a:schemeClr val="bg1"/>
                </a:solidFill>
              </a:rPr>
              <a:t>(c) DBM 2019 </a:t>
            </a:r>
            <a:endParaRPr lang="en-GB" dirty="0">
              <a:solidFill>
                <a:schemeClr val="bg1"/>
              </a:solidFill>
            </a:endParaRPr>
          </a:p>
        </p:txBody>
      </p:sp>
      <p:pic>
        <p:nvPicPr>
          <p:cNvPr id="13" name="Picture 12" descr="Asset 1.png"/>
          <p:cNvPicPr>
            <a:picLocks noChangeAspect="1"/>
          </p:cNvPicPr>
          <p:nvPr/>
        </p:nvPicPr>
        <p:blipFill>
          <a:blip r:embed="rId3" cstate="print"/>
          <a:stretch>
            <a:fillRect/>
          </a:stretch>
        </p:blipFill>
        <p:spPr>
          <a:xfrm>
            <a:off x="0" y="5591084"/>
            <a:ext cx="1724297" cy="1056044"/>
          </a:xfrm>
          <a:prstGeom prst="rect">
            <a:avLst/>
          </a:prstGeom>
        </p:spPr>
      </p:pic>
      <p:sp>
        <p:nvSpPr>
          <p:cNvPr id="14" name="Google Shape;200;p13"/>
          <p:cNvSpPr txBox="1">
            <a:spLocks noGrp="1"/>
          </p:cNvSpPr>
          <p:nvPr>
            <p:ph type="ctrTitle"/>
          </p:nvPr>
        </p:nvSpPr>
        <p:spPr>
          <a:xfrm>
            <a:off x="169818" y="326570"/>
            <a:ext cx="8686800" cy="1203231"/>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rgbClr val="4C661A"/>
              </a:buClr>
              <a:buSzPts val="5400"/>
              <a:buFont typeface="Century Gothic"/>
              <a:buNone/>
            </a:pPr>
            <a:r>
              <a:rPr lang="en-GB" sz="6000" dirty="0" smtClean="0">
                <a:latin typeface="Century Gothic" pitchFamily="34" charset="0"/>
              </a:rPr>
              <a:t>Digital Board Marker</a:t>
            </a:r>
            <a:endParaRPr sz="6000" dirty="0">
              <a:latin typeface="Century Gothic" pitchFamily="34" charset="0"/>
            </a:endParaRPr>
          </a:p>
        </p:txBody>
      </p:sp>
      <p:sp>
        <p:nvSpPr>
          <p:cNvPr id="15" name="Google Shape;201;p13"/>
          <p:cNvSpPr txBox="1">
            <a:spLocks/>
          </p:cNvSpPr>
          <p:nvPr/>
        </p:nvSpPr>
        <p:spPr>
          <a:xfrm>
            <a:off x="1486520" y="1438362"/>
            <a:ext cx="6215270" cy="586409"/>
          </a:xfrm>
          <a:prstGeom prst="rect">
            <a:avLst/>
          </a:prstGeom>
          <a:noFill/>
          <a:ln>
            <a:noFill/>
          </a:ln>
        </p:spPr>
        <p:txBody>
          <a:bodyPr spcFirstLastPara="1" wrap="square" lIns="91425" tIns="45700" rIns="91425" bIns="45700" anchor="t" anchorCtr="0">
            <a:noAutofit/>
          </a:bodyPr>
          <a:lstStyle/>
          <a:p>
            <a:pPr marL="0" marR="0" lvl="0" indent="0" algn="ctr" defTabSz="914395" rtl="0" eaLnBrk="1" fontAlgn="auto" latinLnBrk="0" hangingPunct="1">
              <a:lnSpc>
                <a:spcPct val="90000"/>
              </a:lnSpc>
              <a:spcBef>
                <a:spcPts val="0"/>
              </a:spcBef>
              <a:spcAft>
                <a:spcPts val="0"/>
              </a:spcAft>
              <a:buClr>
                <a:schemeClr val="dk2"/>
              </a:buClr>
              <a:buSzPts val="2400"/>
              <a:buFont typeface="Arial"/>
              <a:buNone/>
              <a:tabLst/>
              <a:defRPr/>
            </a:pPr>
            <a:r>
              <a:rPr kumimoji="0" lang="en-US" sz="2400" b="0" i="0" u="none" strike="noStrike" kern="1200" cap="none" spc="0" normalizeH="0" baseline="0" noProof="0" dirty="0" smtClean="0">
                <a:ln>
                  <a:noFill/>
                </a:ln>
                <a:solidFill>
                  <a:schemeClr val="dk2"/>
                </a:solidFill>
                <a:effectLst/>
                <a:uLnTx/>
                <a:uFillTx/>
                <a:latin typeface="Palatino Linotype"/>
                <a:ea typeface="Palatino Linotype"/>
                <a:cs typeface="Palatino Linotype"/>
                <a:sym typeface="Palatino Linotype"/>
              </a:rPr>
              <a:t>Final Year Project</a:t>
            </a:r>
            <a:endParaRPr kumimoji="0" lang="en-US" sz="2800" b="0" i="0" u="none" strike="noStrike" kern="1200" cap="none" spc="0" normalizeH="0" baseline="0" noProof="0" dirty="0">
              <a:ln>
                <a:noFill/>
              </a:ln>
              <a:solidFill>
                <a:schemeClr val="tx1"/>
              </a:solidFill>
              <a:effectLst/>
              <a:uLnTx/>
              <a:uFillTx/>
              <a:latin typeface="+mn-lt"/>
              <a:ea typeface="+mn-ea"/>
              <a:cs typeface="+mn-cs"/>
            </a:endParaRPr>
          </a:p>
        </p:txBody>
      </p:sp>
      <p:sp>
        <p:nvSpPr>
          <p:cNvPr id="16" name="Google Shape;202;p13"/>
          <p:cNvSpPr txBox="1"/>
          <p:nvPr/>
        </p:nvSpPr>
        <p:spPr>
          <a:xfrm>
            <a:off x="475997" y="1868025"/>
            <a:ext cx="8441700" cy="3396306"/>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2"/>
              </a:buClr>
              <a:buSzPts val="2220"/>
              <a:buFont typeface="Arial"/>
              <a:buNone/>
            </a:pPr>
            <a:r>
              <a:rPr lang="en-US" sz="2220" dirty="0">
                <a:solidFill>
                  <a:schemeClr val="dk2"/>
                </a:solidFill>
                <a:latin typeface="Palatino Linotype"/>
                <a:ea typeface="Palatino Linotype"/>
                <a:cs typeface="Palatino Linotype"/>
                <a:sym typeface="Palatino Linotype"/>
              </a:rPr>
              <a:t>Advisor: </a:t>
            </a:r>
            <a:endParaRPr dirty="0"/>
          </a:p>
          <a:p>
            <a:pPr marL="0" marR="0" lvl="0" indent="0" algn="l" rtl="0">
              <a:lnSpc>
                <a:spcPct val="90000"/>
              </a:lnSpc>
              <a:spcBef>
                <a:spcPts val="444"/>
              </a:spcBef>
              <a:spcAft>
                <a:spcPts val="0"/>
              </a:spcAft>
              <a:buClr>
                <a:schemeClr val="dk2"/>
              </a:buClr>
              <a:buSzPts val="2220"/>
              <a:buFont typeface="Arial"/>
              <a:buNone/>
            </a:pPr>
            <a:r>
              <a:rPr lang="en-US" sz="2220" dirty="0">
                <a:solidFill>
                  <a:schemeClr val="dk2"/>
                </a:solidFill>
                <a:latin typeface="Palatino Linotype"/>
                <a:ea typeface="Palatino Linotype"/>
                <a:cs typeface="Palatino Linotype"/>
                <a:sym typeface="Palatino Linotype"/>
              </a:rPr>
              <a:t>                          Mr. </a:t>
            </a:r>
            <a:r>
              <a:rPr lang="en-US" sz="2220" dirty="0" err="1">
                <a:solidFill>
                  <a:schemeClr val="dk2"/>
                </a:solidFill>
                <a:latin typeface="Palatino Linotype"/>
                <a:ea typeface="Palatino Linotype"/>
                <a:cs typeface="Palatino Linotype"/>
                <a:sym typeface="Palatino Linotype"/>
              </a:rPr>
              <a:t>Samyan</a:t>
            </a:r>
            <a:r>
              <a:rPr lang="en-US" sz="2220" dirty="0">
                <a:solidFill>
                  <a:schemeClr val="dk2"/>
                </a:solidFill>
                <a:latin typeface="Palatino Linotype"/>
                <a:ea typeface="Palatino Linotype"/>
                <a:cs typeface="Palatino Linotype"/>
                <a:sym typeface="Palatino Linotype"/>
              </a:rPr>
              <a:t> </a:t>
            </a:r>
            <a:r>
              <a:rPr lang="en-US" sz="2220" dirty="0" err="1">
                <a:solidFill>
                  <a:schemeClr val="dk2"/>
                </a:solidFill>
                <a:latin typeface="Palatino Linotype"/>
                <a:ea typeface="Palatino Linotype"/>
                <a:cs typeface="Palatino Linotype"/>
                <a:sym typeface="Palatino Linotype"/>
              </a:rPr>
              <a:t>Qayyum</a:t>
            </a:r>
            <a:r>
              <a:rPr lang="en-US" sz="2220" dirty="0">
                <a:solidFill>
                  <a:schemeClr val="dk2"/>
                </a:solidFill>
                <a:latin typeface="Palatino Linotype"/>
                <a:ea typeface="Palatino Linotype"/>
                <a:cs typeface="Palatino Linotype"/>
                <a:sym typeface="Palatino Linotype"/>
              </a:rPr>
              <a:t> </a:t>
            </a:r>
            <a:r>
              <a:rPr lang="en-US" sz="2220" dirty="0" err="1">
                <a:solidFill>
                  <a:schemeClr val="dk2"/>
                </a:solidFill>
                <a:latin typeface="Palatino Linotype"/>
                <a:ea typeface="Palatino Linotype"/>
                <a:cs typeface="Palatino Linotype"/>
                <a:sym typeface="Palatino Linotype"/>
              </a:rPr>
              <a:t>Wahla</a:t>
            </a:r>
            <a:endParaRPr sz="2220" dirty="0">
              <a:solidFill>
                <a:schemeClr val="dk2"/>
              </a:solidFill>
              <a:latin typeface="Palatino Linotype"/>
              <a:ea typeface="Palatino Linotype"/>
              <a:cs typeface="Palatino Linotype"/>
              <a:sym typeface="Palatino Linotype"/>
            </a:endParaRPr>
          </a:p>
          <a:p>
            <a:pPr marL="0" marR="0" lvl="0" indent="0" algn="l" rtl="0">
              <a:lnSpc>
                <a:spcPct val="90000"/>
              </a:lnSpc>
              <a:spcBef>
                <a:spcPts val="444"/>
              </a:spcBef>
              <a:spcAft>
                <a:spcPts val="0"/>
              </a:spcAft>
              <a:buClr>
                <a:schemeClr val="dk2"/>
              </a:buClr>
              <a:buSzPts val="2220"/>
              <a:buFont typeface="Arial"/>
              <a:buNone/>
            </a:pPr>
            <a:r>
              <a:rPr lang="en-US" sz="2220" dirty="0" smtClean="0">
                <a:solidFill>
                  <a:schemeClr val="dk2"/>
                </a:solidFill>
                <a:latin typeface="Palatino Linotype"/>
                <a:ea typeface="Palatino Linotype"/>
                <a:cs typeface="Palatino Linotype"/>
                <a:sym typeface="Palatino Linotype"/>
              </a:rPr>
              <a:t>Group </a:t>
            </a:r>
            <a:r>
              <a:rPr lang="en-US" sz="2220" dirty="0">
                <a:solidFill>
                  <a:schemeClr val="dk2"/>
                </a:solidFill>
                <a:latin typeface="Palatino Linotype"/>
                <a:ea typeface="Palatino Linotype"/>
                <a:cs typeface="Palatino Linotype"/>
                <a:sym typeface="Palatino Linotype"/>
              </a:rPr>
              <a:t>Members:</a:t>
            </a:r>
            <a:endParaRPr dirty="0"/>
          </a:p>
          <a:p>
            <a:pPr marL="0" marR="0" lvl="0" indent="0" algn="l" rtl="0">
              <a:lnSpc>
                <a:spcPct val="90000"/>
              </a:lnSpc>
              <a:spcBef>
                <a:spcPts val="444"/>
              </a:spcBef>
              <a:spcAft>
                <a:spcPts val="0"/>
              </a:spcAft>
              <a:buClr>
                <a:schemeClr val="dk2"/>
              </a:buClr>
              <a:buSzPts val="2220"/>
              <a:buFont typeface="Arial"/>
              <a:buNone/>
            </a:pPr>
            <a:r>
              <a:rPr lang="en-US" sz="2220" dirty="0">
                <a:solidFill>
                  <a:schemeClr val="dk2"/>
                </a:solidFill>
                <a:latin typeface="Palatino Linotype"/>
                <a:ea typeface="Palatino Linotype"/>
                <a:cs typeface="Palatino Linotype"/>
                <a:sym typeface="Palatino Linotype"/>
              </a:rPr>
              <a:t>                 </a:t>
            </a:r>
            <a:r>
              <a:rPr lang="en-US" sz="2220" dirty="0" smtClean="0">
                <a:solidFill>
                  <a:schemeClr val="dk2"/>
                </a:solidFill>
                <a:latin typeface="Palatino Linotype"/>
                <a:ea typeface="Palatino Linotype"/>
                <a:cs typeface="Palatino Linotype"/>
                <a:sym typeface="Palatino Linotype"/>
              </a:rPr>
              <a:t>Muhammad </a:t>
            </a:r>
            <a:r>
              <a:rPr lang="en-US" sz="2220" dirty="0" err="1" smtClean="0">
                <a:solidFill>
                  <a:schemeClr val="dk2"/>
                </a:solidFill>
                <a:latin typeface="Palatino Linotype"/>
                <a:ea typeface="Palatino Linotype"/>
                <a:cs typeface="Palatino Linotype"/>
                <a:sym typeface="Palatino Linotype"/>
              </a:rPr>
              <a:t>Haris</a:t>
            </a:r>
            <a:r>
              <a:rPr lang="en-US" sz="2220" dirty="0" smtClean="0">
                <a:solidFill>
                  <a:schemeClr val="dk2"/>
                </a:solidFill>
                <a:latin typeface="Palatino Linotype"/>
                <a:ea typeface="Palatino Linotype"/>
                <a:cs typeface="Palatino Linotype"/>
                <a:sym typeface="Palatino Linotype"/>
              </a:rPr>
              <a:t> Khan        </a:t>
            </a:r>
            <a:r>
              <a:rPr lang="en-US" sz="2220" dirty="0">
                <a:solidFill>
                  <a:schemeClr val="dk2"/>
                </a:solidFill>
                <a:latin typeface="Palatino Linotype"/>
                <a:ea typeface="Palatino Linotype"/>
                <a:cs typeface="Palatino Linotype"/>
                <a:sym typeface="Palatino Linotype"/>
              </a:rPr>
              <a:t>[</a:t>
            </a:r>
            <a:r>
              <a:rPr lang="en-US" sz="2220" dirty="0" smtClean="0">
                <a:solidFill>
                  <a:schemeClr val="dk2"/>
                </a:solidFill>
                <a:latin typeface="Palatino Linotype"/>
                <a:ea typeface="Palatino Linotype"/>
                <a:cs typeface="Palatino Linotype"/>
                <a:sym typeface="Palatino Linotype"/>
              </a:rPr>
              <a:t>2016-CS-105]</a:t>
            </a:r>
            <a:endParaRPr dirty="0"/>
          </a:p>
          <a:p>
            <a:pPr marL="0" marR="0" lvl="0" indent="0" algn="l" rtl="0">
              <a:lnSpc>
                <a:spcPct val="90000"/>
              </a:lnSpc>
              <a:spcBef>
                <a:spcPts val="444"/>
              </a:spcBef>
              <a:spcAft>
                <a:spcPts val="0"/>
              </a:spcAft>
              <a:buClr>
                <a:schemeClr val="dk2"/>
              </a:buClr>
              <a:buSzPts val="2220"/>
              <a:buFont typeface="Arial"/>
              <a:buNone/>
            </a:pPr>
            <a:r>
              <a:rPr lang="en-US" sz="2220" dirty="0" smtClean="0">
                <a:solidFill>
                  <a:schemeClr val="dk2"/>
                </a:solidFill>
                <a:latin typeface="Palatino Linotype"/>
                <a:ea typeface="Palatino Linotype"/>
                <a:cs typeface="Palatino Linotype"/>
                <a:sym typeface="Palatino Linotype"/>
              </a:rPr>
              <a:t>                 </a:t>
            </a:r>
            <a:r>
              <a:rPr lang="en-US" sz="2220" dirty="0" err="1" smtClean="0">
                <a:solidFill>
                  <a:schemeClr val="dk2"/>
                </a:solidFill>
                <a:latin typeface="Palatino Linotype"/>
                <a:ea typeface="Palatino Linotype"/>
                <a:cs typeface="Palatino Linotype"/>
                <a:sym typeface="Palatino Linotype"/>
              </a:rPr>
              <a:t>Hamza</a:t>
            </a:r>
            <a:r>
              <a:rPr lang="en-US" sz="2220" dirty="0" smtClean="0">
                <a:solidFill>
                  <a:schemeClr val="dk2"/>
                </a:solidFill>
                <a:latin typeface="Palatino Linotype"/>
                <a:ea typeface="Palatino Linotype"/>
                <a:cs typeface="Palatino Linotype"/>
                <a:sym typeface="Palatino Linotype"/>
              </a:rPr>
              <a:t> </a:t>
            </a:r>
            <a:r>
              <a:rPr lang="en-US" sz="2220" dirty="0" err="1" smtClean="0">
                <a:solidFill>
                  <a:schemeClr val="dk2"/>
                </a:solidFill>
                <a:latin typeface="Palatino Linotype"/>
                <a:ea typeface="Palatino Linotype"/>
                <a:cs typeface="Palatino Linotype"/>
                <a:sym typeface="Palatino Linotype"/>
              </a:rPr>
              <a:t>Farooq</a:t>
            </a:r>
            <a:r>
              <a:rPr lang="en-US" sz="2220" dirty="0" smtClean="0">
                <a:solidFill>
                  <a:schemeClr val="dk2"/>
                </a:solidFill>
                <a:latin typeface="Palatino Linotype"/>
                <a:ea typeface="Palatino Linotype"/>
                <a:cs typeface="Palatino Linotype"/>
                <a:sym typeface="Palatino Linotype"/>
              </a:rPr>
              <a:t>   		   [2016-CS-122]</a:t>
            </a:r>
            <a:endParaRPr dirty="0"/>
          </a:p>
          <a:p>
            <a:pPr marL="0" marR="0" lvl="0" indent="0" algn="l" rtl="0">
              <a:lnSpc>
                <a:spcPct val="90000"/>
              </a:lnSpc>
              <a:spcBef>
                <a:spcPts val="444"/>
              </a:spcBef>
              <a:spcAft>
                <a:spcPts val="0"/>
              </a:spcAft>
              <a:buClr>
                <a:schemeClr val="dk2"/>
              </a:buClr>
              <a:buSzPts val="2220"/>
              <a:buFont typeface="Arial"/>
              <a:buNone/>
            </a:pPr>
            <a:r>
              <a:rPr lang="en-US" sz="2220" dirty="0">
                <a:solidFill>
                  <a:schemeClr val="dk2"/>
                </a:solidFill>
                <a:latin typeface="Palatino Linotype"/>
                <a:ea typeface="Palatino Linotype"/>
                <a:cs typeface="Palatino Linotype"/>
                <a:sym typeface="Palatino Linotype"/>
              </a:rPr>
              <a:t>                  </a:t>
            </a:r>
            <a:r>
              <a:rPr lang="en-US" sz="2220" dirty="0" smtClean="0">
                <a:solidFill>
                  <a:schemeClr val="dk2"/>
                </a:solidFill>
                <a:latin typeface="Palatino Linotype"/>
                <a:ea typeface="Palatino Linotype"/>
                <a:cs typeface="Palatino Linotype"/>
                <a:sym typeface="Palatino Linotype"/>
              </a:rPr>
              <a:t>Ayesha </a:t>
            </a:r>
            <a:r>
              <a:rPr lang="en-US" sz="2220" dirty="0" err="1" smtClean="0">
                <a:solidFill>
                  <a:schemeClr val="dk2"/>
                </a:solidFill>
                <a:latin typeface="Palatino Linotype"/>
                <a:ea typeface="Palatino Linotype"/>
                <a:cs typeface="Palatino Linotype"/>
                <a:sym typeface="Palatino Linotype"/>
              </a:rPr>
              <a:t>Atif</a:t>
            </a:r>
            <a:r>
              <a:rPr lang="en-US" sz="2220" dirty="0" smtClean="0">
                <a:solidFill>
                  <a:schemeClr val="dk2"/>
                </a:solidFill>
                <a:latin typeface="Palatino Linotype"/>
                <a:ea typeface="Palatino Linotype"/>
                <a:cs typeface="Palatino Linotype"/>
                <a:sym typeface="Palatino Linotype"/>
              </a:rPr>
              <a:t>  		   [2016-CS-152]</a:t>
            </a:r>
            <a:endParaRPr dirty="0"/>
          </a:p>
          <a:p>
            <a:pPr marL="0" marR="0" lvl="0" indent="0" algn="l" rtl="0">
              <a:lnSpc>
                <a:spcPct val="90000"/>
              </a:lnSpc>
              <a:spcBef>
                <a:spcPts val="444"/>
              </a:spcBef>
              <a:spcAft>
                <a:spcPts val="0"/>
              </a:spcAft>
              <a:buClr>
                <a:schemeClr val="dk2"/>
              </a:buClr>
              <a:buSzPts val="2220"/>
              <a:buFont typeface="Arial"/>
              <a:buNone/>
            </a:pPr>
            <a:r>
              <a:rPr lang="en-US" sz="2220" dirty="0">
                <a:solidFill>
                  <a:schemeClr val="dk2"/>
                </a:solidFill>
                <a:latin typeface="Palatino Linotype"/>
                <a:ea typeface="Palatino Linotype"/>
                <a:cs typeface="Palatino Linotype"/>
                <a:sym typeface="Palatino Linotype"/>
              </a:rPr>
              <a:t>                  </a:t>
            </a:r>
            <a:r>
              <a:rPr lang="en-US" sz="2220" dirty="0" err="1" smtClean="0">
                <a:solidFill>
                  <a:schemeClr val="dk2"/>
                </a:solidFill>
                <a:latin typeface="Palatino Linotype"/>
                <a:ea typeface="Palatino Linotype"/>
                <a:cs typeface="Palatino Linotype"/>
                <a:sym typeface="Palatino Linotype"/>
              </a:rPr>
              <a:t>Komal</a:t>
            </a:r>
            <a:r>
              <a:rPr lang="en-US" sz="2220" dirty="0" smtClean="0">
                <a:solidFill>
                  <a:schemeClr val="dk2"/>
                </a:solidFill>
                <a:latin typeface="Palatino Linotype"/>
                <a:ea typeface="Palatino Linotype"/>
                <a:cs typeface="Palatino Linotype"/>
                <a:sym typeface="Palatino Linotype"/>
              </a:rPr>
              <a:t> </a:t>
            </a:r>
            <a:r>
              <a:rPr lang="en-US" sz="2220" dirty="0" err="1" smtClean="0">
                <a:solidFill>
                  <a:schemeClr val="dk2"/>
                </a:solidFill>
                <a:latin typeface="Palatino Linotype"/>
                <a:ea typeface="Palatino Linotype"/>
                <a:cs typeface="Palatino Linotype"/>
                <a:sym typeface="Palatino Linotype"/>
              </a:rPr>
              <a:t>Shehzadi</a:t>
            </a:r>
            <a:r>
              <a:rPr lang="en-US" sz="2220" dirty="0" smtClean="0">
                <a:solidFill>
                  <a:schemeClr val="dk2"/>
                </a:solidFill>
                <a:latin typeface="Palatino Linotype"/>
                <a:ea typeface="Palatino Linotype"/>
                <a:cs typeface="Palatino Linotype"/>
                <a:sym typeface="Palatino Linotype"/>
              </a:rPr>
              <a:t>     		   [2016-CS-178]</a:t>
            </a:r>
            <a:endParaRPr dirty="0"/>
          </a:p>
          <a:p>
            <a:pPr marL="0" marR="0" lvl="0" indent="0" algn="l" rtl="0">
              <a:lnSpc>
                <a:spcPct val="90000"/>
              </a:lnSpc>
              <a:spcBef>
                <a:spcPts val="444"/>
              </a:spcBef>
              <a:spcAft>
                <a:spcPts val="0"/>
              </a:spcAft>
              <a:buClr>
                <a:schemeClr val="dk2"/>
              </a:buClr>
              <a:buSzPts val="2220"/>
              <a:buFont typeface="Arial"/>
              <a:buNone/>
            </a:pPr>
            <a:endParaRPr sz="2220" dirty="0">
              <a:solidFill>
                <a:schemeClr val="dk2"/>
              </a:solidFill>
              <a:latin typeface="Palatino Linotype"/>
              <a:ea typeface="Palatino Linotype"/>
              <a:cs typeface="Palatino Linotype"/>
              <a:sym typeface="Palatino Linotype"/>
            </a:endParaRPr>
          </a:p>
          <a:p>
            <a:pPr marL="0" marR="0" lvl="0" indent="0" algn="l" rtl="0">
              <a:lnSpc>
                <a:spcPct val="90000"/>
              </a:lnSpc>
              <a:spcBef>
                <a:spcPts val="444"/>
              </a:spcBef>
              <a:spcAft>
                <a:spcPts val="0"/>
              </a:spcAft>
              <a:buClr>
                <a:schemeClr val="dk2"/>
              </a:buClr>
              <a:buSzPts val="2220"/>
              <a:buFont typeface="Arial"/>
              <a:buNone/>
            </a:pPr>
            <a:endParaRPr sz="2220" dirty="0">
              <a:solidFill>
                <a:schemeClr val="dk2"/>
              </a:solidFill>
              <a:latin typeface="Palatino Linotype"/>
              <a:ea typeface="Palatino Linotype"/>
              <a:cs typeface="Palatino Linotype"/>
              <a:sym typeface="Palatino Linotype"/>
            </a:endParaRPr>
          </a:p>
          <a:p>
            <a:pPr marL="0" marR="0" lvl="0" indent="0" algn="l" rtl="0">
              <a:lnSpc>
                <a:spcPct val="90000"/>
              </a:lnSpc>
              <a:spcBef>
                <a:spcPts val="444"/>
              </a:spcBef>
              <a:spcAft>
                <a:spcPts val="0"/>
              </a:spcAft>
              <a:buClr>
                <a:schemeClr val="dk2"/>
              </a:buClr>
              <a:buSzPts val="2220"/>
              <a:buFont typeface="Arial"/>
              <a:buNone/>
            </a:pPr>
            <a:endParaRPr sz="2220" dirty="0">
              <a:solidFill>
                <a:schemeClr val="dk2"/>
              </a:solidFill>
              <a:latin typeface="Palatino Linotype"/>
              <a:ea typeface="Palatino Linotype"/>
              <a:cs typeface="Palatino Linotype"/>
              <a:sym typeface="Palatino Linotype"/>
            </a:endParaRPr>
          </a:p>
          <a:p>
            <a:pPr marL="0" marR="0" lvl="0" indent="0" algn="l" rtl="0">
              <a:lnSpc>
                <a:spcPct val="90000"/>
              </a:lnSpc>
              <a:spcBef>
                <a:spcPts val="444"/>
              </a:spcBef>
              <a:spcAft>
                <a:spcPts val="0"/>
              </a:spcAft>
              <a:buClr>
                <a:schemeClr val="dk2"/>
              </a:buClr>
              <a:buSzPts val="2220"/>
              <a:buFont typeface="Arial"/>
              <a:buNone/>
            </a:pPr>
            <a:endParaRPr sz="2220" dirty="0">
              <a:solidFill>
                <a:schemeClr val="dk2"/>
              </a:solidFill>
              <a:latin typeface="Palatino Linotype"/>
              <a:ea typeface="Palatino Linotype"/>
              <a:cs typeface="Palatino Linotype"/>
              <a:sym typeface="Palatino Linotype"/>
            </a:endParaRPr>
          </a:p>
        </p:txBody>
      </p:sp>
    </p:spTree>
    <p:extLst>
      <p:ext uri="{BB962C8B-B14F-4D97-AF65-F5344CB8AC3E}">
        <p14:creationId xmlns:p14="http://schemas.microsoft.com/office/powerpoint/2010/main" xmlns="" val="4090595453"/>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 name="Title 1"/>
          <p:cNvSpPr>
            <a:spLocks noGrp="1"/>
          </p:cNvSpPr>
          <p:nvPr>
            <p:ph type="ctrTitle"/>
          </p:nvPr>
        </p:nvSpPr>
        <p:spPr>
          <a:xfrm>
            <a:off x="726207" y="333105"/>
            <a:ext cx="7758044" cy="746277"/>
          </a:xfrm>
        </p:spPr>
        <p:txBody>
          <a:bodyPr/>
          <a:lstStyle/>
          <a:p>
            <a:pPr lvl="0" algn="ctr"/>
            <a:r>
              <a:rPr lang="en-GB" dirty="0" smtClean="0">
                <a:latin typeface="Open Sans" panose="020B0606030504020204" pitchFamily="34" charset="0"/>
                <a:ea typeface="Open Sans" panose="020B0606030504020204" pitchFamily="34" charset="0"/>
                <a:cs typeface="Open Sans" panose="020B0606030504020204" pitchFamily="34" charset="0"/>
              </a:rPr>
              <a:t>Target audience</a:t>
            </a:r>
            <a:endParaRPr lang="en-GB" dirty="0">
              <a:latin typeface="Open Sans" panose="020B0606030504020204" pitchFamily="34" charset="0"/>
              <a:ea typeface="Open Sans" panose="020B0606030504020204" pitchFamily="34" charset="0"/>
              <a:cs typeface="Open Sans" panose="020B0606030504020204" pitchFamily="34" charset="0"/>
            </a:endParaRPr>
          </a:p>
        </p:txBody>
      </p:sp>
      <p:sp>
        <p:nvSpPr>
          <p:cNvPr id="66" name="Shape 39"/>
          <p:cNvSpPr/>
          <p:nvPr/>
        </p:nvSpPr>
        <p:spPr>
          <a:xfrm>
            <a:off x="0" y="6035322"/>
            <a:ext cx="9144000" cy="847849"/>
          </a:xfrm>
          <a:prstGeom prst="rect">
            <a:avLst/>
          </a:prstGeom>
          <a:solidFill>
            <a:srgbClr val="15304E"/>
          </a:solidFill>
          <a:ln w="12700">
            <a:miter lim="400000"/>
          </a:ln>
        </p:spPr>
        <p:txBody>
          <a:bodyPr lIns="0" tIns="0" rIns="0" bIns="0" anchor="ctr"/>
          <a:lstStyle/>
          <a:p>
            <a:pPr lvl="0">
              <a:defRPr sz="3200">
                <a:solidFill>
                  <a:srgbClr val="FFFFFF"/>
                </a:solidFill>
                <a:latin typeface="Helvetica Light"/>
                <a:ea typeface="Helvetica Light"/>
                <a:cs typeface="Helvetica Light"/>
                <a:sym typeface="Helvetica Light"/>
              </a:defRPr>
            </a:pPr>
            <a:endParaRPr>
              <a:latin typeface="+mj-lt"/>
            </a:endParaRPr>
          </a:p>
        </p:txBody>
      </p:sp>
      <p:sp>
        <p:nvSpPr>
          <p:cNvPr id="67" name="Date Placeholder 2"/>
          <p:cNvSpPr>
            <a:spLocks noGrp="1"/>
          </p:cNvSpPr>
          <p:nvPr>
            <p:ph type="dt" sz="half" idx="4294967295"/>
          </p:nvPr>
        </p:nvSpPr>
        <p:spPr>
          <a:xfrm>
            <a:off x="6858000" y="6244047"/>
            <a:ext cx="2116183" cy="613954"/>
          </a:xfrm>
          <a:prstGeom prst="rect">
            <a:avLst/>
          </a:prstGeom>
        </p:spPr>
        <p:txBody>
          <a:bodyPr/>
          <a:lstStyle/>
          <a:p>
            <a:r>
              <a:rPr lang="en-US" dirty="0" smtClean="0">
                <a:solidFill>
                  <a:schemeClr val="bg1"/>
                </a:solidFill>
              </a:rPr>
              <a:t>(c) DBM 2019 </a:t>
            </a:r>
            <a:endParaRPr lang="en-GB" dirty="0">
              <a:solidFill>
                <a:schemeClr val="bg1"/>
              </a:solidFill>
            </a:endParaRPr>
          </a:p>
        </p:txBody>
      </p:sp>
      <p:pic>
        <p:nvPicPr>
          <p:cNvPr id="68" name="Picture 67" descr="Asset 1.png"/>
          <p:cNvPicPr>
            <a:picLocks noChangeAspect="1"/>
          </p:cNvPicPr>
          <p:nvPr/>
        </p:nvPicPr>
        <p:blipFill>
          <a:blip r:embed="rId2" cstate="print"/>
          <a:stretch>
            <a:fillRect/>
          </a:stretch>
        </p:blipFill>
        <p:spPr>
          <a:xfrm>
            <a:off x="0" y="5591084"/>
            <a:ext cx="1724297" cy="1056044"/>
          </a:xfrm>
          <a:prstGeom prst="rect">
            <a:avLst/>
          </a:prstGeom>
        </p:spPr>
      </p:pic>
      <p:sp>
        <p:nvSpPr>
          <p:cNvPr id="21" name="Subtitle 68"/>
          <p:cNvSpPr txBox="1">
            <a:spLocks/>
          </p:cNvSpPr>
          <p:nvPr/>
        </p:nvSpPr>
        <p:spPr>
          <a:xfrm>
            <a:off x="1097280" y="1384663"/>
            <a:ext cx="7171509" cy="3709851"/>
          </a:xfrm>
          <a:prstGeom prst="rect">
            <a:avLst/>
          </a:prstGeom>
        </p:spPr>
        <p:txBody>
          <a:bodyPr/>
          <a:lstStyle/>
          <a:p>
            <a:pPr algn="just"/>
            <a:r>
              <a:rPr lang="en-GB" dirty="0" smtClean="0"/>
              <a:t> </a:t>
            </a:r>
          </a:p>
          <a:p>
            <a:pPr algn="just">
              <a:buFont typeface="Arial" pitchFamily="34" charset="0"/>
              <a:buChar char="•"/>
            </a:pPr>
            <a:r>
              <a:rPr lang="en-GB" dirty="0" smtClean="0"/>
              <a:t> Educational Institutes</a:t>
            </a:r>
          </a:p>
          <a:p>
            <a:pPr lvl="1" algn="just">
              <a:buFont typeface="Arial" pitchFamily="34" charset="0"/>
              <a:buChar char="•"/>
            </a:pPr>
            <a:r>
              <a:rPr lang="en-GB" dirty="0" smtClean="0"/>
              <a:t>  Admin</a:t>
            </a:r>
          </a:p>
          <a:p>
            <a:pPr lvl="1" algn="just">
              <a:buFont typeface="Arial" pitchFamily="34" charset="0"/>
              <a:buChar char="•"/>
            </a:pPr>
            <a:r>
              <a:rPr lang="en-GB" dirty="0" smtClean="0"/>
              <a:t>  Teacher</a:t>
            </a:r>
          </a:p>
          <a:p>
            <a:pPr lvl="1" algn="just">
              <a:buFont typeface="Arial" pitchFamily="34" charset="0"/>
              <a:buChar char="•"/>
            </a:pPr>
            <a:r>
              <a:rPr lang="en-GB" dirty="0" smtClean="0"/>
              <a:t>  Students</a:t>
            </a:r>
          </a:p>
          <a:p>
            <a:pPr lvl="1" algn="just"/>
            <a:endParaRPr lang="en-GB" dirty="0" smtClean="0"/>
          </a:p>
          <a:p>
            <a:pPr algn="just">
              <a:buFont typeface="Arial" pitchFamily="34" charset="0"/>
              <a:buChar char="•"/>
            </a:pPr>
            <a:r>
              <a:rPr lang="en-GB" dirty="0" smtClean="0"/>
              <a:t> Online Tutors</a:t>
            </a:r>
          </a:p>
          <a:p>
            <a:pPr lvl="1" algn="just">
              <a:buFont typeface="Arial" pitchFamily="34" charset="0"/>
              <a:buChar char="•"/>
            </a:pPr>
            <a:r>
              <a:rPr lang="en-GB" dirty="0" smtClean="0"/>
              <a:t> Tutor</a:t>
            </a:r>
          </a:p>
          <a:p>
            <a:pPr lvl="1" algn="just">
              <a:buFont typeface="Arial" pitchFamily="34" charset="0"/>
              <a:buChar char="•"/>
            </a:pPr>
            <a:r>
              <a:rPr lang="en-GB" dirty="0" smtClean="0"/>
              <a:t> Users</a:t>
            </a:r>
          </a:p>
        </p:txBody>
      </p:sp>
    </p:spTree>
    <p:extLst>
      <p:ext uri="{BB962C8B-B14F-4D97-AF65-F5344CB8AC3E}">
        <p14:creationId xmlns:p14="http://schemas.microsoft.com/office/powerpoint/2010/main" xmlns="" val="3278166494"/>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 name="Title 1"/>
          <p:cNvSpPr>
            <a:spLocks noGrp="1"/>
          </p:cNvSpPr>
          <p:nvPr>
            <p:ph type="ctrTitle"/>
          </p:nvPr>
        </p:nvSpPr>
        <p:spPr>
          <a:xfrm>
            <a:off x="726207" y="333105"/>
            <a:ext cx="7758044" cy="746277"/>
          </a:xfrm>
        </p:spPr>
        <p:txBody>
          <a:bodyPr/>
          <a:lstStyle/>
          <a:p>
            <a:pPr lvl="0" algn="ctr"/>
            <a:r>
              <a:rPr lang="en-GB" dirty="0" smtClean="0">
                <a:latin typeface="Open Sans" panose="020B0606030504020204" pitchFamily="34" charset="0"/>
                <a:ea typeface="Open Sans" panose="020B0606030504020204" pitchFamily="34" charset="0"/>
                <a:cs typeface="Open Sans" panose="020B0606030504020204" pitchFamily="34" charset="0"/>
              </a:rPr>
              <a:t>Applications Of Proposed System</a:t>
            </a:r>
            <a:endParaRPr lang="en-GB" dirty="0">
              <a:latin typeface="Open Sans" panose="020B0606030504020204" pitchFamily="34" charset="0"/>
              <a:ea typeface="Open Sans" panose="020B0606030504020204" pitchFamily="34" charset="0"/>
              <a:cs typeface="Open Sans" panose="020B0606030504020204" pitchFamily="34" charset="0"/>
            </a:endParaRPr>
          </a:p>
        </p:txBody>
      </p:sp>
      <p:sp>
        <p:nvSpPr>
          <p:cNvPr id="66" name="Shape 39"/>
          <p:cNvSpPr/>
          <p:nvPr/>
        </p:nvSpPr>
        <p:spPr>
          <a:xfrm>
            <a:off x="0" y="6035322"/>
            <a:ext cx="9144000" cy="847849"/>
          </a:xfrm>
          <a:prstGeom prst="rect">
            <a:avLst/>
          </a:prstGeom>
          <a:solidFill>
            <a:srgbClr val="15304E"/>
          </a:solidFill>
          <a:ln w="12700">
            <a:miter lim="400000"/>
          </a:ln>
        </p:spPr>
        <p:txBody>
          <a:bodyPr lIns="0" tIns="0" rIns="0" bIns="0" anchor="ctr"/>
          <a:lstStyle/>
          <a:p>
            <a:pPr lvl="0">
              <a:defRPr sz="3200">
                <a:solidFill>
                  <a:srgbClr val="FFFFFF"/>
                </a:solidFill>
                <a:latin typeface="Helvetica Light"/>
                <a:ea typeface="Helvetica Light"/>
                <a:cs typeface="Helvetica Light"/>
                <a:sym typeface="Helvetica Light"/>
              </a:defRPr>
            </a:pPr>
            <a:endParaRPr>
              <a:latin typeface="+mj-lt"/>
            </a:endParaRPr>
          </a:p>
        </p:txBody>
      </p:sp>
      <p:sp>
        <p:nvSpPr>
          <p:cNvPr id="67" name="Date Placeholder 2"/>
          <p:cNvSpPr>
            <a:spLocks noGrp="1"/>
          </p:cNvSpPr>
          <p:nvPr>
            <p:ph type="dt" sz="half" idx="4294967295"/>
          </p:nvPr>
        </p:nvSpPr>
        <p:spPr>
          <a:xfrm>
            <a:off x="6858000" y="6244047"/>
            <a:ext cx="2116183" cy="613954"/>
          </a:xfrm>
          <a:prstGeom prst="rect">
            <a:avLst/>
          </a:prstGeom>
        </p:spPr>
        <p:txBody>
          <a:bodyPr/>
          <a:lstStyle/>
          <a:p>
            <a:r>
              <a:rPr lang="en-US" dirty="0" smtClean="0">
                <a:solidFill>
                  <a:schemeClr val="bg1"/>
                </a:solidFill>
              </a:rPr>
              <a:t>(c) DBM 2019 </a:t>
            </a:r>
            <a:endParaRPr lang="en-GB" dirty="0">
              <a:solidFill>
                <a:schemeClr val="bg1"/>
              </a:solidFill>
            </a:endParaRPr>
          </a:p>
        </p:txBody>
      </p:sp>
      <p:pic>
        <p:nvPicPr>
          <p:cNvPr id="68" name="Picture 67" descr="Asset 1.png"/>
          <p:cNvPicPr>
            <a:picLocks noChangeAspect="1"/>
          </p:cNvPicPr>
          <p:nvPr/>
        </p:nvPicPr>
        <p:blipFill>
          <a:blip r:embed="rId2" cstate="print"/>
          <a:stretch>
            <a:fillRect/>
          </a:stretch>
        </p:blipFill>
        <p:spPr>
          <a:xfrm>
            <a:off x="0" y="5591084"/>
            <a:ext cx="1724297" cy="1056044"/>
          </a:xfrm>
          <a:prstGeom prst="rect">
            <a:avLst/>
          </a:prstGeom>
        </p:spPr>
      </p:pic>
      <p:grpSp>
        <p:nvGrpSpPr>
          <p:cNvPr id="7" name="Group 6">
            <a:extLst>
              <a:ext uri="{FF2B5EF4-FFF2-40B4-BE49-F238E27FC236}">
                <a16:creationId xmlns:a16="http://schemas.microsoft.com/office/drawing/2014/main" xmlns="" id="{3663A69A-7849-41B6-B8EC-1800585B2FB4}"/>
              </a:ext>
            </a:extLst>
          </p:cNvPr>
          <p:cNvGrpSpPr/>
          <p:nvPr/>
        </p:nvGrpSpPr>
        <p:grpSpPr>
          <a:xfrm>
            <a:off x="1784246" y="1193115"/>
            <a:ext cx="5256635" cy="785342"/>
            <a:chOff x="6822908" y="4775693"/>
            <a:chExt cx="6024090" cy="900000"/>
          </a:xfrm>
        </p:grpSpPr>
        <p:sp>
          <p:nvSpPr>
            <p:cNvPr id="8" name="Rectangle: Rounded Corners 38">
              <a:extLst>
                <a:ext uri="{FF2B5EF4-FFF2-40B4-BE49-F238E27FC236}">
                  <a16:creationId xmlns:a16="http://schemas.microsoft.com/office/drawing/2014/main" xmlns="" id="{E2BD9F75-FC70-4285-9388-C9B7F5C504CF}"/>
                </a:ext>
              </a:extLst>
            </p:cNvPr>
            <p:cNvSpPr/>
            <p:nvPr/>
          </p:nvSpPr>
          <p:spPr>
            <a:xfrm>
              <a:off x="6838949" y="4775693"/>
              <a:ext cx="6008049" cy="900000"/>
            </a:xfrm>
            <a:prstGeom prst="roundRect">
              <a:avLst>
                <a:gd name="adj" fmla="val 50000"/>
              </a:avLst>
            </a:prstGeom>
            <a:gradFill flip="none" rotWithShape="1">
              <a:gsLst>
                <a:gs pos="0">
                  <a:srgbClr val="00A4AC"/>
                </a:gs>
                <a:gs pos="100000">
                  <a:srgbClr val="00C2CC"/>
                </a:gs>
              </a:gsLst>
              <a:lin ang="18900000" scaled="1"/>
              <a:tileRect/>
            </a:gradFill>
            <a:ln>
              <a:noFill/>
            </a:ln>
            <a:effectLst>
              <a:innerShdw blurRad="266700" dist="50800" dir="18900000">
                <a:schemeClr val="tx1">
                  <a:lumMod val="95000"/>
                  <a:lumOff val="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Oval 8">
              <a:extLst>
                <a:ext uri="{FF2B5EF4-FFF2-40B4-BE49-F238E27FC236}">
                  <a16:creationId xmlns:a16="http://schemas.microsoft.com/office/drawing/2014/main" xmlns="" id="{F6820110-0E7E-4444-BB00-0B3A146BBDA5}"/>
                </a:ext>
              </a:extLst>
            </p:cNvPr>
            <p:cNvSpPr/>
            <p:nvPr/>
          </p:nvSpPr>
          <p:spPr>
            <a:xfrm>
              <a:off x="6822908" y="4775693"/>
              <a:ext cx="857250" cy="900000"/>
            </a:xfrm>
            <a:prstGeom prst="ellipse">
              <a:avLst/>
            </a:prstGeom>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tileRect/>
            </a:gradFill>
            <a:ln>
              <a:noFill/>
            </a:ln>
            <a:effectLst>
              <a:outerShdw blurRad="3810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Oval 9">
              <a:extLst>
                <a:ext uri="{FF2B5EF4-FFF2-40B4-BE49-F238E27FC236}">
                  <a16:creationId xmlns:a16="http://schemas.microsoft.com/office/drawing/2014/main" xmlns="" id="{9947F70D-F046-4A7E-A561-0A09C0D10B09}"/>
                </a:ext>
              </a:extLst>
            </p:cNvPr>
            <p:cNvSpPr/>
            <p:nvPr/>
          </p:nvSpPr>
          <p:spPr>
            <a:xfrm>
              <a:off x="6924384" y="4877649"/>
              <a:ext cx="663024" cy="696088"/>
            </a:xfrm>
            <a:prstGeom prst="ellipse">
              <a:avLst/>
            </a:prstGeom>
            <a:gradFill flip="none" rotWithShape="1">
              <a:gsLst>
                <a:gs pos="0">
                  <a:srgbClr val="00A4AC"/>
                </a:gs>
                <a:gs pos="100000">
                  <a:srgbClr val="00C2CC"/>
                </a:gs>
              </a:gsLst>
              <a:lin ang="18900000" scaled="1"/>
              <a:tileRect/>
            </a:gradFill>
            <a:ln>
              <a:noFill/>
            </a:ln>
            <a:effectLst>
              <a:innerShdw blurRad="266700" dist="50800" dir="18900000">
                <a:schemeClr val="tx1">
                  <a:lumMod val="95000"/>
                  <a:lumOff val="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a:p>
          </p:txBody>
        </p:sp>
        <p:sp>
          <p:nvSpPr>
            <p:cNvPr id="12" name="TextBox 11">
              <a:extLst>
                <a:ext uri="{FF2B5EF4-FFF2-40B4-BE49-F238E27FC236}">
                  <a16:creationId xmlns:a16="http://schemas.microsoft.com/office/drawing/2014/main" xmlns="" id="{5A2BD702-38FE-4654-AD6E-CD7A4DAA60DF}"/>
                </a:ext>
              </a:extLst>
            </p:cNvPr>
            <p:cNvSpPr txBox="1"/>
            <p:nvPr/>
          </p:nvSpPr>
          <p:spPr>
            <a:xfrm>
              <a:off x="7765591" y="5044844"/>
              <a:ext cx="4752066" cy="423254"/>
            </a:xfrm>
            <a:prstGeom prst="rect">
              <a:avLst/>
            </a:prstGeom>
            <a:noFill/>
          </p:spPr>
          <p:txBody>
            <a:bodyPr wrap="square" rtlCol="0">
              <a:spAutoFit/>
            </a:bodyPr>
            <a:lstStyle/>
            <a:p>
              <a:r>
                <a:rPr lang="en-IN" spc="300" dirty="0" smtClean="0">
                  <a:solidFill>
                    <a:schemeClr val="bg1"/>
                  </a:solidFill>
                  <a:latin typeface="Roboto" panose="02000000000000000000" pitchFamily="2" charset="0"/>
                  <a:ea typeface="Roboto" panose="02000000000000000000" pitchFamily="2" charset="0"/>
                  <a:cs typeface="Roboto" panose="02000000000000000000" pitchFamily="2" charset="0"/>
                </a:rPr>
                <a:t>Educational Institutes</a:t>
              </a:r>
              <a:endParaRPr lang="en-IN" spc="300" dirty="0">
                <a:solidFill>
                  <a:schemeClr val="bg1"/>
                </a:solidFill>
                <a:latin typeface="Roboto" panose="02000000000000000000" pitchFamily="2" charset="0"/>
                <a:ea typeface="Roboto" panose="02000000000000000000" pitchFamily="2" charset="0"/>
                <a:cs typeface="Roboto" panose="02000000000000000000" pitchFamily="2" charset="0"/>
              </a:endParaRPr>
            </a:p>
          </p:txBody>
        </p:sp>
      </p:grpSp>
      <p:grpSp>
        <p:nvGrpSpPr>
          <p:cNvPr id="14" name="Group 13">
            <a:extLst>
              <a:ext uri="{FF2B5EF4-FFF2-40B4-BE49-F238E27FC236}">
                <a16:creationId xmlns:a16="http://schemas.microsoft.com/office/drawing/2014/main" xmlns="" id="{3663A69A-7849-41B6-B8EC-1800585B2FB4}"/>
              </a:ext>
            </a:extLst>
          </p:cNvPr>
          <p:cNvGrpSpPr/>
          <p:nvPr/>
        </p:nvGrpSpPr>
        <p:grpSpPr>
          <a:xfrm>
            <a:off x="1792953" y="2429733"/>
            <a:ext cx="5274052" cy="785342"/>
            <a:chOff x="6822908" y="4775693"/>
            <a:chExt cx="6044051" cy="900000"/>
          </a:xfrm>
        </p:grpSpPr>
        <p:sp>
          <p:nvSpPr>
            <p:cNvPr id="15" name="Rectangle: Rounded Corners 38">
              <a:extLst>
                <a:ext uri="{FF2B5EF4-FFF2-40B4-BE49-F238E27FC236}">
                  <a16:creationId xmlns:a16="http://schemas.microsoft.com/office/drawing/2014/main" xmlns="" id="{E2BD9F75-FC70-4285-9388-C9B7F5C504CF}"/>
                </a:ext>
              </a:extLst>
            </p:cNvPr>
            <p:cNvSpPr/>
            <p:nvPr/>
          </p:nvSpPr>
          <p:spPr>
            <a:xfrm>
              <a:off x="6838949" y="4775693"/>
              <a:ext cx="6028010" cy="900000"/>
            </a:xfrm>
            <a:prstGeom prst="roundRect">
              <a:avLst>
                <a:gd name="adj" fmla="val 50000"/>
              </a:avLst>
            </a:prstGeom>
            <a:gradFill flip="none" rotWithShape="1">
              <a:gsLst>
                <a:gs pos="0">
                  <a:srgbClr val="00A4AC"/>
                </a:gs>
                <a:gs pos="100000">
                  <a:srgbClr val="00C2CC"/>
                </a:gs>
              </a:gsLst>
              <a:lin ang="18900000" scaled="1"/>
              <a:tileRect/>
            </a:gradFill>
            <a:ln>
              <a:noFill/>
            </a:ln>
            <a:effectLst>
              <a:innerShdw blurRad="266700" dist="50800" dir="18900000">
                <a:schemeClr val="tx1">
                  <a:lumMod val="95000"/>
                  <a:lumOff val="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Oval 15">
              <a:extLst>
                <a:ext uri="{FF2B5EF4-FFF2-40B4-BE49-F238E27FC236}">
                  <a16:creationId xmlns:a16="http://schemas.microsoft.com/office/drawing/2014/main" xmlns="" id="{F6820110-0E7E-4444-BB00-0B3A146BBDA5}"/>
                </a:ext>
              </a:extLst>
            </p:cNvPr>
            <p:cNvSpPr/>
            <p:nvPr/>
          </p:nvSpPr>
          <p:spPr>
            <a:xfrm>
              <a:off x="6822908" y="4775693"/>
              <a:ext cx="857250" cy="900000"/>
            </a:xfrm>
            <a:prstGeom prst="ellipse">
              <a:avLst/>
            </a:prstGeom>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tileRect/>
            </a:gradFill>
            <a:ln>
              <a:noFill/>
            </a:ln>
            <a:effectLst>
              <a:outerShdw blurRad="3810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Oval 16">
              <a:extLst>
                <a:ext uri="{FF2B5EF4-FFF2-40B4-BE49-F238E27FC236}">
                  <a16:creationId xmlns:a16="http://schemas.microsoft.com/office/drawing/2014/main" xmlns="" id="{9947F70D-F046-4A7E-A561-0A09C0D10B09}"/>
                </a:ext>
              </a:extLst>
            </p:cNvPr>
            <p:cNvSpPr/>
            <p:nvPr/>
          </p:nvSpPr>
          <p:spPr>
            <a:xfrm>
              <a:off x="6924384" y="4877649"/>
              <a:ext cx="663024" cy="696088"/>
            </a:xfrm>
            <a:prstGeom prst="ellipse">
              <a:avLst/>
            </a:prstGeom>
            <a:gradFill flip="none" rotWithShape="1">
              <a:gsLst>
                <a:gs pos="0">
                  <a:srgbClr val="00A4AC"/>
                </a:gs>
                <a:gs pos="100000">
                  <a:srgbClr val="00C2CC"/>
                </a:gs>
              </a:gsLst>
              <a:lin ang="18900000" scaled="1"/>
              <a:tileRect/>
            </a:gradFill>
            <a:ln>
              <a:noFill/>
            </a:ln>
            <a:effectLst>
              <a:innerShdw blurRad="266700" dist="50800" dir="18900000">
                <a:schemeClr val="tx1">
                  <a:lumMod val="95000"/>
                  <a:lumOff val="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a:p>
          </p:txBody>
        </p:sp>
        <p:sp>
          <p:nvSpPr>
            <p:cNvPr id="18" name="TextBox 17">
              <a:extLst>
                <a:ext uri="{FF2B5EF4-FFF2-40B4-BE49-F238E27FC236}">
                  <a16:creationId xmlns:a16="http://schemas.microsoft.com/office/drawing/2014/main" xmlns="" id="{5A2BD702-38FE-4654-AD6E-CD7A4DAA60DF}"/>
                </a:ext>
              </a:extLst>
            </p:cNvPr>
            <p:cNvSpPr txBox="1"/>
            <p:nvPr/>
          </p:nvSpPr>
          <p:spPr>
            <a:xfrm>
              <a:off x="7765592" y="5044847"/>
              <a:ext cx="3144606" cy="307827"/>
            </a:xfrm>
            <a:prstGeom prst="rect">
              <a:avLst/>
            </a:prstGeom>
            <a:noFill/>
          </p:spPr>
          <p:txBody>
            <a:bodyPr wrap="square" rtlCol="0">
              <a:spAutoFit/>
            </a:bodyPr>
            <a:lstStyle/>
            <a:p>
              <a:r>
                <a:rPr lang="en-IN" spc="300" dirty="0" smtClean="0">
                  <a:solidFill>
                    <a:schemeClr val="bg1"/>
                  </a:solidFill>
                  <a:latin typeface="Roboto" panose="02000000000000000000" pitchFamily="2" charset="0"/>
                  <a:ea typeface="Roboto" panose="02000000000000000000" pitchFamily="2" charset="0"/>
                  <a:cs typeface="Roboto" panose="02000000000000000000" pitchFamily="2" charset="0"/>
                </a:rPr>
                <a:t>Online Tutors</a:t>
              </a:r>
              <a:endParaRPr lang="en-IN" spc="300" dirty="0">
                <a:solidFill>
                  <a:schemeClr val="bg1"/>
                </a:solidFill>
                <a:latin typeface="Roboto" panose="02000000000000000000" pitchFamily="2" charset="0"/>
                <a:ea typeface="Roboto" panose="02000000000000000000" pitchFamily="2" charset="0"/>
                <a:cs typeface="Roboto" panose="02000000000000000000" pitchFamily="2" charset="0"/>
              </a:endParaRPr>
            </a:p>
          </p:txBody>
        </p:sp>
      </p:grpSp>
      <p:grpSp>
        <p:nvGrpSpPr>
          <p:cNvPr id="19" name="Group 18">
            <a:extLst>
              <a:ext uri="{FF2B5EF4-FFF2-40B4-BE49-F238E27FC236}">
                <a16:creationId xmlns:a16="http://schemas.microsoft.com/office/drawing/2014/main" xmlns="" id="{3663A69A-7849-41B6-B8EC-1800585B2FB4}"/>
              </a:ext>
            </a:extLst>
          </p:cNvPr>
          <p:cNvGrpSpPr/>
          <p:nvPr/>
        </p:nvGrpSpPr>
        <p:grpSpPr>
          <a:xfrm>
            <a:off x="1762473" y="3614099"/>
            <a:ext cx="5278407" cy="785342"/>
            <a:chOff x="6822908" y="4775693"/>
            <a:chExt cx="6049041" cy="900000"/>
          </a:xfrm>
        </p:grpSpPr>
        <p:sp>
          <p:nvSpPr>
            <p:cNvPr id="20" name="Rectangle: Rounded Corners 38">
              <a:extLst>
                <a:ext uri="{FF2B5EF4-FFF2-40B4-BE49-F238E27FC236}">
                  <a16:creationId xmlns:a16="http://schemas.microsoft.com/office/drawing/2014/main" xmlns="" id="{E2BD9F75-FC70-4285-9388-C9B7F5C504CF}"/>
                </a:ext>
              </a:extLst>
            </p:cNvPr>
            <p:cNvSpPr/>
            <p:nvPr/>
          </p:nvSpPr>
          <p:spPr>
            <a:xfrm>
              <a:off x="6838949" y="4775693"/>
              <a:ext cx="6033000" cy="900000"/>
            </a:xfrm>
            <a:prstGeom prst="roundRect">
              <a:avLst>
                <a:gd name="adj" fmla="val 50000"/>
              </a:avLst>
            </a:prstGeom>
            <a:gradFill flip="none" rotWithShape="1">
              <a:gsLst>
                <a:gs pos="0">
                  <a:srgbClr val="00A4AC"/>
                </a:gs>
                <a:gs pos="100000">
                  <a:srgbClr val="00C2CC"/>
                </a:gs>
              </a:gsLst>
              <a:lin ang="18900000" scaled="1"/>
              <a:tileRect/>
            </a:gradFill>
            <a:ln>
              <a:noFill/>
            </a:ln>
            <a:effectLst>
              <a:innerShdw blurRad="266700" dist="50800" dir="18900000">
                <a:schemeClr val="tx1">
                  <a:lumMod val="95000"/>
                  <a:lumOff val="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Oval 21">
              <a:extLst>
                <a:ext uri="{FF2B5EF4-FFF2-40B4-BE49-F238E27FC236}">
                  <a16:creationId xmlns:a16="http://schemas.microsoft.com/office/drawing/2014/main" xmlns="" id="{F6820110-0E7E-4444-BB00-0B3A146BBDA5}"/>
                </a:ext>
              </a:extLst>
            </p:cNvPr>
            <p:cNvSpPr/>
            <p:nvPr/>
          </p:nvSpPr>
          <p:spPr>
            <a:xfrm>
              <a:off x="6822908" y="4775693"/>
              <a:ext cx="857250" cy="900000"/>
            </a:xfrm>
            <a:prstGeom prst="ellipse">
              <a:avLst/>
            </a:prstGeom>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tileRect/>
            </a:gradFill>
            <a:ln>
              <a:noFill/>
            </a:ln>
            <a:effectLst>
              <a:outerShdw blurRad="3810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Oval 22">
              <a:extLst>
                <a:ext uri="{FF2B5EF4-FFF2-40B4-BE49-F238E27FC236}">
                  <a16:creationId xmlns:a16="http://schemas.microsoft.com/office/drawing/2014/main" xmlns="" id="{9947F70D-F046-4A7E-A561-0A09C0D10B09}"/>
                </a:ext>
              </a:extLst>
            </p:cNvPr>
            <p:cNvSpPr/>
            <p:nvPr/>
          </p:nvSpPr>
          <p:spPr>
            <a:xfrm>
              <a:off x="6924384" y="4877649"/>
              <a:ext cx="663024" cy="696088"/>
            </a:xfrm>
            <a:prstGeom prst="ellipse">
              <a:avLst/>
            </a:prstGeom>
            <a:gradFill flip="none" rotWithShape="1">
              <a:gsLst>
                <a:gs pos="0">
                  <a:srgbClr val="00A4AC"/>
                </a:gs>
                <a:gs pos="100000">
                  <a:srgbClr val="00C2CC"/>
                </a:gs>
              </a:gsLst>
              <a:lin ang="18900000" scaled="1"/>
              <a:tileRect/>
            </a:gradFill>
            <a:ln>
              <a:noFill/>
            </a:ln>
            <a:effectLst>
              <a:innerShdw blurRad="266700" dist="50800" dir="18900000">
                <a:schemeClr val="tx1">
                  <a:lumMod val="95000"/>
                  <a:lumOff val="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a:p>
          </p:txBody>
        </p:sp>
        <p:sp>
          <p:nvSpPr>
            <p:cNvPr id="24" name="TextBox 23">
              <a:extLst>
                <a:ext uri="{FF2B5EF4-FFF2-40B4-BE49-F238E27FC236}">
                  <a16:creationId xmlns:a16="http://schemas.microsoft.com/office/drawing/2014/main" xmlns="" id="{5A2BD702-38FE-4654-AD6E-CD7A4DAA60DF}"/>
                </a:ext>
              </a:extLst>
            </p:cNvPr>
            <p:cNvSpPr txBox="1"/>
            <p:nvPr/>
          </p:nvSpPr>
          <p:spPr>
            <a:xfrm>
              <a:off x="7765592" y="5044847"/>
              <a:ext cx="3144606" cy="307827"/>
            </a:xfrm>
            <a:prstGeom prst="rect">
              <a:avLst/>
            </a:prstGeom>
            <a:noFill/>
          </p:spPr>
          <p:txBody>
            <a:bodyPr wrap="square" rtlCol="0">
              <a:spAutoFit/>
            </a:bodyPr>
            <a:lstStyle/>
            <a:p>
              <a:r>
                <a:rPr lang="en-IN" spc="300" dirty="0" smtClean="0">
                  <a:solidFill>
                    <a:schemeClr val="bg1"/>
                  </a:solidFill>
                  <a:latin typeface="Roboto" panose="02000000000000000000" pitchFamily="2" charset="0"/>
                  <a:ea typeface="Roboto" panose="02000000000000000000" pitchFamily="2" charset="0"/>
                  <a:cs typeface="Roboto" panose="02000000000000000000" pitchFamily="2" charset="0"/>
                </a:rPr>
                <a:t>Sketch Artists</a:t>
              </a:r>
              <a:endParaRPr lang="en-IN" spc="300" dirty="0">
                <a:solidFill>
                  <a:schemeClr val="bg1"/>
                </a:solidFill>
                <a:latin typeface="Roboto" panose="02000000000000000000" pitchFamily="2" charset="0"/>
                <a:ea typeface="Roboto" panose="02000000000000000000" pitchFamily="2" charset="0"/>
                <a:cs typeface="Roboto" panose="02000000000000000000" pitchFamily="2" charset="0"/>
              </a:endParaRPr>
            </a:p>
          </p:txBody>
        </p:sp>
      </p:grpSp>
      <p:pic>
        <p:nvPicPr>
          <p:cNvPr id="25" name="Graphic 75" descr="Television">
            <a:extLst>
              <a:ext uri="{FF2B5EF4-FFF2-40B4-BE49-F238E27FC236}">
                <a16:creationId xmlns:a16="http://schemas.microsoft.com/office/drawing/2014/main" xmlns="" id="{837E800F-10AE-422F-A327-E62F09BA5D62}"/>
              </a:ext>
            </a:extLst>
          </p:cNvPr>
          <p:cNvPicPr>
            <a:picLocks noChangeAspect="1"/>
          </p:cNvPicPr>
          <p:nvPr/>
        </p:nvPicPr>
        <p:blipFill>
          <a:blip r:embed="rId3" cstate="print">
            <a:extLst>
              <a:ext uri="{28A0092B-C50C-407E-A947-70E740481C1C}">
                <a14:useLocalDpi xmlns:a14="http://schemas.microsoft.com/office/drawing/2010/main" xmlns="" val="0"/>
              </a:ext>
              <a:ext uri="{96DAC541-7B7A-43D3-8B79-37D633B846F1}">
                <asvg:svgBlip xmlns:asvg="http://schemas.microsoft.com/office/drawing/2016/SVG/main" xmlns="" r:embed="rId11"/>
              </a:ext>
            </a:extLst>
          </a:blip>
          <a:stretch>
            <a:fillRect/>
          </a:stretch>
        </p:blipFill>
        <p:spPr>
          <a:xfrm>
            <a:off x="2033481" y="1476771"/>
            <a:ext cx="261824" cy="261824"/>
          </a:xfrm>
          <a:prstGeom prst="rect">
            <a:avLst/>
          </a:prstGeom>
          <a:effectLst>
            <a:outerShdw blurRad="190500" dist="38100" dir="2700000" algn="tl" rotWithShape="0">
              <a:prstClr val="black">
                <a:alpha val="40000"/>
              </a:prstClr>
            </a:outerShdw>
          </a:effectLst>
        </p:spPr>
      </p:pic>
      <p:pic>
        <p:nvPicPr>
          <p:cNvPr id="26" name="Graphic 75" descr="Television">
            <a:extLst>
              <a:ext uri="{FF2B5EF4-FFF2-40B4-BE49-F238E27FC236}">
                <a16:creationId xmlns:a16="http://schemas.microsoft.com/office/drawing/2014/main" xmlns="" id="{837E800F-10AE-422F-A327-E62F09BA5D62}"/>
              </a:ext>
            </a:extLst>
          </p:cNvPr>
          <p:cNvPicPr>
            <a:picLocks noChangeAspect="1"/>
          </p:cNvPicPr>
          <p:nvPr/>
        </p:nvPicPr>
        <p:blipFill>
          <a:blip r:embed="rId3" cstate="print">
            <a:extLst>
              <a:ext uri="{28A0092B-C50C-407E-A947-70E740481C1C}">
                <a14:useLocalDpi xmlns:a14="http://schemas.microsoft.com/office/drawing/2010/main" xmlns="" val="0"/>
              </a:ext>
              <a:ext uri="{96DAC541-7B7A-43D3-8B79-37D633B846F1}">
                <asvg:svgBlip xmlns:asvg="http://schemas.microsoft.com/office/drawing/2016/SVG/main" xmlns="" r:embed="rId11"/>
              </a:ext>
            </a:extLst>
          </a:blip>
          <a:stretch>
            <a:fillRect/>
          </a:stretch>
        </p:blipFill>
        <p:spPr>
          <a:xfrm>
            <a:off x="2033481" y="2730805"/>
            <a:ext cx="261824" cy="261824"/>
          </a:xfrm>
          <a:prstGeom prst="rect">
            <a:avLst/>
          </a:prstGeom>
          <a:effectLst>
            <a:outerShdw blurRad="190500" dist="38100" dir="2700000" algn="tl" rotWithShape="0">
              <a:prstClr val="black">
                <a:alpha val="40000"/>
              </a:prstClr>
            </a:outerShdw>
          </a:effectLst>
        </p:spPr>
      </p:pic>
      <p:pic>
        <p:nvPicPr>
          <p:cNvPr id="27" name="Graphic 75" descr="Television">
            <a:extLst>
              <a:ext uri="{FF2B5EF4-FFF2-40B4-BE49-F238E27FC236}">
                <a16:creationId xmlns:a16="http://schemas.microsoft.com/office/drawing/2014/main" xmlns="" id="{837E800F-10AE-422F-A327-E62F09BA5D62}"/>
              </a:ext>
            </a:extLst>
          </p:cNvPr>
          <p:cNvPicPr>
            <a:picLocks noChangeAspect="1"/>
          </p:cNvPicPr>
          <p:nvPr/>
        </p:nvPicPr>
        <p:blipFill>
          <a:blip r:embed="rId3" cstate="print">
            <a:extLst>
              <a:ext uri="{28A0092B-C50C-407E-A947-70E740481C1C}">
                <a14:useLocalDpi xmlns:a14="http://schemas.microsoft.com/office/drawing/2010/main" xmlns="" val="0"/>
              </a:ext>
              <a:ext uri="{96DAC541-7B7A-43D3-8B79-37D633B846F1}">
                <asvg:svgBlip xmlns:asvg="http://schemas.microsoft.com/office/drawing/2016/SVG/main" xmlns="" r:embed="rId11"/>
              </a:ext>
            </a:extLst>
          </a:blip>
          <a:stretch>
            <a:fillRect/>
          </a:stretch>
        </p:blipFill>
        <p:spPr>
          <a:xfrm>
            <a:off x="2007355" y="3880336"/>
            <a:ext cx="261824" cy="261824"/>
          </a:xfrm>
          <a:prstGeom prst="rect">
            <a:avLst/>
          </a:prstGeom>
          <a:effectLst>
            <a:outerShdw blurRad="190500" dist="38100" dir="2700000" algn="tl" rotWithShape="0">
              <a:prstClr val="black">
                <a:alpha val="40000"/>
              </a:prstClr>
            </a:outerShdw>
          </a:effectLst>
        </p:spPr>
      </p:pic>
      <p:grpSp>
        <p:nvGrpSpPr>
          <p:cNvPr id="29" name="Group 28">
            <a:extLst>
              <a:ext uri="{FF2B5EF4-FFF2-40B4-BE49-F238E27FC236}">
                <a16:creationId xmlns:a16="http://schemas.microsoft.com/office/drawing/2014/main" xmlns="" id="{3663A69A-7849-41B6-B8EC-1800585B2FB4}"/>
              </a:ext>
            </a:extLst>
          </p:cNvPr>
          <p:cNvGrpSpPr/>
          <p:nvPr/>
        </p:nvGrpSpPr>
        <p:grpSpPr>
          <a:xfrm>
            <a:off x="1797307" y="4733150"/>
            <a:ext cx="5178259" cy="785348"/>
            <a:chOff x="6822908" y="4775687"/>
            <a:chExt cx="5934272" cy="900006"/>
          </a:xfrm>
        </p:grpSpPr>
        <p:sp>
          <p:nvSpPr>
            <p:cNvPr id="30" name="Rectangle: Rounded Corners 38">
              <a:extLst>
                <a:ext uri="{FF2B5EF4-FFF2-40B4-BE49-F238E27FC236}">
                  <a16:creationId xmlns:a16="http://schemas.microsoft.com/office/drawing/2014/main" xmlns="" id="{E2BD9F75-FC70-4285-9388-C9B7F5C504CF}"/>
                </a:ext>
              </a:extLst>
            </p:cNvPr>
            <p:cNvSpPr/>
            <p:nvPr/>
          </p:nvSpPr>
          <p:spPr>
            <a:xfrm>
              <a:off x="6838950" y="4775687"/>
              <a:ext cx="5918230" cy="899999"/>
            </a:xfrm>
            <a:prstGeom prst="roundRect">
              <a:avLst>
                <a:gd name="adj" fmla="val 50000"/>
              </a:avLst>
            </a:prstGeom>
            <a:gradFill flip="none" rotWithShape="1">
              <a:gsLst>
                <a:gs pos="0">
                  <a:srgbClr val="00A4AC"/>
                </a:gs>
                <a:gs pos="100000">
                  <a:srgbClr val="00C2CC"/>
                </a:gs>
              </a:gsLst>
              <a:lin ang="18900000" scaled="1"/>
              <a:tileRect/>
            </a:gradFill>
            <a:ln>
              <a:noFill/>
            </a:ln>
            <a:effectLst>
              <a:innerShdw blurRad="266700" dist="50800" dir="18900000">
                <a:schemeClr val="tx1">
                  <a:lumMod val="95000"/>
                  <a:lumOff val="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Oval 30">
              <a:extLst>
                <a:ext uri="{FF2B5EF4-FFF2-40B4-BE49-F238E27FC236}">
                  <a16:creationId xmlns:a16="http://schemas.microsoft.com/office/drawing/2014/main" xmlns="" id="{F6820110-0E7E-4444-BB00-0B3A146BBDA5}"/>
                </a:ext>
              </a:extLst>
            </p:cNvPr>
            <p:cNvSpPr/>
            <p:nvPr/>
          </p:nvSpPr>
          <p:spPr>
            <a:xfrm>
              <a:off x="6822908" y="4775693"/>
              <a:ext cx="857250" cy="900000"/>
            </a:xfrm>
            <a:prstGeom prst="ellipse">
              <a:avLst/>
            </a:prstGeom>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tileRect/>
            </a:gradFill>
            <a:ln>
              <a:noFill/>
            </a:ln>
            <a:effectLst>
              <a:outerShdw blurRad="3810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 name="Oval 31">
              <a:extLst>
                <a:ext uri="{FF2B5EF4-FFF2-40B4-BE49-F238E27FC236}">
                  <a16:creationId xmlns:a16="http://schemas.microsoft.com/office/drawing/2014/main" xmlns="" id="{9947F70D-F046-4A7E-A561-0A09C0D10B09}"/>
                </a:ext>
              </a:extLst>
            </p:cNvPr>
            <p:cNvSpPr/>
            <p:nvPr/>
          </p:nvSpPr>
          <p:spPr>
            <a:xfrm>
              <a:off x="6924384" y="4877649"/>
              <a:ext cx="663024" cy="696088"/>
            </a:xfrm>
            <a:prstGeom prst="ellipse">
              <a:avLst/>
            </a:prstGeom>
            <a:gradFill flip="none" rotWithShape="1">
              <a:gsLst>
                <a:gs pos="0">
                  <a:srgbClr val="00A4AC"/>
                </a:gs>
                <a:gs pos="100000">
                  <a:srgbClr val="00C2CC"/>
                </a:gs>
              </a:gsLst>
              <a:lin ang="18900000" scaled="1"/>
              <a:tileRect/>
            </a:gradFill>
            <a:ln>
              <a:noFill/>
            </a:ln>
            <a:effectLst>
              <a:innerShdw blurRad="266700" dist="50800" dir="18900000">
                <a:schemeClr val="tx1">
                  <a:lumMod val="95000"/>
                  <a:lumOff val="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a:p>
          </p:txBody>
        </p:sp>
        <p:sp>
          <p:nvSpPr>
            <p:cNvPr id="33" name="TextBox 32">
              <a:extLst>
                <a:ext uri="{FF2B5EF4-FFF2-40B4-BE49-F238E27FC236}">
                  <a16:creationId xmlns:a16="http://schemas.microsoft.com/office/drawing/2014/main" xmlns="" id="{5A2BD702-38FE-4654-AD6E-CD7A4DAA60DF}"/>
                </a:ext>
              </a:extLst>
            </p:cNvPr>
            <p:cNvSpPr txBox="1"/>
            <p:nvPr/>
          </p:nvSpPr>
          <p:spPr>
            <a:xfrm>
              <a:off x="7765592" y="5044842"/>
              <a:ext cx="4692188" cy="423253"/>
            </a:xfrm>
            <a:prstGeom prst="rect">
              <a:avLst/>
            </a:prstGeom>
            <a:noFill/>
          </p:spPr>
          <p:txBody>
            <a:bodyPr wrap="square" rtlCol="0">
              <a:spAutoFit/>
            </a:bodyPr>
            <a:lstStyle/>
            <a:p>
              <a:r>
                <a:rPr lang="en-IN" spc="300" dirty="0" smtClean="0">
                  <a:solidFill>
                    <a:schemeClr val="bg1"/>
                  </a:solidFill>
                  <a:latin typeface="Roboto" panose="02000000000000000000" pitchFamily="2" charset="0"/>
                  <a:ea typeface="Roboto" panose="02000000000000000000" pitchFamily="2" charset="0"/>
                  <a:cs typeface="Roboto" panose="02000000000000000000" pitchFamily="2" charset="0"/>
                </a:rPr>
                <a:t>Industrial Presentations</a:t>
              </a:r>
              <a:endParaRPr lang="en-IN" spc="300" dirty="0">
                <a:solidFill>
                  <a:schemeClr val="bg1"/>
                </a:solidFill>
                <a:latin typeface="Roboto" panose="02000000000000000000" pitchFamily="2" charset="0"/>
                <a:ea typeface="Roboto" panose="02000000000000000000" pitchFamily="2" charset="0"/>
                <a:cs typeface="Roboto" panose="02000000000000000000" pitchFamily="2" charset="0"/>
              </a:endParaRPr>
            </a:p>
          </p:txBody>
        </p:sp>
      </p:grpSp>
      <p:pic>
        <p:nvPicPr>
          <p:cNvPr id="34" name="Graphic 75" descr="Television">
            <a:extLst>
              <a:ext uri="{FF2B5EF4-FFF2-40B4-BE49-F238E27FC236}">
                <a16:creationId xmlns:a16="http://schemas.microsoft.com/office/drawing/2014/main" xmlns="" id="{837E800F-10AE-422F-A327-E62F09BA5D62}"/>
              </a:ext>
            </a:extLst>
          </p:cNvPr>
          <p:cNvPicPr>
            <a:picLocks noChangeAspect="1"/>
          </p:cNvPicPr>
          <p:nvPr/>
        </p:nvPicPr>
        <p:blipFill>
          <a:blip r:embed="rId3" cstate="print">
            <a:extLst>
              <a:ext uri="{28A0092B-C50C-407E-A947-70E740481C1C}">
                <a14:useLocalDpi xmlns:a14="http://schemas.microsoft.com/office/drawing/2010/main" xmlns="" val="0"/>
              </a:ext>
              <a:ext uri="{96DAC541-7B7A-43D3-8B79-37D633B846F1}">
                <asvg:svgBlip xmlns:asvg="http://schemas.microsoft.com/office/drawing/2016/SVG/main" xmlns="" r:embed="rId11"/>
              </a:ext>
            </a:extLst>
          </a:blip>
          <a:stretch>
            <a:fillRect/>
          </a:stretch>
        </p:blipFill>
        <p:spPr>
          <a:xfrm>
            <a:off x="2055253" y="5012451"/>
            <a:ext cx="261824" cy="261824"/>
          </a:xfrm>
          <a:prstGeom prst="rect">
            <a:avLst/>
          </a:prstGeom>
          <a:effectLst>
            <a:outerShdw blurRad="190500" dist="38100" dir="2700000" algn="tl" rotWithShape="0">
              <a:prstClr val="black">
                <a:alpha val="40000"/>
              </a:prstClr>
            </a:outerShdw>
          </a:effectLst>
        </p:spPr>
      </p:pic>
    </p:spTree>
    <p:extLst>
      <p:ext uri="{BB962C8B-B14F-4D97-AF65-F5344CB8AC3E}">
        <p14:creationId xmlns:p14="http://schemas.microsoft.com/office/powerpoint/2010/main" xmlns="" val="3278166494"/>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 name="Title 1"/>
          <p:cNvSpPr>
            <a:spLocks noGrp="1"/>
          </p:cNvSpPr>
          <p:nvPr>
            <p:ph type="ctrTitle"/>
          </p:nvPr>
        </p:nvSpPr>
        <p:spPr>
          <a:xfrm>
            <a:off x="739270" y="241665"/>
            <a:ext cx="7758044" cy="746277"/>
          </a:xfrm>
        </p:spPr>
        <p:txBody>
          <a:bodyPr/>
          <a:lstStyle/>
          <a:p>
            <a:pPr lvl="0" algn="ctr"/>
            <a:r>
              <a:rPr lang="en-GB" dirty="0" smtClean="0">
                <a:latin typeface="Open Sans" panose="020B0606030504020204" pitchFamily="34" charset="0"/>
                <a:ea typeface="Open Sans" panose="020B0606030504020204" pitchFamily="34" charset="0"/>
                <a:cs typeface="Open Sans" panose="020B0606030504020204" pitchFamily="34" charset="0"/>
              </a:rPr>
              <a:t>Comparison with Existing System</a:t>
            </a:r>
            <a:endParaRPr lang="en-GB" dirty="0">
              <a:latin typeface="Open Sans" panose="020B0606030504020204" pitchFamily="34" charset="0"/>
              <a:ea typeface="Open Sans" panose="020B0606030504020204" pitchFamily="34" charset="0"/>
              <a:cs typeface="Open Sans" panose="020B0606030504020204" pitchFamily="34" charset="0"/>
            </a:endParaRPr>
          </a:p>
        </p:txBody>
      </p:sp>
      <p:sp>
        <p:nvSpPr>
          <p:cNvPr id="66" name="Shape 39"/>
          <p:cNvSpPr/>
          <p:nvPr/>
        </p:nvSpPr>
        <p:spPr>
          <a:xfrm>
            <a:off x="0" y="6035322"/>
            <a:ext cx="9144000" cy="847849"/>
          </a:xfrm>
          <a:prstGeom prst="rect">
            <a:avLst/>
          </a:prstGeom>
          <a:solidFill>
            <a:srgbClr val="15304E"/>
          </a:solidFill>
          <a:ln w="12700">
            <a:miter lim="400000"/>
          </a:ln>
        </p:spPr>
        <p:txBody>
          <a:bodyPr lIns="0" tIns="0" rIns="0" bIns="0" anchor="ctr"/>
          <a:lstStyle/>
          <a:p>
            <a:pPr lvl="0">
              <a:defRPr sz="3200">
                <a:solidFill>
                  <a:srgbClr val="FFFFFF"/>
                </a:solidFill>
                <a:latin typeface="Helvetica Light"/>
                <a:ea typeface="Helvetica Light"/>
                <a:cs typeface="Helvetica Light"/>
                <a:sym typeface="Helvetica Light"/>
              </a:defRPr>
            </a:pPr>
            <a:endParaRPr>
              <a:latin typeface="+mj-lt"/>
            </a:endParaRPr>
          </a:p>
        </p:txBody>
      </p:sp>
      <p:sp>
        <p:nvSpPr>
          <p:cNvPr id="67" name="Date Placeholder 2"/>
          <p:cNvSpPr>
            <a:spLocks noGrp="1"/>
          </p:cNvSpPr>
          <p:nvPr>
            <p:ph type="dt" sz="half" idx="4294967295"/>
          </p:nvPr>
        </p:nvSpPr>
        <p:spPr>
          <a:xfrm>
            <a:off x="6858000" y="6244047"/>
            <a:ext cx="2116183" cy="613954"/>
          </a:xfrm>
          <a:prstGeom prst="rect">
            <a:avLst/>
          </a:prstGeom>
        </p:spPr>
        <p:txBody>
          <a:bodyPr/>
          <a:lstStyle/>
          <a:p>
            <a:r>
              <a:rPr lang="en-US" dirty="0" smtClean="0">
                <a:solidFill>
                  <a:schemeClr val="bg1"/>
                </a:solidFill>
              </a:rPr>
              <a:t>(c) DBM 2019 </a:t>
            </a:r>
            <a:endParaRPr lang="en-GB" dirty="0">
              <a:solidFill>
                <a:schemeClr val="bg1"/>
              </a:solidFill>
            </a:endParaRPr>
          </a:p>
        </p:txBody>
      </p:sp>
      <p:pic>
        <p:nvPicPr>
          <p:cNvPr id="68" name="Picture 67" descr="Asset 1.png"/>
          <p:cNvPicPr>
            <a:picLocks noChangeAspect="1"/>
          </p:cNvPicPr>
          <p:nvPr/>
        </p:nvPicPr>
        <p:blipFill>
          <a:blip r:embed="rId2" cstate="print"/>
          <a:stretch>
            <a:fillRect/>
          </a:stretch>
        </p:blipFill>
        <p:spPr>
          <a:xfrm>
            <a:off x="0" y="5591084"/>
            <a:ext cx="1724297" cy="1056044"/>
          </a:xfrm>
          <a:prstGeom prst="rect">
            <a:avLst/>
          </a:prstGeom>
        </p:spPr>
      </p:pic>
      <p:graphicFrame>
        <p:nvGraphicFramePr>
          <p:cNvPr id="35" name="Table 34"/>
          <p:cNvGraphicFramePr>
            <a:graphicFrameLocks noGrp="1"/>
          </p:cNvGraphicFramePr>
          <p:nvPr/>
        </p:nvGraphicFramePr>
        <p:xfrm>
          <a:off x="365761" y="1278601"/>
          <a:ext cx="8399416" cy="4155547"/>
        </p:xfrm>
        <a:graphic>
          <a:graphicData uri="http://schemas.openxmlformats.org/drawingml/2006/table">
            <a:tbl>
              <a:tblPr/>
              <a:tblGrid>
                <a:gridCol w="946471"/>
                <a:gridCol w="961644"/>
                <a:gridCol w="1008841"/>
                <a:gridCol w="1021481"/>
                <a:gridCol w="961644"/>
                <a:gridCol w="1081321"/>
                <a:gridCol w="753471"/>
                <a:gridCol w="677616"/>
                <a:gridCol w="986927"/>
              </a:tblGrid>
              <a:tr h="526389">
                <a:tc>
                  <a:txBody>
                    <a:bodyPr/>
                    <a:lstStyle/>
                    <a:p>
                      <a:pPr>
                        <a:lnSpc>
                          <a:spcPct val="107000"/>
                        </a:lnSpc>
                        <a:spcAft>
                          <a:spcPts val="0"/>
                        </a:spcAft>
                      </a:pPr>
                      <a:r>
                        <a:rPr lang="en-US" sz="1200" b="1" dirty="0">
                          <a:latin typeface="+mj-lt"/>
                          <a:ea typeface="Calibri"/>
                          <a:cs typeface="Arial"/>
                        </a:rPr>
                        <a:t>Initiative</a:t>
                      </a:r>
                      <a:endParaRPr lang="en-GB" sz="1200" b="1" dirty="0">
                        <a:latin typeface="+mj-lt"/>
                        <a:ea typeface="Calibri"/>
                        <a:cs typeface="Arial"/>
                      </a:endParaRPr>
                    </a:p>
                  </a:txBody>
                  <a:tcPr marL="66061" marR="660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1200" b="1" dirty="0">
                          <a:latin typeface="+mj-lt"/>
                          <a:ea typeface="Calibri"/>
                          <a:cs typeface="Arial"/>
                        </a:rPr>
                        <a:t>Storage Efficiency</a:t>
                      </a:r>
                      <a:endParaRPr lang="en-GB" sz="1200" b="1" dirty="0">
                        <a:latin typeface="+mj-lt"/>
                        <a:ea typeface="Calibri"/>
                        <a:cs typeface="Arial"/>
                      </a:endParaRPr>
                    </a:p>
                  </a:txBody>
                  <a:tcPr marL="66061" marR="660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1200" b="1" dirty="0">
                          <a:latin typeface="+mj-lt"/>
                          <a:ea typeface="Calibri"/>
                          <a:cs typeface="Arial"/>
                        </a:rPr>
                        <a:t>Encrypted format</a:t>
                      </a:r>
                      <a:endParaRPr lang="en-GB" sz="1200" b="1" dirty="0">
                        <a:latin typeface="+mj-lt"/>
                        <a:ea typeface="Calibri"/>
                        <a:cs typeface="Arial"/>
                      </a:endParaRPr>
                    </a:p>
                  </a:txBody>
                  <a:tcPr marL="66061" marR="660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1200" b="1" dirty="0">
                          <a:latin typeface="+mj-lt"/>
                          <a:ea typeface="Calibri"/>
                          <a:cs typeface="Arial"/>
                        </a:rPr>
                        <a:t>Dedicated Player</a:t>
                      </a:r>
                      <a:endParaRPr lang="en-GB" sz="1200" b="1" dirty="0">
                        <a:latin typeface="+mj-lt"/>
                        <a:ea typeface="Calibri"/>
                        <a:cs typeface="Arial"/>
                      </a:endParaRPr>
                    </a:p>
                  </a:txBody>
                  <a:tcPr marL="66061" marR="660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1200" b="1" dirty="0">
                          <a:latin typeface="+mj-lt"/>
                          <a:ea typeface="Calibri"/>
                          <a:cs typeface="Arial"/>
                        </a:rPr>
                        <a:t>Custom Content</a:t>
                      </a:r>
                      <a:endParaRPr lang="en-GB" sz="1200" b="1" dirty="0">
                        <a:latin typeface="+mj-lt"/>
                        <a:ea typeface="Calibri"/>
                        <a:cs typeface="Arial"/>
                      </a:endParaRPr>
                    </a:p>
                  </a:txBody>
                  <a:tcPr marL="66061" marR="660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1200" b="1" dirty="0" err="1">
                          <a:latin typeface="+mj-lt"/>
                          <a:ea typeface="Calibri"/>
                          <a:cs typeface="Arial"/>
                        </a:rPr>
                        <a:t>Brandable</a:t>
                      </a:r>
                      <a:endParaRPr lang="en-GB" sz="1200" b="1" dirty="0">
                        <a:latin typeface="+mj-lt"/>
                        <a:ea typeface="Calibri"/>
                        <a:cs typeface="Arial"/>
                      </a:endParaRPr>
                    </a:p>
                  </a:txBody>
                  <a:tcPr marL="66061" marR="660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1200" b="1" dirty="0">
                          <a:latin typeface="+mj-lt"/>
                          <a:ea typeface="Calibri"/>
                          <a:cs typeface="Arial"/>
                        </a:rPr>
                        <a:t>Free to Access</a:t>
                      </a:r>
                      <a:endParaRPr lang="en-GB" sz="1200" b="1" dirty="0">
                        <a:latin typeface="+mj-lt"/>
                        <a:ea typeface="Calibri"/>
                        <a:cs typeface="Arial"/>
                      </a:endParaRPr>
                    </a:p>
                  </a:txBody>
                  <a:tcPr marL="66061" marR="660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1200" b="1" dirty="0">
                          <a:latin typeface="+mj-lt"/>
                          <a:ea typeface="Calibri"/>
                          <a:cs typeface="Arial"/>
                        </a:rPr>
                        <a:t>For Profit</a:t>
                      </a:r>
                      <a:endParaRPr lang="en-GB" sz="1200" b="1" dirty="0">
                        <a:latin typeface="+mj-lt"/>
                        <a:ea typeface="Calibri"/>
                        <a:cs typeface="Arial"/>
                      </a:endParaRPr>
                    </a:p>
                  </a:txBody>
                  <a:tcPr marL="66061" marR="660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1200" b="1" dirty="0">
                          <a:latin typeface="+mj-lt"/>
                          <a:ea typeface="Calibri"/>
                          <a:cs typeface="Arial"/>
                        </a:rPr>
                        <a:t>Class Strength</a:t>
                      </a:r>
                      <a:endParaRPr lang="en-GB" sz="1200" b="1" dirty="0">
                        <a:latin typeface="+mj-lt"/>
                        <a:ea typeface="Calibri"/>
                        <a:cs typeface="Arial"/>
                      </a:endParaRPr>
                    </a:p>
                  </a:txBody>
                  <a:tcPr marL="66061" marR="660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71904">
                <a:tc>
                  <a:txBody>
                    <a:bodyPr/>
                    <a:lstStyle/>
                    <a:p>
                      <a:pPr algn="ctr">
                        <a:lnSpc>
                          <a:spcPct val="107000"/>
                        </a:lnSpc>
                        <a:spcAft>
                          <a:spcPts val="0"/>
                        </a:spcAft>
                      </a:pPr>
                      <a:r>
                        <a:rPr lang="en-US" sz="1400" b="1" dirty="0" err="1">
                          <a:solidFill>
                            <a:srgbClr val="15304E"/>
                          </a:solidFill>
                          <a:latin typeface="+mj-lt"/>
                          <a:ea typeface="Calibri"/>
                          <a:cs typeface="Arial"/>
                        </a:rPr>
                        <a:t>Edx</a:t>
                      </a:r>
                      <a:endParaRPr lang="en-GB" sz="1400" b="1" dirty="0">
                        <a:solidFill>
                          <a:srgbClr val="15304E"/>
                        </a:solidFill>
                        <a:latin typeface="+mj-lt"/>
                        <a:ea typeface="Calibri"/>
                        <a:cs typeface="Arial"/>
                      </a:endParaRPr>
                    </a:p>
                  </a:txBody>
                  <a:tcPr marL="66061" marR="6606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2400" b="1" dirty="0" smtClean="0">
                          <a:solidFill>
                            <a:srgbClr val="15304E"/>
                          </a:solidFill>
                        </a:rPr>
                        <a:t>✕</a:t>
                      </a:r>
                      <a:endParaRPr lang="en-GB" sz="1400" b="1" dirty="0">
                        <a:solidFill>
                          <a:srgbClr val="15304E"/>
                        </a:solidFill>
                        <a:latin typeface="+mj-lt"/>
                        <a:ea typeface="Calibri"/>
                        <a:cs typeface="Arial"/>
                      </a:endParaRPr>
                    </a:p>
                  </a:txBody>
                  <a:tcPr marL="66061" marR="6606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2400" b="1" dirty="0" smtClean="0">
                          <a:solidFill>
                            <a:srgbClr val="15304E"/>
                          </a:solidFill>
                        </a:rPr>
                        <a:t>✕</a:t>
                      </a:r>
                      <a:endParaRPr lang="en-GB" sz="1400" dirty="0">
                        <a:solidFill>
                          <a:srgbClr val="15304E"/>
                        </a:solidFill>
                        <a:latin typeface="+mj-lt"/>
                        <a:ea typeface="Calibri"/>
                        <a:cs typeface="Arial"/>
                      </a:endParaRPr>
                    </a:p>
                  </a:txBody>
                  <a:tcPr marL="66061" marR="6606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2400" b="1" dirty="0" smtClean="0">
                          <a:solidFill>
                            <a:srgbClr val="15304E"/>
                          </a:solidFill>
                        </a:rPr>
                        <a:t>✕</a:t>
                      </a:r>
                      <a:endParaRPr lang="en-GB" sz="1400" dirty="0">
                        <a:solidFill>
                          <a:srgbClr val="15304E"/>
                        </a:solidFill>
                        <a:latin typeface="+mj-lt"/>
                        <a:ea typeface="Calibri"/>
                        <a:cs typeface="Arial"/>
                      </a:endParaRPr>
                    </a:p>
                  </a:txBody>
                  <a:tcPr marL="66061" marR="6606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395" rtl="0" eaLnBrk="1" fontAlgn="auto" latinLnBrk="0" hangingPunct="1">
                        <a:lnSpc>
                          <a:spcPct val="107000"/>
                        </a:lnSpc>
                        <a:spcBef>
                          <a:spcPts val="0"/>
                        </a:spcBef>
                        <a:spcAft>
                          <a:spcPts val="0"/>
                        </a:spcAft>
                        <a:buClrTx/>
                        <a:buSzTx/>
                        <a:buFontTx/>
                        <a:buNone/>
                        <a:tabLst/>
                        <a:defRPr/>
                      </a:pPr>
                      <a:r>
                        <a:rPr lang="en-US" sz="2400" b="1" dirty="0" smtClean="0">
                          <a:solidFill>
                            <a:srgbClr val="15304E"/>
                          </a:solidFill>
                        </a:rPr>
                        <a:t>✓</a:t>
                      </a:r>
                      <a:endParaRPr lang="en-US" sz="1400" b="1" dirty="0" smtClean="0">
                        <a:solidFill>
                          <a:srgbClr val="15304E"/>
                        </a:solidFill>
                      </a:endParaRPr>
                    </a:p>
                  </a:txBody>
                  <a:tcPr marL="66061" marR="6606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2400" b="1" dirty="0" smtClean="0">
                          <a:solidFill>
                            <a:srgbClr val="15304E"/>
                          </a:solidFill>
                        </a:rPr>
                        <a:t>✓</a:t>
                      </a:r>
                      <a:endParaRPr lang="en-GB" sz="1400" dirty="0">
                        <a:solidFill>
                          <a:srgbClr val="15304E"/>
                        </a:solidFill>
                        <a:latin typeface="+mj-lt"/>
                        <a:ea typeface="Calibri"/>
                        <a:cs typeface="Arial"/>
                      </a:endParaRPr>
                    </a:p>
                  </a:txBody>
                  <a:tcPr marL="66061" marR="6606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2400" b="1" dirty="0" smtClean="0">
                          <a:solidFill>
                            <a:srgbClr val="15304E"/>
                          </a:solidFill>
                        </a:rPr>
                        <a:t>✓</a:t>
                      </a:r>
                      <a:endParaRPr lang="en-GB" sz="1400" dirty="0">
                        <a:solidFill>
                          <a:srgbClr val="15304E"/>
                        </a:solidFill>
                        <a:latin typeface="+mj-lt"/>
                        <a:ea typeface="Calibri"/>
                        <a:cs typeface="Arial"/>
                      </a:endParaRPr>
                    </a:p>
                  </a:txBody>
                  <a:tcPr marL="66061" marR="6606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2400" b="1" dirty="0" smtClean="0">
                          <a:solidFill>
                            <a:srgbClr val="15304E"/>
                          </a:solidFill>
                          <a:latin typeface="+mj-lt"/>
                          <a:ea typeface="Calibri"/>
                          <a:cs typeface="Arial"/>
                        </a:rPr>
                        <a:t>✕</a:t>
                      </a:r>
                      <a:endParaRPr lang="en-GB" sz="1400" b="1" dirty="0">
                        <a:solidFill>
                          <a:srgbClr val="15304E"/>
                        </a:solidFill>
                        <a:latin typeface="+mj-lt"/>
                        <a:ea typeface="Calibri"/>
                        <a:cs typeface="Arial"/>
                      </a:endParaRPr>
                    </a:p>
                  </a:txBody>
                  <a:tcPr marL="66061" marR="6606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400" b="1" dirty="0">
                          <a:solidFill>
                            <a:srgbClr val="15304E"/>
                          </a:solidFill>
                          <a:latin typeface="+mj-lt"/>
                          <a:ea typeface="Calibri"/>
                          <a:cs typeface="Arial"/>
                        </a:rPr>
                        <a:t>300,000</a:t>
                      </a:r>
                      <a:endParaRPr lang="en-GB" sz="1400" b="1" dirty="0">
                        <a:solidFill>
                          <a:srgbClr val="15304E"/>
                        </a:solidFill>
                        <a:latin typeface="+mj-lt"/>
                        <a:ea typeface="Calibri"/>
                        <a:cs typeface="Arial"/>
                      </a:endParaRPr>
                    </a:p>
                  </a:txBody>
                  <a:tcPr marL="66061" marR="6606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04858">
                <a:tc>
                  <a:txBody>
                    <a:bodyPr/>
                    <a:lstStyle/>
                    <a:p>
                      <a:pPr algn="ctr">
                        <a:lnSpc>
                          <a:spcPct val="107000"/>
                        </a:lnSpc>
                        <a:spcAft>
                          <a:spcPts val="0"/>
                        </a:spcAft>
                      </a:pPr>
                      <a:r>
                        <a:rPr lang="en-US" sz="1400" b="1">
                          <a:solidFill>
                            <a:srgbClr val="15304E"/>
                          </a:solidFill>
                          <a:latin typeface="+mj-lt"/>
                          <a:ea typeface="Calibri"/>
                          <a:cs typeface="Arial"/>
                        </a:rPr>
                        <a:t>Moodle</a:t>
                      </a:r>
                      <a:endParaRPr lang="en-GB" sz="1400" b="1">
                        <a:solidFill>
                          <a:srgbClr val="15304E"/>
                        </a:solidFill>
                        <a:latin typeface="+mj-lt"/>
                        <a:ea typeface="Calibri"/>
                        <a:cs typeface="Arial"/>
                      </a:endParaRPr>
                    </a:p>
                  </a:txBody>
                  <a:tcPr marL="66061" marR="6606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2400" b="1" dirty="0" smtClean="0">
                          <a:solidFill>
                            <a:srgbClr val="15304E"/>
                          </a:solidFill>
                        </a:rPr>
                        <a:t>✕</a:t>
                      </a:r>
                      <a:endParaRPr lang="en-GB" sz="1400" dirty="0">
                        <a:solidFill>
                          <a:srgbClr val="15304E"/>
                        </a:solidFill>
                        <a:latin typeface="+mj-lt"/>
                        <a:ea typeface="Calibri"/>
                        <a:cs typeface="Arial"/>
                      </a:endParaRPr>
                    </a:p>
                  </a:txBody>
                  <a:tcPr marL="66061" marR="6606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2400" b="1" dirty="0" smtClean="0">
                          <a:solidFill>
                            <a:srgbClr val="15304E"/>
                          </a:solidFill>
                        </a:rPr>
                        <a:t>✕</a:t>
                      </a:r>
                      <a:endParaRPr lang="en-GB" sz="2400" dirty="0">
                        <a:solidFill>
                          <a:srgbClr val="15304E"/>
                        </a:solidFill>
                        <a:latin typeface="+mj-lt"/>
                        <a:ea typeface="Calibri"/>
                        <a:cs typeface="Arial"/>
                      </a:endParaRPr>
                    </a:p>
                  </a:txBody>
                  <a:tcPr marL="66061" marR="6606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2400" b="1" dirty="0" smtClean="0">
                          <a:solidFill>
                            <a:srgbClr val="15304E"/>
                          </a:solidFill>
                          <a:latin typeface="+mj-lt"/>
                          <a:ea typeface="Calibri"/>
                          <a:cs typeface="Arial"/>
                        </a:rPr>
                        <a:t>✕</a:t>
                      </a:r>
                      <a:endParaRPr lang="en-GB" sz="1400" b="1" dirty="0">
                        <a:solidFill>
                          <a:srgbClr val="15304E"/>
                        </a:solidFill>
                        <a:latin typeface="+mj-lt"/>
                        <a:ea typeface="Calibri"/>
                        <a:cs typeface="Arial"/>
                      </a:endParaRPr>
                    </a:p>
                  </a:txBody>
                  <a:tcPr marL="66061" marR="6606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2400" b="1" kern="1200" dirty="0" smtClean="0">
                          <a:solidFill>
                            <a:srgbClr val="15304E"/>
                          </a:solidFill>
                          <a:latin typeface="+mn-lt"/>
                          <a:ea typeface="Calibri"/>
                          <a:cs typeface="Arial"/>
                        </a:rPr>
                        <a:t>✕</a:t>
                      </a:r>
                      <a:endParaRPr lang="en-GB" sz="1400" dirty="0">
                        <a:solidFill>
                          <a:srgbClr val="15304E"/>
                        </a:solidFill>
                        <a:latin typeface="+mj-lt"/>
                        <a:ea typeface="Calibri"/>
                        <a:cs typeface="Arial"/>
                      </a:endParaRPr>
                    </a:p>
                  </a:txBody>
                  <a:tcPr marL="66061" marR="6606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2400" b="1" dirty="0" smtClean="0">
                          <a:solidFill>
                            <a:srgbClr val="15304E"/>
                          </a:solidFill>
                          <a:latin typeface="+mj-lt"/>
                          <a:ea typeface="Calibri"/>
                          <a:cs typeface="Arial"/>
                        </a:rPr>
                        <a:t>✓</a:t>
                      </a:r>
                      <a:endParaRPr lang="en-GB" sz="1400" b="1" dirty="0">
                        <a:solidFill>
                          <a:srgbClr val="15304E"/>
                        </a:solidFill>
                        <a:latin typeface="+mj-lt"/>
                        <a:ea typeface="Calibri"/>
                        <a:cs typeface="Arial"/>
                      </a:endParaRPr>
                    </a:p>
                  </a:txBody>
                  <a:tcPr marL="66061" marR="6606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2400" b="1" dirty="0" smtClean="0">
                          <a:solidFill>
                            <a:srgbClr val="15304E"/>
                          </a:solidFill>
                          <a:latin typeface="+mj-lt"/>
                          <a:ea typeface="Calibri"/>
                          <a:cs typeface="Arial"/>
                        </a:rPr>
                        <a:t>✓</a:t>
                      </a:r>
                      <a:endParaRPr lang="en-GB" sz="1400" b="1" dirty="0">
                        <a:solidFill>
                          <a:srgbClr val="15304E"/>
                        </a:solidFill>
                        <a:latin typeface="+mj-lt"/>
                        <a:ea typeface="Calibri"/>
                        <a:cs typeface="Arial"/>
                      </a:endParaRPr>
                    </a:p>
                  </a:txBody>
                  <a:tcPr marL="66061" marR="6606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2400" b="1" dirty="0" smtClean="0">
                          <a:solidFill>
                            <a:srgbClr val="15304E"/>
                          </a:solidFill>
                          <a:latin typeface="+mj-lt"/>
                          <a:ea typeface="Calibri"/>
                          <a:cs typeface="Arial"/>
                        </a:rPr>
                        <a:t>✓</a:t>
                      </a:r>
                      <a:endParaRPr lang="en-GB" sz="1400" b="1" dirty="0">
                        <a:solidFill>
                          <a:srgbClr val="15304E"/>
                        </a:solidFill>
                        <a:latin typeface="+mj-lt"/>
                        <a:ea typeface="Calibri"/>
                        <a:cs typeface="Arial"/>
                      </a:endParaRPr>
                    </a:p>
                  </a:txBody>
                  <a:tcPr marL="66061" marR="6606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400" b="1" dirty="0">
                          <a:solidFill>
                            <a:srgbClr val="15304E"/>
                          </a:solidFill>
                          <a:latin typeface="+mj-lt"/>
                          <a:ea typeface="Calibri"/>
                          <a:cs typeface="Arial"/>
                        </a:rPr>
                        <a:t>10,000</a:t>
                      </a:r>
                      <a:endParaRPr lang="en-GB" sz="1400" b="1" dirty="0">
                        <a:solidFill>
                          <a:srgbClr val="15304E"/>
                        </a:solidFill>
                        <a:latin typeface="+mj-lt"/>
                        <a:ea typeface="Calibri"/>
                        <a:cs typeface="Arial"/>
                      </a:endParaRPr>
                    </a:p>
                  </a:txBody>
                  <a:tcPr marL="66061" marR="6606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71904">
                <a:tc>
                  <a:txBody>
                    <a:bodyPr/>
                    <a:lstStyle/>
                    <a:p>
                      <a:pPr algn="ctr">
                        <a:lnSpc>
                          <a:spcPct val="107000"/>
                        </a:lnSpc>
                        <a:spcAft>
                          <a:spcPts val="0"/>
                        </a:spcAft>
                      </a:pPr>
                      <a:r>
                        <a:rPr lang="en-US" sz="1400" b="1">
                          <a:solidFill>
                            <a:srgbClr val="15304E"/>
                          </a:solidFill>
                          <a:latin typeface="+mj-lt"/>
                          <a:ea typeface="Calibri"/>
                          <a:cs typeface="Arial"/>
                        </a:rPr>
                        <a:t>Coursera</a:t>
                      </a:r>
                      <a:endParaRPr lang="en-GB" sz="1400" b="1">
                        <a:solidFill>
                          <a:srgbClr val="15304E"/>
                        </a:solidFill>
                        <a:latin typeface="+mj-lt"/>
                        <a:ea typeface="Calibri"/>
                        <a:cs typeface="Arial"/>
                      </a:endParaRPr>
                    </a:p>
                  </a:txBody>
                  <a:tcPr marL="66061" marR="6606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2400" b="1" dirty="0" smtClean="0">
                          <a:solidFill>
                            <a:srgbClr val="15304E"/>
                          </a:solidFill>
                          <a:latin typeface="+mj-lt"/>
                          <a:ea typeface="Calibri"/>
                          <a:cs typeface="Arial"/>
                        </a:rPr>
                        <a:t>✕</a:t>
                      </a:r>
                      <a:endParaRPr lang="en-GB" sz="2400" b="1" dirty="0">
                        <a:solidFill>
                          <a:srgbClr val="15304E"/>
                        </a:solidFill>
                        <a:latin typeface="+mj-lt"/>
                        <a:ea typeface="Calibri"/>
                        <a:cs typeface="Arial"/>
                      </a:endParaRPr>
                    </a:p>
                  </a:txBody>
                  <a:tcPr marL="66061" marR="6606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2400" b="1" dirty="0" smtClean="0">
                          <a:solidFill>
                            <a:srgbClr val="15304E"/>
                          </a:solidFill>
                          <a:latin typeface="+mj-lt"/>
                          <a:ea typeface="Calibri"/>
                          <a:cs typeface="Arial"/>
                        </a:rPr>
                        <a:t>✕</a:t>
                      </a:r>
                      <a:endParaRPr lang="en-GB" sz="1400" b="1" dirty="0">
                        <a:solidFill>
                          <a:srgbClr val="15304E"/>
                        </a:solidFill>
                        <a:latin typeface="+mj-lt"/>
                        <a:ea typeface="Calibri"/>
                        <a:cs typeface="Arial"/>
                      </a:endParaRPr>
                    </a:p>
                  </a:txBody>
                  <a:tcPr marL="66061" marR="6606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2400" b="1" dirty="0" smtClean="0">
                          <a:solidFill>
                            <a:srgbClr val="15304E"/>
                          </a:solidFill>
                          <a:latin typeface="+mj-lt"/>
                          <a:ea typeface="Calibri"/>
                          <a:cs typeface="Arial"/>
                        </a:rPr>
                        <a:t>✕</a:t>
                      </a:r>
                      <a:endParaRPr lang="en-GB" sz="1400" b="1" dirty="0">
                        <a:solidFill>
                          <a:srgbClr val="15304E"/>
                        </a:solidFill>
                        <a:latin typeface="+mj-lt"/>
                        <a:ea typeface="Calibri"/>
                        <a:cs typeface="Arial"/>
                      </a:endParaRPr>
                    </a:p>
                  </a:txBody>
                  <a:tcPr marL="66061" marR="6606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GB" sz="2400" b="1" dirty="0" smtClean="0">
                          <a:solidFill>
                            <a:srgbClr val="15304E"/>
                          </a:solidFill>
                          <a:latin typeface="+mj-lt"/>
                          <a:ea typeface="Calibri"/>
                          <a:cs typeface="Arial"/>
                        </a:rPr>
                        <a:t>✓</a:t>
                      </a:r>
                      <a:endParaRPr lang="en-GB" sz="2400" b="1" dirty="0">
                        <a:solidFill>
                          <a:srgbClr val="15304E"/>
                        </a:solidFill>
                        <a:latin typeface="+mj-lt"/>
                        <a:ea typeface="Calibri"/>
                        <a:cs typeface="Arial"/>
                      </a:endParaRPr>
                    </a:p>
                  </a:txBody>
                  <a:tcPr marL="66061" marR="6606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2400" b="1" dirty="0" smtClean="0">
                          <a:solidFill>
                            <a:srgbClr val="15304E"/>
                          </a:solidFill>
                          <a:latin typeface="+mj-lt"/>
                          <a:ea typeface="Calibri"/>
                          <a:cs typeface="Arial"/>
                        </a:rPr>
                        <a:t>✕</a:t>
                      </a:r>
                      <a:endParaRPr lang="en-GB" sz="1400" b="1" dirty="0">
                        <a:solidFill>
                          <a:srgbClr val="15304E"/>
                        </a:solidFill>
                        <a:latin typeface="+mj-lt"/>
                        <a:ea typeface="Calibri"/>
                        <a:cs typeface="Arial"/>
                      </a:endParaRPr>
                    </a:p>
                  </a:txBody>
                  <a:tcPr marL="66061" marR="6606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2400" b="1" dirty="0" smtClean="0">
                          <a:solidFill>
                            <a:srgbClr val="15304E"/>
                          </a:solidFill>
                          <a:latin typeface="+mj-lt"/>
                          <a:ea typeface="Calibri"/>
                          <a:cs typeface="Arial"/>
                        </a:rPr>
                        <a:t>✓</a:t>
                      </a:r>
                      <a:endParaRPr lang="en-GB" sz="1400" b="1" dirty="0">
                        <a:solidFill>
                          <a:srgbClr val="15304E"/>
                        </a:solidFill>
                        <a:latin typeface="+mj-lt"/>
                        <a:ea typeface="Calibri"/>
                        <a:cs typeface="Arial"/>
                      </a:endParaRPr>
                    </a:p>
                  </a:txBody>
                  <a:tcPr marL="66061" marR="6606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2400" b="1" dirty="0" smtClean="0">
                          <a:solidFill>
                            <a:srgbClr val="15304E"/>
                          </a:solidFill>
                          <a:latin typeface="+mj-lt"/>
                          <a:ea typeface="Calibri"/>
                          <a:cs typeface="Arial"/>
                        </a:rPr>
                        <a:t>✓</a:t>
                      </a:r>
                      <a:endParaRPr lang="en-GB" sz="2400" b="1" dirty="0">
                        <a:solidFill>
                          <a:srgbClr val="15304E"/>
                        </a:solidFill>
                        <a:latin typeface="+mj-lt"/>
                        <a:ea typeface="Calibri"/>
                        <a:cs typeface="Arial"/>
                      </a:endParaRPr>
                    </a:p>
                  </a:txBody>
                  <a:tcPr marL="66061" marR="6606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400" b="1">
                          <a:solidFill>
                            <a:srgbClr val="15304E"/>
                          </a:solidFill>
                          <a:latin typeface="+mj-lt"/>
                          <a:ea typeface="Calibri"/>
                          <a:cs typeface="Arial"/>
                        </a:rPr>
                        <a:t>Unlimited</a:t>
                      </a:r>
                      <a:endParaRPr lang="en-GB" sz="1400" b="1">
                        <a:solidFill>
                          <a:srgbClr val="15304E"/>
                        </a:solidFill>
                        <a:latin typeface="+mj-lt"/>
                        <a:ea typeface="Calibri"/>
                        <a:cs typeface="Arial"/>
                      </a:endParaRPr>
                    </a:p>
                  </a:txBody>
                  <a:tcPr marL="66061" marR="6606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04858">
                <a:tc>
                  <a:txBody>
                    <a:bodyPr/>
                    <a:lstStyle/>
                    <a:p>
                      <a:pPr algn="ctr">
                        <a:lnSpc>
                          <a:spcPct val="107000"/>
                        </a:lnSpc>
                        <a:spcAft>
                          <a:spcPts val="0"/>
                        </a:spcAft>
                      </a:pPr>
                      <a:r>
                        <a:rPr lang="en-US" sz="1400" b="1">
                          <a:solidFill>
                            <a:srgbClr val="15304E"/>
                          </a:solidFill>
                          <a:latin typeface="+mj-lt"/>
                          <a:ea typeface="Calibri"/>
                          <a:cs typeface="Arial"/>
                        </a:rPr>
                        <a:t>Udemy</a:t>
                      </a:r>
                      <a:endParaRPr lang="en-GB" sz="1400" b="1">
                        <a:solidFill>
                          <a:srgbClr val="15304E"/>
                        </a:solidFill>
                        <a:latin typeface="+mj-lt"/>
                        <a:ea typeface="Calibri"/>
                        <a:cs typeface="Arial"/>
                      </a:endParaRPr>
                    </a:p>
                  </a:txBody>
                  <a:tcPr marL="66061" marR="6606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2400" b="1" dirty="0" smtClean="0">
                          <a:solidFill>
                            <a:srgbClr val="15304E"/>
                          </a:solidFill>
                          <a:latin typeface="+mj-lt"/>
                          <a:ea typeface="Calibri"/>
                          <a:cs typeface="Arial"/>
                        </a:rPr>
                        <a:t>✕</a:t>
                      </a:r>
                      <a:endParaRPr lang="en-GB" sz="2400" b="1" dirty="0">
                        <a:solidFill>
                          <a:srgbClr val="15304E"/>
                        </a:solidFill>
                        <a:latin typeface="+mj-lt"/>
                        <a:ea typeface="Calibri"/>
                        <a:cs typeface="Arial"/>
                      </a:endParaRPr>
                    </a:p>
                  </a:txBody>
                  <a:tcPr marL="66061" marR="6606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2400" b="1" dirty="0" smtClean="0">
                          <a:solidFill>
                            <a:srgbClr val="15304E"/>
                          </a:solidFill>
                          <a:latin typeface="+mj-lt"/>
                          <a:ea typeface="Calibri"/>
                          <a:cs typeface="Arial"/>
                        </a:rPr>
                        <a:t>✕</a:t>
                      </a:r>
                      <a:endParaRPr lang="en-GB" sz="1400" b="1" dirty="0">
                        <a:solidFill>
                          <a:srgbClr val="15304E"/>
                        </a:solidFill>
                        <a:latin typeface="+mj-lt"/>
                        <a:ea typeface="Calibri"/>
                        <a:cs typeface="Arial"/>
                      </a:endParaRPr>
                    </a:p>
                  </a:txBody>
                  <a:tcPr marL="66061" marR="6606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2400" b="1" dirty="0" smtClean="0">
                          <a:solidFill>
                            <a:srgbClr val="15304E"/>
                          </a:solidFill>
                          <a:latin typeface="+mj-lt"/>
                          <a:ea typeface="Calibri"/>
                          <a:cs typeface="Arial"/>
                        </a:rPr>
                        <a:t>✕</a:t>
                      </a:r>
                      <a:endParaRPr lang="en-GB" sz="1400" b="1" dirty="0">
                        <a:solidFill>
                          <a:srgbClr val="15304E"/>
                        </a:solidFill>
                        <a:latin typeface="+mj-lt"/>
                        <a:ea typeface="Calibri"/>
                        <a:cs typeface="Arial"/>
                      </a:endParaRPr>
                    </a:p>
                  </a:txBody>
                  <a:tcPr marL="66061" marR="6606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2400" b="1" dirty="0" smtClean="0">
                          <a:solidFill>
                            <a:srgbClr val="15304E"/>
                          </a:solidFill>
                          <a:latin typeface="+mj-lt"/>
                          <a:ea typeface="Calibri"/>
                          <a:cs typeface="Arial"/>
                        </a:rPr>
                        <a:t>✓</a:t>
                      </a:r>
                      <a:endParaRPr lang="en-GB" sz="2400" b="1" dirty="0">
                        <a:solidFill>
                          <a:srgbClr val="15304E"/>
                        </a:solidFill>
                        <a:latin typeface="+mj-lt"/>
                        <a:ea typeface="Calibri"/>
                        <a:cs typeface="Arial"/>
                      </a:endParaRPr>
                    </a:p>
                  </a:txBody>
                  <a:tcPr marL="66061" marR="6606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2400" b="1" dirty="0" smtClean="0">
                          <a:solidFill>
                            <a:srgbClr val="15304E"/>
                          </a:solidFill>
                          <a:latin typeface="+mj-lt"/>
                          <a:ea typeface="Calibri"/>
                          <a:cs typeface="Arial"/>
                        </a:rPr>
                        <a:t>✕</a:t>
                      </a:r>
                      <a:endParaRPr lang="en-GB" sz="1400" b="1" dirty="0">
                        <a:solidFill>
                          <a:srgbClr val="15304E"/>
                        </a:solidFill>
                        <a:latin typeface="+mj-lt"/>
                        <a:ea typeface="Calibri"/>
                        <a:cs typeface="Arial"/>
                      </a:endParaRPr>
                    </a:p>
                  </a:txBody>
                  <a:tcPr marL="66061" marR="6606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2400" b="1" dirty="0" smtClean="0">
                          <a:solidFill>
                            <a:srgbClr val="15304E"/>
                          </a:solidFill>
                          <a:latin typeface="+mj-lt"/>
                          <a:ea typeface="Calibri"/>
                          <a:cs typeface="Arial"/>
                        </a:rPr>
                        <a:t>✕</a:t>
                      </a:r>
                      <a:endParaRPr lang="en-GB" sz="1400" b="1" dirty="0">
                        <a:solidFill>
                          <a:srgbClr val="15304E"/>
                        </a:solidFill>
                        <a:latin typeface="+mj-lt"/>
                        <a:ea typeface="Calibri"/>
                        <a:cs typeface="Arial"/>
                      </a:endParaRPr>
                    </a:p>
                  </a:txBody>
                  <a:tcPr marL="66061" marR="6606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2400" b="1" dirty="0" smtClean="0">
                          <a:solidFill>
                            <a:srgbClr val="15304E"/>
                          </a:solidFill>
                          <a:latin typeface="+mj-lt"/>
                          <a:ea typeface="Calibri"/>
                          <a:cs typeface="Arial"/>
                        </a:rPr>
                        <a:t>✓</a:t>
                      </a:r>
                      <a:endParaRPr lang="en-GB" sz="1400" b="1" dirty="0">
                        <a:solidFill>
                          <a:srgbClr val="15304E"/>
                        </a:solidFill>
                        <a:latin typeface="+mj-lt"/>
                        <a:ea typeface="Calibri"/>
                        <a:cs typeface="Arial"/>
                      </a:endParaRPr>
                    </a:p>
                  </a:txBody>
                  <a:tcPr marL="66061" marR="6606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400" b="1">
                          <a:solidFill>
                            <a:srgbClr val="15304E"/>
                          </a:solidFill>
                          <a:latin typeface="+mj-lt"/>
                          <a:ea typeface="Calibri"/>
                          <a:cs typeface="Arial"/>
                        </a:rPr>
                        <a:t>Unlimited</a:t>
                      </a:r>
                      <a:endParaRPr lang="en-GB" sz="1400" b="1">
                        <a:solidFill>
                          <a:srgbClr val="15304E"/>
                        </a:solidFill>
                        <a:latin typeface="+mj-lt"/>
                        <a:ea typeface="Calibri"/>
                        <a:cs typeface="Arial"/>
                      </a:endParaRPr>
                    </a:p>
                  </a:txBody>
                  <a:tcPr marL="66061" marR="6606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37817">
                <a:tc>
                  <a:txBody>
                    <a:bodyPr/>
                    <a:lstStyle/>
                    <a:p>
                      <a:pPr algn="ctr">
                        <a:lnSpc>
                          <a:spcPct val="107000"/>
                        </a:lnSpc>
                        <a:spcAft>
                          <a:spcPts val="0"/>
                        </a:spcAft>
                      </a:pPr>
                      <a:r>
                        <a:rPr lang="en-US" sz="1400" b="1" dirty="0" err="1">
                          <a:solidFill>
                            <a:srgbClr val="15304E"/>
                          </a:solidFill>
                          <a:latin typeface="+mj-lt"/>
                          <a:ea typeface="Calibri"/>
                          <a:cs typeface="Arial"/>
                        </a:rPr>
                        <a:t>Udacity</a:t>
                      </a:r>
                      <a:endParaRPr lang="en-GB" sz="1400" b="1" dirty="0">
                        <a:solidFill>
                          <a:srgbClr val="15304E"/>
                        </a:solidFill>
                        <a:latin typeface="+mj-lt"/>
                        <a:ea typeface="Calibri"/>
                        <a:cs typeface="Arial"/>
                      </a:endParaRPr>
                    </a:p>
                  </a:txBody>
                  <a:tcPr marL="66061" marR="6606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2400" b="1" dirty="0" smtClean="0">
                          <a:solidFill>
                            <a:srgbClr val="15304E"/>
                          </a:solidFill>
                          <a:latin typeface="+mj-lt"/>
                          <a:ea typeface="Calibri"/>
                          <a:cs typeface="Arial"/>
                        </a:rPr>
                        <a:t>✕</a:t>
                      </a:r>
                      <a:endParaRPr lang="en-GB" sz="1400" b="1" dirty="0">
                        <a:solidFill>
                          <a:srgbClr val="15304E"/>
                        </a:solidFill>
                        <a:latin typeface="+mj-lt"/>
                        <a:ea typeface="Calibri"/>
                        <a:cs typeface="Arial"/>
                      </a:endParaRPr>
                    </a:p>
                  </a:txBody>
                  <a:tcPr marL="66061" marR="6606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2400" b="1" dirty="0" smtClean="0">
                          <a:solidFill>
                            <a:srgbClr val="15304E"/>
                          </a:solidFill>
                          <a:latin typeface="+mj-lt"/>
                          <a:ea typeface="Calibri"/>
                          <a:cs typeface="Arial"/>
                        </a:rPr>
                        <a:t>✕</a:t>
                      </a:r>
                      <a:endParaRPr lang="en-GB" sz="1400" b="1" dirty="0">
                        <a:solidFill>
                          <a:srgbClr val="15304E"/>
                        </a:solidFill>
                        <a:latin typeface="+mj-lt"/>
                        <a:ea typeface="Calibri"/>
                        <a:cs typeface="Arial"/>
                      </a:endParaRPr>
                    </a:p>
                  </a:txBody>
                  <a:tcPr marL="66061" marR="6606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2400" b="1" dirty="0" smtClean="0">
                          <a:solidFill>
                            <a:srgbClr val="15304E"/>
                          </a:solidFill>
                          <a:latin typeface="+mj-lt"/>
                          <a:ea typeface="Calibri"/>
                          <a:cs typeface="Arial"/>
                        </a:rPr>
                        <a:t>✕</a:t>
                      </a:r>
                      <a:endParaRPr lang="en-GB" sz="1400" b="1" dirty="0">
                        <a:solidFill>
                          <a:srgbClr val="15304E"/>
                        </a:solidFill>
                        <a:latin typeface="+mj-lt"/>
                        <a:ea typeface="Calibri"/>
                        <a:cs typeface="Arial"/>
                      </a:endParaRPr>
                    </a:p>
                  </a:txBody>
                  <a:tcPr marL="66061" marR="6606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2400" b="1" dirty="0" smtClean="0">
                          <a:solidFill>
                            <a:srgbClr val="15304E"/>
                          </a:solidFill>
                          <a:latin typeface="+mj-lt"/>
                          <a:ea typeface="Calibri"/>
                          <a:cs typeface="Arial"/>
                        </a:rPr>
                        <a:t>✓</a:t>
                      </a:r>
                      <a:endParaRPr lang="en-GB" sz="1400" b="1" dirty="0">
                        <a:solidFill>
                          <a:srgbClr val="15304E"/>
                        </a:solidFill>
                        <a:latin typeface="+mj-lt"/>
                        <a:ea typeface="Calibri"/>
                        <a:cs typeface="Arial"/>
                      </a:endParaRPr>
                    </a:p>
                  </a:txBody>
                  <a:tcPr marL="66061" marR="6606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2400" b="1" dirty="0" smtClean="0">
                          <a:solidFill>
                            <a:srgbClr val="15304E"/>
                          </a:solidFill>
                          <a:latin typeface="+mj-lt"/>
                          <a:ea typeface="Calibri"/>
                          <a:cs typeface="Arial"/>
                        </a:rPr>
                        <a:t>✓</a:t>
                      </a:r>
                      <a:endParaRPr lang="en-GB" sz="1400" b="1" dirty="0">
                        <a:solidFill>
                          <a:srgbClr val="15304E"/>
                        </a:solidFill>
                        <a:latin typeface="+mj-lt"/>
                        <a:ea typeface="Calibri"/>
                        <a:cs typeface="Arial"/>
                      </a:endParaRPr>
                    </a:p>
                  </a:txBody>
                  <a:tcPr marL="66061" marR="6606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2400" b="1" dirty="0" smtClean="0">
                          <a:solidFill>
                            <a:srgbClr val="15304E"/>
                          </a:solidFill>
                          <a:latin typeface="+mj-lt"/>
                          <a:ea typeface="Calibri"/>
                          <a:cs typeface="Arial"/>
                        </a:rPr>
                        <a:t>✓</a:t>
                      </a:r>
                      <a:endParaRPr lang="en-GB" sz="1400" b="1" dirty="0">
                        <a:solidFill>
                          <a:srgbClr val="15304E"/>
                        </a:solidFill>
                        <a:latin typeface="+mj-lt"/>
                        <a:ea typeface="Calibri"/>
                        <a:cs typeface="Arial"/>
                      </a:endParaRPr>
                    </a:p>
                  </a:txBody>
                  <a:tcPr marL="66061" marR="6606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2400" b="1" dirty="0" smtClean="0">
                          <a:solidFill>
                            <a:srgbClr val="15304E"/>
                          </a:solidFill>
                          <a:latin typeface="+mj-lt"/>
                          <a:ea typeface="Calibri"/>
                          <a:cs typeface="Arial"/>
                        </a:rPr>
                        <a:t>✓</a:t>
                      </a:r>
                      <a:endParaRPr lang="en-GB" sz="1400" b="1" dirty="0">
                        <a:solidFill>
                          <a:srgbClr val="15304E"/>
                        </a:solidFill>
                        <a:latin typeface="+mj-lt"/>
                        <a:ea typeface="Calibri"/>
                        <a:cs typeface="Arial"/>
                      </a:endParaRPr>
                    </a:p>
                  </a:txBody>
                  <a:tcPr marL="66061" marR="6606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400" b="1" dirty="0">
                          <a:solidFill>
                            <a:srgbClr val="15304E"/>
                          </a:solidFill>
                          <a:latin typeface="+mj-lt"/>
                          <a:ea typeface="Calibri"/>
                          <a:cs typeface="Arial"/>
                        </a:rPr>
                        <a:t>Unlimited</a:t>
                      </a:r>
                      <a:endParaRPr lang="en-GB" sz="1400" b="1" dirty="0">
                        <a:solidFill>
                          <a:srgbClr val="15304E"/>
                        </a:solidFill>
                        <a:latin typeface="+mj-lt"/>
                        <a:ea typeface="Calibri"/>
                        <a:cs typeface="Arial"/>
                      </a:endParaRPr>
                    </a:p>
                  </a:txBody>
                  <a:tcPr marL="66061" marR="6606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37817">
                <a:tc>
                  <a:txBody>
                    <a:bodyPr/>
                    <a:lstStyle/>
                    <a:p>
                      <a:pPr algn="ctr">
                        <a:lnSpc>
                          <a:spcPct val="107000"/>
                        </a:lnSpc>
                        <a:spcAft>
                          <a:spcPts val="0"/>
                        </a:spcAft>
                      </a:pPr>
                      <a:r>
                        <a:rPr lang="en-GB" sz="1400" b="1" dirty="0" smtClean="0">
                          <a:solidFill>
                            <a:srgbClr val="15304E"/>
                          </a:solidFill>
                          <a:latin typeface="+mj-lt"/>
                          <a:ea typeface="Calibri"/>
                          <a:cs typeface="Arial"/>
                        </a:rPr>
                        <a:t>DBM</a:t>
                      </a:r>
                      <a:endParaRPr lang="en-GB" sz="1400" b="1" dirty="0">
                        <a:solidFill>
                          <a:srgbClr val="15304E"/>
                        </a:solidFill>
                        <a:latin typeface="+mj-lt"/>
                        <a:ea typeface="Calibri"/>
                        <a:cs typeface="Arial"/>
                      </a:endParaRPr>
                    </a:p>
                  </a:txBody>
                  <a:tcPr marL="66061" marR="6606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2400" b="1" kern="1200" dirty="0" smtClean="0">
                          <a:solidFill>
                            <a:srgbClr val="15304E"/>
                          </a:solidFill>
                          <a:latin typeface="+mn-lt"/>
                          <a:ea typeface="Calibri"/>
                          <a:cs typeface="Arial"/>
                        </a:rPr>
                        <a:t>✓</a:t>
                      </a:r>
                      <a:endParaRPr lang="en-GB" sz="2400" b="1" dirty="0">
                        <a:solidFill>
                          <a:srgbClr val="15304E"/>
                        </a:solidFill>
                        <a:latin typeface="+mj-lt"/>
                        <a:ea typeface="Calibri"/>
                        <a:cs typeface="Arial"/>
                      </a:endParaRPr>
                    </a:p>
                  </a:txBody>
                  <a:tcPr marL="66061" marR="6606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2400" b="1" kern="1200" dirty="0" smtClean="0">
                          <a:solidFill>
                            <a:srgbClr val="15304E"/>
                          </a:solidFill>
                          <a:latin typeface="+mn-lt"/>
                          <a:ea typeface="Calibri"/>
                          <a:cs typeface="Arial"/>
                        </a:rPr>
                        <a:t>✓</a:t>
                      </a:r>
                      <a:endParaRPr lang="en-GB" sz="2400" b="1" dirty="0">
                        <a:solidFill>
                          <a:srgbClr val="15304E"/>
                        </a:solidFill>
                        <a:latin typeface="+mj-lt"/>
                        <a:ea typeface="Calibri"/>
                        <a:cs typeface="Arial"/>
                      </a:endParaRPr>
                    </a:p>
                  </a:txBody>
                  <a:tcPr marL="66061" marR="6606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2400" b="1" kern="1200" dirty="0" smtClean="0">
                          <a:solidFill>
                            <a:srgbClr val="15304E"/>
                          </a:solidFill>
                          <a:latin typeface="+mn-lt"/>
                          <a:ea typeface="Calibri"/>
                          <a:cs typeface="Arial"/>
                        </a:rPr>
                        <a:t>✓</a:t>
                      </a:r>
                      <a:endParaRPr lang="en-GB" sz="2400" b="1" dirty="0">
                        <a:solidFill>
                          <a:srgbClr val="15304E"/>
                        </a:solidFill>
                        <a:latin typeface="+mj-lt"/>
                        <a:ea typeface="Calibri"/>
                        <a:cs typeface="Arial"/>
                      </a:endParaRPr>
                    </a:p>
                  </a:txBody>
                  <a:tcPr marL="66061" marR="6606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2400" b="1" kern="1200" dirty="0" smtClean="0">
                          <a:solidFill>
                            <a:srgbClr val="15304E"/>
                          </a:solidFill>
                          <a:latin typeface="+mn-lt"/>
                          <a:ea typeface="Calibri"/>
                          <a:cs typeface="Arial"/>
                        </a:rPr>
                        <a:t>✓</a:t>
                      </a:r>
                      <a:endParaRPr lang="en-GB" sz="2400" b="1" dirty="0">
                        <a:solidFill>
                          <a:srgbClr val="15304E"/>
                        </a:solidFill>
                        <a:latin typeface="+mj-lt"/>
                        <a:ea typeface="Calibri"/>
                        <a:cs typeface="Arial"/>
                      </a:endParaRPr>
                    </a:p>
                  </a:txBody>
                  <a:tcPr marL="66061" marR="6606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2400" b="1" kern="1200" dirty="0" smtClean="0">
                          <a:solidFill>
                            <a:srgbClr val="15304E"/>
                          </a:solidFill>
                          <a:latin typeface="+mn-lt"/>
                          <a:ea typeface="Calibri"/>
                          <a:cs typeface="Arial"/>
                        </a:rPr>
                        <a:t>✓</a:t>
                      </a:r>
                      <a:endParaRPr lang="en-GB" sz="2400" b="1" dirty="0">
                        <a:solidFill>
                          <a:srgbClr val="15304E"/>
                        </a:solidFill>
                        <a:latin typeface="+mj-lt"/>
                        <a:ea typeface="Calibri"/>
                        <a:cs typeface="Arial"/>
                      </a:endParaRPr>
                    </a:p>
                  </a:txBody>
                  <a:tcPr marL="66061" marR="6606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2400" b="1" kern="1200" dirty="0" smtClean="0">
                          <a:solidFill>
                            <a:srgbClr val="15304E"/>
                          </a:solidFill>
                          <a:latin typeface="+mn-lt"/>
                          <a:ea typeface="Calibri"/>
                          <a:cs typeface="Arial"/>
                        </a:rPr>
                        <a:t>✓</a:t>
                      </a:r>
                      <a:endParaRPr lang="en-GB" sz="2400" b="1" dirty="0">
                        <a:solidFill>
                          <a:srgbClr val="15304E"/>
                        </a:solidFill>
                        <a:latin typeface="+mj-lt"/>
                        <a:ea typeface="Calibri"/>
                        <a:cs typeface="Arial"/>
                      </a:endParaRPr>
                    </a:p>
                  </a:txBody>
                  <a:tcPr marL="66061" marR="6606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defTabSz="914395" rtl="0" eaLnBrk="1" fontAlgn="auto" latinLnBrk="0" hangingPunct="1">
                        <a:lnSpc>
                          <a:spcPct val="107000"/>
                        </a:lnSpc>
                        <a:spcBef>
                          <a:spcPts val="0"/>
                        </a:spcBef>
                        <a:spcAft>
                          <a:spcPts val="0"/>
                        </a:spcAft>
                        <a:buClrTx/>
                        <a:buSzTx/>
                        <a:buFontTx/>
                        <a:buNone/>
                        <a:tabLst/>
                        <a:defRPr/>
                      </a:pPr>
                      <a:r>
                        <a:rPr lang="en-US" sz="2400" b="1" kern="1200" dirty="0" smtClean="0">
                          <a:solidFill>
                            <a:srgbClr val="15304E"/>
                          </a:solidFill>
                          <a:latin typeface="+mn-lt"/>
                          <a:ea typeface="Calibri"/>
                          <a:cs typeface="Arial"/>
                        </a:rPr>
                        <a:t>✕</a:t>
                      </a:r>
                      <a:endParaRPr lang="en-GB" sz="1400" b="1" kern="1200" dirty="0" smtClean="0">
                        <a:solidFill>
                          <a:srgbClr val="15304E"/>
                        </a:solidFill>
                        <a:latin typeface="+mn-lt"/>
                        <a:ea typeface="Calibri"/>
                        <a:cs typeface="Arial"/>
                      </a:endParaRPr>
                    </a:p>
                  </a:txBody>
                  <a:tcPr marL="66061" marR="6606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GB" sz="1400" b="1" dirty="0" smtClean="0">
                          <a:solidFill>
                            <a:srgbClr val="15304E"/>
                          </a:solidFill>
                          <a:latin typeface="+mj-lt"/>
                          <a:ea typeface="Calibri"/>
                          <a:cs typeface="Arial"/>
                        </a:rPr>
                        <a:t>Unlimited</a:t>
                      </a:r>
                      <a:endParaRPr lang="en-GB" sz="1400" b="1" dirty="0">
                        <a:solidFill>
                          <a:srgbClr val="15304E"/>
                        </a:solidFill>
                        <a:latin typeface="+mj-lt"/>
                        <a:ea typeface="Calibri"/>
                        <a:cs typeface="Arial"/>
                      </a:endParaRPr>
                    </a:p>
                  </a:txBody>
                  <a:tcPr marL="66061" marR="6606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xmlns="" val="3278166494"/>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 name="Title 1"/>
          <p:cNvSpPr>
            <a:spLocks noGrp="1"/>
          </p:cNvSpPr>
          <p:nvPr>
            <p:ph type="ctrTitle"/>
          </p:nvPr>
        </p:nvSpPr>
        <p:spPr>
          <a:xfrm>
            <a:off x="700081" y="685802"/>
            <a:ext cx="7758044" cy="746277"/>
          </a:xfrm>
        </p:spPr>
        <p:txBody>
          <a:bodyPr/>
          <a:lstStyle/>
          <a:p>
            <a:pPr lvl="0" algn="ctr"/>
            <a:r>
              <a:rPr lang="en-GB" dirty="0" smtClean="0">
                <a:latin typeface="+mn-lt"/>
              </a:rPr>
              <a:t>Problem Statement</a:t>
            </a:r>
            <a:endParaRPr lang="en-GB" dirty="0">
              <a:latin typeface="+mn-lt"/>
            </a:endParaRPr>
          </a:p>
        </p:txBody>
      </p:sp>
      <p:sp>
        <p:nvSpPr>
          <p:cNvPr id="5" name="Shape 4782"/>
          <p:cNvSpPr/>
          <p:nvPr/>
        </p:nvSpPr>
        <p:spPr>
          <a:xfrm>
            <a:off x="0" y="1900324"/>
            <a:ext cx="9144000" cy="3186109"/>
          </a:xfrm>
          <a:prstGeom prst="roundRect">
            <a:avLst>
              <a:gd name="adj" fmla="val 0"/>
            </a:avLst>
          </a:prstGeom>
          <a:solidFill>
            <a:schemeClr val="accent2"/>
          </a:solidFill>
          <a:ln w="12700">
            <a:miter lim="400000"/>
          </a:ln>
        </p:spPr>
        <p:txBody>
          <a:bodyPr lIns="50800" tIns="50800" rIns="50800" bIns="50800" anchor="ctr"/>
          <a:lstStyle/>
          <a:p>
            <a:pPr lvl="0">
              <a:defRPr sz="3200">
                <a:solidFill>
                  <a:srgbClr val="FFFFFF"/>
                </a:solidFill>
                <a:latin typeface="Helvetica Light"/>
                <a:ea typeface="Helvetica Light"/>
                <a:cs typeface="Helvetica Light"/>
                <a:sym typeface="Helvetica Light"/>
              </a:defRPr>
            </a:pPr>
            <a:endParaRPr/>
          </a:p>
        </p:txBody>
      </p:sp>
      <p:sp>
        <p:nvSpPr>
          <p:cNvPr id="6" name="TextBox 5"/>
          <p:cNvSpPr txBox="1"/>
          <p:nvPr/>
        </p:nvSpPr>
        <p:spPr>
          <a:xfrm>
            <a:off x="391887" y="2450741"/>
            <a:ext cx="8360228" cy="2051844"/>
          </a:xfrm>
          <a:prstGeom prst="rect">
            <a:avLst/>
          </a:prstGeom>
          <a:noFill/>
        </p:spPr>
        <p:txBody>
          <a:bodyPr wrap="square" lIns="0" tIns="0" rIns="0" bIns="0" rtlCol="0">
            <a:spAutoFit/>
          </a:bodyPr>
          <a:lstStyle/>
          <a:p>
            <a:pPr algn="just">
              <a:lnSpc>
                <a:spcPts val="4000"/>
              </a:lnSpc>
            </a:pPr>
            <a:r>
              <a:rPr lang="en-GB" sz="3200" dirty="0" smtClean="0">
                <a:solidFill>
                  <a:schemeClr val="bg1"/>
                </a:solidFill>
              </a:rPr>
              <a:t>“To make a storage and bandwidth efficient system wit h a lecture player and learning management system for the students and the educational institutes.</a:t>
            </a:r>
            <a:r>
              <a:rPr lang="en-GB" sz="3200" dirty="0" smtClean="0">
                <a:solidFill>
                  <a:schemeClr val="bg1"/>
                </a:solidFill>
                <a:ea typeface="Open Sans" panose="020B0606030504020204" pitchFamily="34" charset="0"/>
                <a:cs typeface="Open Sans" panose="020B0606030504020204" pitchFamily="34" charset="0"/>
              </a:rPr>
              <a:t>”</a:t>
            </a:r>
            <a:endParaRPr lang="en-GB" sz="3200" dirty="0">
              <a:solidFill>
                <a:schemeClr val="bg1"/>
              </a:solidFill>
              <a:ea typeface="Open Sans" panose="020B0606030504020204" pitchFamily="34" charset="0"/>
              <a:cs typeface="Open Sans" panose="020B0606030504020204" pitchFamily="34" charset="0"/>
            </a:endParaRPr>
          </a:p>
        </p:txBody>
      </p:sp>
      <p:sp>
        <p:nvSpPr>
          <p:cNvPr id="7" name="Shape 39"/>
          <p:cNvSpPr/>
          <p:nvPr/>
        </p:nvSpPr>
        <p:spPr>
          <a:xfrm>
            <a:off x="0" y="6035322"/>
            <a:ext cx="9144000" cy="847849"/>
          </a:xfrm>
          <a:prstGeom prst="rect">
            <a:avLst/>
          </a:prstGeom>
          <a:solidFill>
            <a:srgbClr val="15304E"/>
          </a:solidFill>
          <a:ln w="12700">
            <a:miter lim="400000"/>
          </a:ln>
        </p:spPr>
        <p:txBody>
          <a:bodyPr lIns="0" tIns="0" rIns="0" bIns="0" anchor="ctr"/>
          <a:lstStyle/>
          <a:p>
            <a:pPr lvl="0">
              <a:defRPr sz="3200">
                <a:solidFill>
                  <a:srgbClr val="FFFFFF"/>
                </a:solidFill>
                <a:latin typeface="Helvetica Light"/>
                <a:ea typeface="Helvetica Light"/>
                <a:cs typeface="Helvetica Light"/>
                <a:sym typeface="Helvetica Light"/>
              </a:defRPr>
            </a:pPr>
            <a:endParaRPr>
              <a:latin typeface="+mj-lt"/>
            </a:endParaRPr>
          </a:p>
        </p:txBody>
      </p:sp>
      <p:sp>
        <p:nvSpPr>
          <p:cNvPr id="8" name="Date Placeholder 2"/>
          <p:cNvSpPr>
            <a:spLocks noGrp="1"/>
          </p:cNvSpPr>
          <p:nvPr>
            <p:ph type="dt" sz="half" idx="4294967295"/>
          </p:nvPr>
        </p:nvSpPr>
        <p:spPr>
          <a:xfrm>
            <a:off x="6858000" y="6244047"/>
            <a:ext cx="2116183" cy="613954"/>
          </a:xfrm>
          <a:prstGeom prst="rect">
            <a:avLst/>
          </a:prstGeom>
        </p:spPr>
        <p:txBody>
          <a:bodyPr/>
          <a:lstStyle/>
          <a:p>
            <a:r>
              <a:rPr lang="en-US" dirty="0" smtClean="0">
                <a:solidFill>
                  <a:schemeClr val="bg1"/>
                </a:solidFill>
              </a:rPr>
              <a:t>(c) DBM 2019 </a:t>
            </a:r>
            <a:endParaRPr lang="en-GB" dirty="0">
              <a:solidFill>
                <a:schemeClr val="bg1"/>
              </a:solidFill>
            </a:endParaRPr>
          </a:p>
        </p:txBody>
      </p:sp>
      <p:pic>
        <p:nvPicPr>
          <p:cNvPr id="9" name="Picture 8" descr="Asset 1.png"/>
          <p:cNvPicPr>
            <a:picLocks noChangeAspect="1"/>
          </p:cNvPicPr>
          <p:nvPr/>
        </p:nvPicPr>
        <p:blipFill>
          <a:blip r:embed="rId2" cstate="print"/>
          <a:stretch>
            <a:fillRect/>
          </a:stretch>
        </p:blipFill>
        <p:spPr>
          <a:xfrm>
            <a:off x="0" y="5591084"/>
            <a:ext cx="1724297" cy="1056044"/>
          </a:xfrm>
          <a:prstGeom prst="rect">
            <a:avLst/>
          </a:prstGeom>
        </p:spPr>
      </p:pic>
    </p:spTree>
    <p:extLst>
      <p:ext uri="{BB962C8B-B14F-4D97-AF65-F5344CB8AC3E}">
        <p14:creationId xmlns:p14="http://schemas.microsoft.com/office/powerpoint/2010/main" xmlns="" val="1407239222"/>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 name="Title 1"/>
          <p:cNvSpPr>
            <a:spLocks noGrp="1"/>
          </p:cNvSpPr>
          <p:nvPr>
            <p:ph type="ctrTitle"/>
          </p:nvPr>
        </p:nvSpPr>
        <p:spPr>
          <a:xfrm>
            <a:off x="700081" y="685802"/>
            <a:ext cx="7758044" cy="746277"/>
          </a:xfrm>
        </p:spPr>
        <p:txBody>
          <a:bodyPr/>
          <a:lstStyle/>
          <a:p>
            <a:pPr lvl="0" algn="ctr"/>
            <a:r>
              <a:rPr lang="en-GB" dirty="0" smtClean="0">
                <a:latin typeface="Open Sans" panose="020B0606030504020204" pitchFamily="34" charset="0"/>
                <a:ea typeface="Open Sans" panose="020B0606030504020204" pitchFamily="34" charset="0"/>
                <a:cs typeface="Open Sans" panose="020B0606030504020204" pitchFamily="34" charset="0"/>
              </a:rPr>
              <a:t>Proposed system</a:t>
            </a:r>
            <a:endParaRPr lang="en-GB" dirty="0">
              <a:latin typeface="Open Sans" panose="020B0606030504020204" pitchFamily="34" charset="0"/>
              <a:ea typeface="Open Sans" panose="020B0606030504020204" pitchFamily="34" charset="0"/>
              <a:cs typeface="Open Sans" panose="020B0606030504020204" pitchFamily="34" charset="0"/>
            </a:endParaRPr>
          </a:p>
        </p:txBody>
      </p:sp>
      <p:grpSp>
        <p:nvGrpSpPr>
          <p:cNvPr id="7" name="Group 6"/>
          <p:cNvGrpSpPr/>
          <p:nvPr/>
        </p:nvGrpSpPr>
        <p:grpSpPr>
          <a:xfrm>
            <a:off x="5434127" y="3249902"/>
            <a:ext cx="2897427" cy="535400"/>
            <a:chOff x="5434127" y="3612762"/>
            <a:chExt cx="2897427" cy="535400"/>
          </a:xfrm>
          <a:solidFill>
            <a:schemeClr val="accent2"/>
          </a:solidFill>
        </p:grpSpPr>
        <p:sp>
          <p:nvSpPr>
            <p:cNvPr id="52" name="Shape 1065"/>
            <p:cNvSpPr/>
            <p:nvPr/>
          </p:nvSpPr>
          <p:spPr>
            <a:xfrm>
              <a:off x="5718072" y="3612762"/>
              <a:ext cx="2613482" cy="535400"/>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600" y="21600"/>
                  </a:lnTo>
                  <a:lnTo>
                    <a:pt x="0" y="21600"/>
                  </a:lnTo>
                  <a:lnTo>
                    <a:pt x="0" y="0"/>
                  </a:lnTo>
                  <a:cubicBezTo>
                    <a:pt x="0" y="0"/>
                    <a:pt x="21600" y="0"/>
                    <a:pt x="21600" y="0"/>
                  </a:cubicBezTo>
                  <a:close/>
                </a:path>
              </a:pathLst>
            </a:custGeom>
            <a:grpFill/>
            <a:ln w="12700" cap="flat">
              <a:noFill/>
              <a:miter lim="400000"/>
            </a:ln>
            <a:effectLst/>
          </p:spPr>
          <p:txBody>
            <a:bodyPr wrap="square" lIns="38100" tIns="38100" rIns="38100" bIns="38100" numCol="1" anchor="ctr">
              <a:noAutofit/>
            </a:bodyPr>
            <a:lstStyle/>
            <a:p>
              <a:pPr lvl="0">
                <a:defRPr sz="3200">
                  <a:solidFill>
                    <a:srgbClr val="FFFFFF"/>
                  </a:solidFill>
                  <a:latin typeface="Helvetica Light"/>
                  <a:ea typeface="Helvetica Light"/>
                  <a:cs typeface="Helvetica Light"/>
                  <a:sym typeface="Helvetica Light"/>
                </a:defRPr>
              </a:pPr>
              <a:endParaRPr>
                <a:latin typeface="Open Sans" panose="020B0606030504020204" pitchFamily="34" charset="0"/>
                <a:ea typeface="Open Sans" panose="020B0606030504020204" pitchFamily="34" charset="0"/>
                <a:cs typeface="Open Sans" panose="020B0606030504020204" pitchFamily="34" charset="0"/>
              </a:endParaRPr>
            </a:p>
          </p:txBody>
        </p:sp>
        <p:sp>
          <p:nvSpPr>
            <p:cNvPr id="53" name="Shape 1066"/>
            <p:cNvSpPr/>
            <p:nvPr/>
          </p:nvSpPr>
          <p:spPr>
            <a:xfrm>
              <a:off x="5434127" y="3612762"/>
              <a:ext cx="286821" cy="535400"/>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9340"/>
                  </a:lnTo>
                  <a:lnTo>
                    <a:pt x="0" y="13486"/>
                  </a:lnTo>
                  <a:lnTo>
                    <a:pt x="21600" y="21600"/>
                  </a:lnTo>
                  <a:cubicBezTo>
                    <a:pt x="21600" y="21600"/>
                    <a:pt x="21600" y="0"/>
                    <a:pt x="21600" y="0"/>
                  </a:cubicBezTo>
                  <a:close/>
                </a:path>
              </a:pathLst>
            </a:custGeom>
            <a:grpFill/>
            <a:ln w="12700" cap="flat">
              <a:noFill/>
              <a:miter lim="400000"/>
            </a:ln>
            <a:effectLst/>
          </p:spPr>
          <p:txBody>
            <a:bodyPr wrap="square" lIns="38100" tIns="38100" rIns="38100" bIns="38100" numCol="1" anchor="ctr">
              <a:noAutofit/>
            </a:bodyPr>
            <a:lstStyle/>
            <a:p>
              <a:pPr lvl="0">
                <a:defRPr sz="3200">
                  <a:solidFill>
                    <a:srgbClr val="FFFFFF"/>
                  </a:solidFill>
                  <a:latin typeface="Helvetica Light"/>
                  <a:ea typeface="Helvetica Light"/>
                  <a:cs typeface="Helvetica Light"/>
                  <a:sym typeface="Helvetica Light"/>
                </a:defRPr>
              </a:pPr>
              <a:endParaRPr>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3" name="Group 2"/>
          <p:cNvGrpSpPr/>
          <p:nvPr/>
        </p:nvGrpSpPr>
        <p:grpSpPr>
          <a:xfrm>
            <a:off x="800099" y="3249902"/>
            <a:ext cx="2902372" cy="535400"/>
            <a:chOff x="800099" y="3612762"/>
            <a:chExt cx="2902372" cy="535400"/>
          </a:xfrm>
          <a:solidFill>
            <a:schemeClr val="accent2"/>
          </a:solidFill>
        </p:grpSpPr>
        <p:sp>
          <p:nvSpPr>
            <p:cNvPr id="54" name="Shape 1068"/>
            <p:cNvSpPr/>
            <p:nvPr/>
          </p:nvSpPr>
          <p:spPr>
            <a:xfrm>
              <a:off x="3415647" y="3612762"/>
              <a:ext cx="286824" cy="53540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9340"/>
                  </a:lnTo>
                  <a:lnTo>
                    <a:pt x="21600" y="13486"/>
                  </a:lnTo>
                  <a:lnTo>
                    <a:pt x="0" y="21600"/>
                  </a:lnTo>
                  <a:cubicBezTo>
                    <a:pt x="0" y="21600"/>
                    <a:pt x="0" y="0"/>
                    <a:pt x="0" y="0"/>
                  </a:cubicBezTo>
                  <a:close/>
                </a:path>
              </a:pathLst>
            </a:custGeom>
            <a:grpFill/>
            <a:ln w="12700" cap="flat">
              <a:noFill/>
              <a:miter lim="400000"/>
            </a:ln>
            <a:effectLst/>
          </p:spPr>
          <p:txBody>
            <a:bodyPr wrap="square" lIns="38100" tIns="38100" rIns="38100" bIns="38100" numCol="1" anchor="ctr">
              <a:noAutofit/>
            </a:bodyPr>
            <a:lstStyle/>
            <a:p>
              <a:pPr lvl="0">
                <a:defRPr sz="3200">
                  <a:solidFill>
                    <a:srgbClr val="FFFFFF"/>
                  </a:solidFill>
                  <a:latin typeface="Helvetica Light"/>
                  <a:ea typeface="Helvetica Light"/>
                  <a:cs typeface="Helvetica Light"/>
                  <a:sym typeface="Helvetica Light"/>
                </a:defRPr>
              </a:pPr>
              <a:endParaRPr>
                <a:latin typeface="Open Sans" panose="020B0606030504020204" pitchFamily="34" charset="0"/>
                <a:ea typeface="Open Sans" panose="020B0606030504020204" pitchFamily="34" charset="0"/>
                <a:cs typeface="Open Sans" panose="020B0606030504020204" pitchFamily="34" charset="0"/>
              </a:endParaRPr>
            </a:p>
          </p:txBody>
        </p:sp>
        <p:sp>
          <p:nvSpPr>
            <p:cNvPr id="55" name="Shape 1069"/>
            <p:cNvSpPr/>
            <p:nvPr/>
          </p:nvSpPr>
          <p:spPr>
            <a:xfrm>
              <a:off x="800099" y="3612762"/>
              <a:ext cx="2618173" cy="53540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0"/>
                  </a:lnTo>
                  <a:cubicBezTo>
                    <a:pt x="21600" y="0"/>
                    <a:pt x="0" y="0"/>
                    <a:pt x="0" y="0"/>
                  </a:cubicBezTo>
                  <a:close/>
                </a:path>
              </a:pathLst>
            </a:custGeom>
            <a:grpFill/>
            <a:ln w="12700" cap="flat">
              <a:noFill/>
              <a:miter lim="400000"/>
            </a:ln>
            <a:effectLst/>
          </p:spPr>
          <p:txBody>
            <a:bodyPr wrap="square" lIns="38100" tIns="38100" rIns="38100" bIns="38100" numCol="1" anchor="ctr">
              <a:noAutofit/>
            </a:bodyPr>
            <a:lstStyle/>
            <a:p>
              <a:pPr lvl="0">
                <a:defRPr sz="3200">
                  <a:solidFill>
                    <a:srgbClr val="FFFFFF"/>
                  </a:solidFill>
                  <a:latin typeface="Helvetica Light"/>
                  <a:ea typeface="Helvetica Light"/>
                  <a:cs typeface="Helvetica Light"/>
                  <a:sym typeface="Helvetica Light"/>
                </a:defRPr>
              </a:pPr>
              <a:endParaRPr>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6" name="Group 5"/>
          <p:cNvGrpSpPr/>
          <p:nvPr/>
        </p:nvGrpSpPr>
        <p:grpSpPr>
          <a:xfrm>
            <a:off x="5144009" y="2231403"/>
            <a:ext cx="3187544" cy="714614"/>
            <a:chOff x="5144009" y="2594263"/>
            <a:chExt cx="3187544" cy="714614"/>
          </a:xfrm>
          <a:solidFill>
            <a:schemeClr val="accent2"/>
          </a:solidFill>
        </p:grpSpPr>
        <p:sp>
          <p:nvSpPr>
            <p:cNvPr id="56" name="Shape 1074"/>
            <p:cNvSpPr/>
            <p:nvPr/>
          </p:nvSpPr>
          <p:spPr>
            <a:xfrm>
              <a:off x="5569927" y="2594263"/>
              <a:ext cx="2761626" cy="535400"/>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600" y="21600"/>
                  </a:lnTo>
                  <a:lnTo>
                    <a:pt x="0" y="21600"/>
                  </a:lnTo>
                  <a:lnTo>
                    <a:pt x="0" y="0"/>
                  </a:lnTo>
                  <a:cubicBezTo>
                    <a:pt x="0" y="0"/>
                    <a:pt x="21600" y="0"/>
                    <a:pt x="21600" y="0"/>
                  </a:cubicBezTo>
                  <a:close/>
                </a:path>
              </a:pathLst>
            </a:custGeom>
            <a:grpFill/>
            <a:ln w="12700" cap="flat">
              <a:noFill/>
              <a:miter lim="400000"/>
            </a:ln>
            <a:effectLst/>
          </p:spPr>
          <p:txBody>
            <a:bodyPr wrap="square" lIns="38100" tIns="38100" rIns="38100" bIns="38100" numCol="1" anchor="ctr">
              <a:noAutofit/>
            </a:bodyPr>
            <a:lstStyle/>
            <a:p>
              <a:pPr lvl="0">
                <a:defRPr sz="3200">
                  <a:solidFill>
                    <a:srgbClr val="FFFFFF"/>
                  </a:solidFill>
                  <a:latin typeface="Helvetica Light"/>
                  <a:ea typeface="Helvetica Light"/>
                  <a:cs typeface="Helvetica Light"/>
                  <a:sym typeface="Helvetica Light"/>
                </a:defRPr>
              </a:pPr>
              <a:endParaRPr>
                <a:latin typeface="Open Sans" panose="020B0606030504020204" pitchFamily="34" charset="0"/>
                <a:ea typeface="Open Sans" panose="020B0606030504020204" pitchFamily="34" charset="0"/>
                <a:cs typeface="Open Sans" panose="020B0606030504020204" pitchFamily="34" charset="0"/>
              </a:endParaRPr>
            </a:p>
          </p:txBody>
        </p:sp>
        <p:sp>
          <p:nvSpPr>
            <p:cNvPr id="57" name="Shape 1075"/>
            <p:cNvSpPr/>
            <p:nvPr/>
          </p:nvSpPr>
          <p:spPr>
            <a:xfrm>
              <a:off x="5144009" y="2594263"/>
              <a:ext cx="428860" cy="714614"/>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19997"/>
                  </a:lnTo>
                  <a:lnTo>
                    <a:pt x="2792" y="21600"/>
                  </a:lnTo>
                  <a:lnTo>
                    <a:pt x="21600" y="16183"/>
                  </a:lnTo>
                  <a:cubicBezTo>
                    <a:pt x="21600" y="16183"/>
                    <a:pt x="21600" y="0"/>
                    <a:pt x="21600" y="0"/>
                  </a:cubicBezTo>
                  <a:close/>
                </a:path>
              </a:pathLst>
            </a:custGeom>
            <a:grpFill/>
            <a:ln w="12700" cap="flat">
              <a:noFill/>
              <a:miter lim="400000"/>
            </a:ln>
            <a:effectLst/>
          </p:spPr>
          <p:txBody>
            <a:bodyPr wrap="square" lIns="38100" tIns="38100" rIns="38100" bIns="38100" numCol="1" anchor="ctr">
              <a:noAutofit/>
            </a:bodyPr>
            <a:lstStyle/>
            <a:p>
              <a:pPr lvl="0">
                <a:defRPr sz="3200">
                  <a:solidFill>
                    <a:srgbClr val="FFFFFF"/>
                  </a:solidFill>
                  <a:latin typeface="Helvetica Light"/>
                  <a:ea typeface="Helvetica Light"/>
                  <a:cs typeface="Helvetica Light"/>
                  <a:sym typeface="Helvetica Light"/>
                </a:defRPr>
              </a:pPr>
              <a:endParaRPr>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2" name="Group 1"/>
          <p:cNvGrpSpPr/>
          <p:nvPr/>
        </p:nvGrpSpPr>
        <p:grpSpPr>
          <a:xfrm>
            <a:off x="800099" y="2231403"/>
            <a:ext cx="3204904" cy="714614"/>
            <a:chOff x="800099" y="2594263"/>
            <a:chExt cx="3204904" cy="714614"/>
          </a:xfrm>
          <a:solidFill>
            <a:schemeClr val="accent2"/>
          </a:solidFill>
        </p:grpSpPr>
        <p:sp>
          <p:nvSpPr>
            <p:cNvPr id="58" name="Shape 1077"/>
            <p:cNvSpPr/>
            <p:nvPr/>
          </p:nvSpPr>
          <p:spPr>
            <a:xfrm>
              <a:off x="800099" y="2594263"/>
              <a:ext cx="2778661" cy="53540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0"/>
                  </a:lnTo>
                  <a:cubicBezTo>
                    <a:pt x="21600" y="0"/>
                    <a:pt x="0" y="0"/>
                    <a:pt x="0" y="0"/>
                  </a:cubicBezTo>
                  <a:close/>
                </a:path>
              </a:pathLst>
            </a:custGeom>
            <a:grpFill/>
            <a:ln w="12700" cap="flat">
              <a:noFill/>
              <a:miter lim="400000"/>
            </a:ln>
            <a:effectLst/>
          </p:spPr>
          <p:txBody>
            <a:bodyPr wrap="square" lIns="38100" tIns="38100" rIns="38100" bIns="38100" numCol="1" anchor="ctr">
              <a:noAutofit/>
            </a:bodyPr>
            <a:lstStyle/>
            <a:p>
              <a:pPr lvl="0">
                <a:defRPr sz="3200">
                  <a:solidFill>
                    <a:srgbClr val="FFFFFF"/>
                  </a:solidFill>
                  <a:latin typeface="Helvetica Light"/>
                  <a:ea typeface="Helvetica Light"/>
                  <a:cs typeface="Helvetica Light"/>
                  <a:sym typeface="Helvetica Light"/>
                </a:defRPr>
              </a:pPr>
              <a:endParaRPr>
                <a:latin typeface="Open Sans" panose="020B0606030504020204" pitchFamily="34" charset="0"/>
                <a:ea typeface="Open Sans" panose="020B0606030504020204" pitchFamily="34" charset="0"/>
                <a:cs typeface="Open Sans" panose="020B0606030504020204" pitchFamily="34" charset="0"/>
              </a:endParaRPr>
            </a:p>
          </p:txBody>
        </p:sp>
        <p:sp>
          <p:nvSpPr>
            <p:cNvPr id="59" name="Shape 1078"/>
            <p:cNvSpPr/>
            <p:nvPr/>
          </p:nvSpPr>
          <p:spPr>
            <a:xfrm>
              <a:off x="3576137" y="2594263"/>
              <a:ext cx="428866" cy="71461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19997"/>
                  </a:lnTo>
                  <a:lnTo>
                    <a:pt x="18808" y="21600"/>
                  </a:lnTo>
                  <a:lnTo>
                    <a:pt x="0" y="16183"/>
                  </a:lnTo>
                  <a:cubicBezTo>
                    <a:pt x="0" y="16183"/>
                    <a:pt x="0" y="0"/>
                    <a:pt x="0" y="0"/>
                  </a:cubicBezTo>
                  <a:close/>
                </a:path>
              </a:pathLst>
            </a:custGeom>
            <a:grpFill/>
            <a:ln w="12700" cap="flat">
              <a:noFill/>
              <a:miter lim="400000"/>
            </a:ln>
            <a:effectLst/>
          </p:spPr>
          <p:txBody>
            <a:bodyPr wrap="square" lIns="38100" tIns="38100" rIns="38100" bIns="38100" numCol="1" anchor="ctr">
              <a:noAutofit/>
            </a:bodyPr>
            <a:lstStyle/>
            <a:p>
              <a:pPr lvl="0">
                <a:defRPr sz="3200">
                  <a:solidFill>
                    <a:srgbClr val="FFFFFF"/>
                  </a:solidFill>
                  <a:latin typeface="Helvetica Light"/>
                  <a:ea typeface="Helvetica Light"/>
                  <a:cs typeface="Helvetica Light"/>
                  <a:sym typeface="Helvetica Light"/>
                </a:defRPr>
              </a:pPr>
              <a:endParaRPr>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8" name="Group 7"/>
          <p:cNvGrpSpPr/>
          <p:nvPr/>
        </p:nvGrpSpPr>
        <p:grpSpPr>
          <a:xfrm>
            <a:off x="5144009" y="4138774"/>
            <a:ext cx="3212236" cy="714614"/>
            <a:chOff x="5131664" y="4501634"/>
            <a:chExt cx="3212236" cy="714614"/>
          </a:xfrm>
          <a:solidFill>
            <a:schemeClr val="accent2"/>
          </a:solidFill>
        </p:grpSpPr>
        <p:sp>
          <p:nvSpPr>
            <p:cNvPr id="60" name="Shape 1080"/>
            <p:cNvSpPr/>
            <p:nvPr/>
          </p:nvSpPr>
          <p:spPr>
            <a:xfrm>
              <a:off x="5557582" y="4680643"/>
              <a:ext cx="2786318" cy="535400"/>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21600" y="0"/>
                  </a:lnTo>
                  <a:lnTo>
                    <a:pt x="0" y="0"/>
                  </a:lnTo>
                  <a:lnTo>
                    <a:pt x="0" y="21600"/>
                  </a:lnTo>
                  <a:cubicBezTo>
                    <a:pt x="0" y="21600"/>
                    <a:pt x="21600" y="21600"/>
                    <a:pt x="21600" y="21600"/>
                  </a:cubicBezTo>
                  <a:close/>
                </a:path>
              </a:pathLst>
            </a:custGeom>
            <a:grpFill/>
            <a:ln w="12700" cap="flat">
              <a:noFill/>
              <a:miter lim="400000"/>
            </a:ln>
            <a:effectLst/>
          </p:spPr>
          <p:txBody>
            <a:bodyPr wrap="square" lIns="38100" tIns="38100" rIns="38100" bIns="38100" numCol="1" anchor="ctr">
              <a:noAutofit/>
            </a:bodyPr>
            <a:lstStyle/>
            <a:p>
              <a:pPr lvl="0">
                <a:defRPr sz="3200">
                  <a:solidFill>
                    <a:srgbClr val="FFFFFF"/>
                  </a:solidFill>
                  <a:latin typeface="Helvetica Light"/>
                  <a:ea typeface="Helvetica Light"/>
                  <a:cs typeface="Helvetica Light"/>
                  <a:sym typeface="Helvetica Light"/>
                </a:defRPr>
              </a:pPr>
              <a:endParaRPr>
                <a:latin typeface="Open Sans" panose="020B0606030504020204" pitchFamily="34" charset="0"/>
                <a:ea typeface="Open Sans" panose="020B0606030504020204" pitchFamily="34" charset="0"/>
                <a:cs typeface="Open Sans" panose="020B0606030504020204" pitchFamily="34" charset="0"/>
              </a:endParaRPr>
            </a:p>
          </p:txBody>
        </p:sp>
        <p:sp>
          <p:nvSpPr>
            <p:cNvPr id="61" name="Shape 1081"/>
            <p:cNvSpPr/>
            <p:nvPr/>
          </p:nvSpPr>
          <p:spPr>
            <a:xfrm>
              <a:off x="5131664" y="4501634"/>
              <a:ext cx="428866" cy="714614"/>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1603"/>
                  </a:lnTo>
                  <a:lnTo>
                    <a:pt x="2791" y="0"/>
                  </a:lnTo>
                  <a:lnTo>
                    <a:pt x="21600" y="5417"/>
                  </a:lnTo>
                  <a:cubicBezTo>
                    <a:pt x="21600" y="5417"/>
                    <a:pt x="21600" y="21600"/>
                    <a:pt x="21600" y="21600"/>
                  </a:cubicBezTo>
                  <a:close/>
                </a:path>
              </a:pathLst>
            </a:custGeom>
            <a:grpFill/>
            <a:ln w="12700" cap="flat">
              <a:noFill/>
              <a:miter lim="400000"/>
            </a:ln>
            <a:effectLst/>
          </p:spPr>
          <p:txBody>
            <a:bodyPr wrap="square" lIns="38100" tIns="38100" rIns="38100" bIns="38100" numCol="1" anchor="ctr">
              <a:noAutofit/>
            </a:bodyPr>
            <a:lstStyle/>
            <a:p>
              <a:pPr lvl="0">
                <a:defRPr sz="3200">
                  <a:solidFill>
                    <a:srgbClr val="FFFFFF"/>
                  </a:solidFill>
                  <a:latin typeface="Helvetica Light"/>
                  <a:ea typeface="Helvetica Light"/>
                  <a:cs typeface="Helvetica Light"/>
                  <a:sym typeface="Helvetica Light"/>
                </a:defRPr>
              </a:pPr>
              <a:endParaRPr>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4" name="Group 3"/>
          <p:cNvGrpSpPr/>
          <p:nvPr/>
        </p:nvGrpSpPr>
        <p:grpSpPr>
          <a:xfrm>
            <a:off x="800537" y="4138774"/>
            <a:ext cx="3198289" cy="714614"/>
            <a:chOff x="800537" y="4501634"/>
            <a:chExt cx="3198289" cy="714614"/>
          </a:xfrm>
          <a:solidFill>
            <a:schemeClr val="accent2"/>
          </a:solidFill>
        </p:grpSpPr>
        <p:sp>
          <p:nvSpPr>
            <p:cNvPr id="62" name="Shape 1083"/>
            <p:cNvSpPr/>
            <p:nvPr/>
          </p:nvSpPr>
          <p:spPr>
            <a:xfrm>
              <a:off x="800537" y="4680643"/>
              <a:ext cx="2772054" cy="53540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0" y="0"/>
                  </a:lnTo>
                  <a:lnTo>
                    <a:pt x="21600" y="0"/>
                  </a:lnTo>
                  <a:lnTo>
                    <a:pt x="21600" y="21600"/>
                  </a:lnTo>
                  <a:cubicBezTo>
                    <a:pt x="21600" y="21600"/>
                    <a:pt x="0" y="21600"/>
                    <a:pt x="0" y="21600"/>
                  </a:cubicBezTo>
                  <a:close/>
                </a:path>
              </a:pathLst>
            </a:custGeom>
            <a:grpFill/>
            <a:ln w="12700" cap="flat">
              <a:noFill/>
              <a:miter lim="400000"/>
            </a:ln>
            <a:effectLst/>
          </p:spPr>
          <p:txBody>
            <a:bodyPr wrap="square" lIns="38100" tIns="38100" rIns="38100" bIns="38100" numCol="1" anchor="ctr">
              <a:noAutofit/>
            </a:bodyPr>
            <a:lstStyle/>
            <a:p>
              <a:pPr lvl="0">
                <a:defRPr sz="3200">
                  <a:solidFill>
                    <a:srgbClr val="FFFFFF"/>
                  </a:solidFill>
                  <a:latin typeface="Helvetica Light"/>
                  <a:ea typeface="Helvetica Light"/>
                  <a:cs typeface="Helvetica Light"/>
                  <a:sym typeface="Helvetica Light"/>
                </a:defRPr>
              </a:pPr>
              <a:endParaRPr>
                <a:latin typeface="Open Sans" panose="020B0606030504020204" pitchFamily="34" charset="0"/>
                <a:ea typeface="Open Sans" panose="020B0606030504020204" pitchFamily="34" charset="0"/>
                <a:cs typeface="Open Sans" panose="020B0606030504020204" pitchFamily="34" charset="0"/>
              </a:endParaRPr>
            </a:p>
          </p:txBody>
        </p:sp>
        <p:sp>
          <p:nvSpPr>
            <p:cNvPr id="63" name="Shape 1084"/>
            <p:cNvSpPr/>
            <p:nvPr/>
          </p:nvSpPr>
          <p:spPr>
            <a:xfrm>
              <a:off x="3569965" y="4501634"/>
              <a:ext cx="428861" cy="71461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1603"/>
                  </a:lnTo>
                  <a:lnTo>
                    <a:pt x="18808" y="0"/>
                  </a:lnTo>
                  <a:lnTo>
                    <a:pt x="0" y="5417"/>
                  </a:lnTo>
                  <a:cubicBezTo>
                    <a:pt x="0" y="5417"/>
                    <a:pt x="0" y="21600"/>
                    <a:pt x="0" y="21600"/>
                  </a:cubicBezTo>
                  <a:close/>
                </a:path>
              </a:pathLst>
            </a:custGeom>
            <a:grpFill/>
            <a:ln w="12700" cap="flat">
              <a:noFill/>
              <a:miter lim="400000"/>
            </a:ln>
            <a:effectLst/>
          </p:spPr>
          <p:txBody>
            <a:bodyPr wrap="square" lIns="38100" tIns="38100" rIns="38100" bIns="38100" numCol="1" anchor="ctr">
              <a:noAutofit/>
            </a:bodyPr>
            <a:lstStyle/>
            <a:p>
              <a:pPr lvl="0">
                <a:defRPr sz="3200">
                  <a:solidFill>
                    <a:srgbClr val="FFFFFF"/>
                  </a:solidFill>
                  <a:latin typeface="Helvetica Light"/>
                  <a:ea typeface="Helvetica Light"/>
                  <a:cs typeface="Helvetica Light"/>
                  <a:sym typeface="Helvetica Light"/>
                </a:defRPr>
              </a:pPr>
              <a:endParaRPr>
                <a:latin typeface="Open Sans" panose="020B0606030504020204" pitchFamily="34" charset="0"/>
                <a:ea typeface="Open Sans" panose="020B0606030504020204" pitchFamily="34" charset="0"/>
                <a:cs typeface="Open Sans" panose="020B0606030504020204" pitchFamily="34" charset="0"/>
              </a:endParaRPr>
            </a:p>
          </p:txBody>
        </p:sp>
      </p:grpSp>
      <p:sp>
        <p:nvSpPr>
          <p:cNvPr id="64" name="Shape 1086"/>
          <p:cNvSpPr/>
          <p:nvPr/>
        </p:nvSpPr>
        <p:spPr>
          <a:xfrm>
            <a:off x="3541069" y="2511067"/>
            <a:ext cx="2053935" cy="2054908"/>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16765"/>
                  <a:pt x="16765" y="21600"/>
                  <a:pt x="10800" y="21600"/>
                </a:cubicBezTo>
                <a:cubicBezTo>
                  <a:pt x="4835" y="21600"/>
                  <a:pt x="0" y="16765"/>
                  <a:pt x="0" y="10800"/>
                </a:cubicBezTo>
                <a:cubicBezTo>
                  <a:pt x="0" y="4835"/>
                  <a:pt x="4835" y="0"/>
                  <a:pt x="10800" y="0"/>
                </a:cubicBezTo>
                <a:cubicBezTo>
                  <a:pt x="16765" y="0"/>
                  <a:pt x="21600" y="4835"/>
                  <a:pt x="21600" y="10800"/>
                </a:cubicBezTo>
                <a:close/>
              </a:path>
            </a:pathLst>
          </a:custGeom>
          <a:solidFill>
            <a:schemeClr val="accent2"/>
          </a:solidFill>
          <a:ln w="12700">
            <a:miter lim="400000"/>
          </a:ln>
        </p:spPr>
        <p:txBody>
          <a:bodyPr lIns="38100" tIns="38100" rIns="38100" bIns="38100" anchor="ctr"/>
          <a:lstStyle/>
          <a:p>
            <a:pPr lvl="0">
              <a:defRPr sz="3200">
                <a:solidFill>
                  <a:srgbClr val="FFFFFF"/>
                </a:solidFill>
                <a:latin typeface="Helvetica Light"/>
                <a:ea typeface="Helvetica Light"/>
                <a:cs typeface="Helvetica Light"/>
                <a:sym typeface="Helvetica Light"/>
              </a:defRPr>
            </a:pPr>
            <a:endParaRPr>
              <a:latin typeface="Open Sans" panose="020B0606030504020204" pitchFamily="34" charset="0"/>
              <a:ea typeface="Open Sans" panose="020B0606030504020204" pitchFamily="34" charset="0"/>
              <a:cs typeface="Open Sans" panose="020B0606030504020204" pitchFamily="34" charset="0"/>
            </a:endParaRPr>
          </a:p>
        </p:txBody>
      </p:sp>
      <p:sp>
        <p:nvSpPr>
          <p:cNvPr id="77" name="Shape 1086"/>
          <p:cNvSpPr/>
          <p:nvPr/>
        </p:nvSpPr>
        <p:spPr>
          <a:xfrm>
            <a:off x="3694603" y="2654511"/>
            <a:ext cx="1747883" cy="1748711"/>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16765"/>
                  <a:pt x="16765" y="21600"/>
                  <a:pt x="10800" y="21600"/>
                </a:cubicBezTo>
                <a:cubicBezTo>
                  <a:pt x="4835" y="21600"/>
                  <a:pt x="0" y="16765"/>
                  <a:pt x="0" y="10800"/>
                </a:cubicBezTo>
                <a:cubicBezTo>
                  <a:pt x="0" y="4835"/>
                  <a:pt x="4835" y="0"/>
                  <a:pt x="10800" y="0"/>
                </a:cubicBezTo>
                <a:cubicBezTo>
                  <a:pt x="16765" y="0"/>
                  <a:pt x="21600" y="4835"/>
                  <a:pt x="21600" y="10800"/>
                </a:cubicBezTo>
                <a:close/>
              </a:path>
            </a:pathLst>
          </a:custGeom>
          <a:solidFill>
            <a:schemeClr val="bg1">
              <a:lumMod val="65000"/>
            </a:schemeClr>
          </a:solidFill>
          <a:ln w="12700">
            <a:miter lim="400000"/>
          </a:ln>
        </p:spPr>
        <p:txBody>
          <a:bodyPr lIns="38100" tIns="38100" rIns="38100" bIns="38100" anchor="ctr"/>
          <a:lstStyle/>
          <a:p>
            <a:pPr lvl="0">
              <a:defRPr sz="3200">
                <a:solidFill>
                  <a:srgbClr val="FFFFFF"/>
                </a:solidFill>
                <a:latin typeface="Helvetica Light"/>
                <a:ea typeface="Helvetica Light"/>
                <a:cs typeface="Helvetica Light"/>
                <a:sym typeface="Helvetica Light"/>
              </a:defRPr>
            </a:pPr>
            <a:endParaRPr>
              <a:latin typeface="Open Sans" panose="020B0606030504020204" pitchFamily="34" charset="0"/>
              <a:ea typeface="Open Sans" panose="020B0606030504020204" pitchFamily="34" charset="0"/>
              <a:cs typeface="Open Sans" panose="020B0606030504020204" pitchFamily="34" charset="0"/>
            </a:endParaRPr>
          </a:p>
        </p:txBody>
      </p:sp>
      <p:sp>
        <p:nvSpPr>
          <p:cNvPr id="79" name="TextBox 78"/>
          <p:cNvSpPr txBox="1"/>
          <p:nvPr/>
        </p:nvSpPr>
        <p:spPr>
          <a:xfrm>
            <a:off x="924240" y="2393531"/>
            <a:ext cx="2079739" cy="215444"/>
          </a:xfrm>
          <a:prstGeom prst="rect">
            <a:avLst/>
          </a:prstGeom>
          <a:noFill/>
        </p:spPr>
        <p:txBody>
          <a:bodyPr wrap="square" lIns="0" tIns="0" rIns="0" bIns="0" rtlCol="0">
            <a:spAutoFit/>
          </a:bodyPr>
          <a:lstStyle/>
          <a:p>
            <a:r>
              <a:rPr lang="en-GB" sz="14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rPr>
              <a:t>Customized Player</a:t>
            </a:r>
            <a:endParaRPr lang="en-GB" sz="1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92" name="Shape 39"/>
          <p:cNvSpPr/>
          <p:nvPr/>
        </p:nvSpPr>
        <p:spPr>
          <a:xfrm>
            <a:off x="0" y="6035322"/>
            <a:ext cx="9144000" cy="847849"/>
          </a:xfrm>
          <a:prstGeom prst="rect">
            <a:avLst/>
          </a:prstGeom>
          <a:solidFill>
            <a:srgbClr val="15304E"/>
          </a:solidFill>
          <a:ln w="12700">
            <a:miter lim="400000"/>
          </a:ln>
        </p:spPr>
        <p:txBody>
          <a:bodyPr lIns="0" tIns="0" rIns="0" bIns="0" anchor="ctr"/>
          <a:lstStyle/>
          <a:p>
            <a:pPr lvl="0">
              <a:defRPr sz="3200">
                <a:solidFill>
                  <a:srgbClr val="FFFFFF"/>
                </a:solidFill>
                <a:latin typeface="Helvetica Light"/>
                <a:ea typeface="Helvetica Light"/>
                <a:cs typeface="Helvetica Light"/>
                <a:sym typeface="Helvetica Light"/>
              </a:defRPr>
            </a:pPr>
            <a:endParaRPr>
              <a:latin typeface="+mj-lt"/>
            </a:endParaRPr>
          </a:p>
        </p:txBody>
      </p:sp>
      <p:sp>
        <p:nvSpPr>
          <p:cNvPr id="93" name="Date Placeholder 2"/>
          <p:cNvSpPr>
            <a:spLocks noGrp="1"/>
          </p:cNvSpPr>
          <p:nvPr>
            <p:ph type="dt" sz="half" idx="4294967295"/>
          </p:nvPr>
        </p:nvSpPr>
        <p:spPr>
          <a:xfrm>
            <a:off x="6858000" y="6244047"/>
            <a:ext cx="2116183" cy="613954"/>
          </a:xfrm>
          <a:prstGeom prst="rect">
            <a:avLst/>
          </a:prstGeom>
        </p:spPr>
        <p:txBody>
          <a:bodyPr/>
          <a:lstStyle/>
          <a:p>
            <a:r>
              <a:rPr lang="en-US" dirty="0" smtClean="0">
                <a:solidFill>
                  <a:schemeClr val="bg1"/>
                </a:solidFill>
              </a:rPr>
              <a:t>(c) DBM 2019 </a:t>
            </a:r>
            <a:endParaRPr lang="en-GB" dirty="0">
              <a:solidFill>
                <a:schemeClr val="bg1"/>
              </a:solidFill>
            </a:endParaRPr>
          </a:p>
        </p:txBody>
      </p:sp>
      <p:pic>
        <p:nvPicPr>
          <p:cNvPr id="94" name="Picture 93" descr="Asset 1.png"/>
          <p:cNvPicPr>
            <a:picLocks noChangeAspect="1"/>
          </p:cNvPicPr>
          <p:nvPr/>
        </p:nvPicPr>
        <p:blipFill>
          <a:blip r:embed="rId2" cstate="print"/>
          <a:stretch>
            <a:fillRect/>
          </a:stretch>
        </p:blipFill>
        <p:spPr>
          <a:xfrm>
            <a:off x="0" y="5591084"/>
            <a:ext cx="1724297" cy="1056044"/>
          </a:xfrm>
          <a:prstGeom prst="rect">
            <a:avLst/>
          </a:prstGeom>
        </p:spPr>
      </p:pic>
      <p:sp>
        <p:nvSpPr>
          <p:cNvPr id="96" name="TextBox 95"/>
          <p:cNvSpPr txBox="1"/>
          <p:nvPr/>
        </p:nvSpPr>
        <p:spPr>
          <a:xfrm>
            <a:off x="4068037" y="3238262"/>
            <a:ext cx="1039539" cy="553998"/>
          </a:xfrm>
          <a:prstGeom prst="rect">
            <a:avLst/>
          </a:prstGeom>
          <a:noFill/>
        </p:spPr>
        <p:txBody>
          <a:bodyPr wrap="square" lIns="0" tIns="0" rIns="0" bIns="0" rtlCol="0">
            <a:spAutoFit/>
          </a:bodyPr>
          <a:lstStyle/>
          <a:p>
            <a:r>
              <a:rPr lang="en-GB" sz="3600" dirty="0" smtClean="0">
                <a:solidFill>
                  <a:srgbClr val="15304E"/>
                </a:solidFill>
                <a:latin typeface="Open Sans" panose="020B0606030504020204" pitchFamily="34" charset="0"/>
                <a:ea typeface="Open Sans" panose="020B0606030504020204" pitchFamily="34" charset="0"/>
                <a:cs typeface="Open Sans" panose="020B0606030504020204" pitchFamily="34" charset="0"/>
              </a:rPr>
              <a:t>DBM</a:t>
            </a:r>
            <a:endParaRPr lang="en-GB" sz="3600" dirty="0">
              <a:solidFill>
                <a:srgbClr val="15304E"/>
              </a:solidFill>
              <a:latin typeface="Open Sans" panose="020B0606030504020204" pitchFamily="34" charset="0"/>
              <a:ea typeface="Open Sans" panose="020B0606030504020204" pitchFamily="34" charset="0"/>
              <a:cs typeface="Open Sans" panose="020B0606030504020204" pitchFamily="34" charset="0"/>
            </a:endParaRPr>
          </a:p>
        </p:txBody>
      </p:sp>
      <p:sp>
        <p:nvSpPr>
          <p:cNvPr id="51" name="TextBox 50"/>
          <p:cNvSpPr txBox="1"/>
          <p:nvPr/>
        </p:nvSpPr>
        <p:spPr>
          <a:xfrm>
            <a:off x="906823" y="3421143"/>
            <a:ext cx="2079739" cy="215444"/>
          </a:xfrm>
          <a:prstGeom prst="rect">
            <a:avLst/>
          </a:prstGeom>
          <a:noFill/>
        </p:spPr>
        <p:txBody>
          <a:bodyPr wrap="square" lIns="0" tIns="0" rIns="0" bIns="0" rtlCol="0">
            <a:spAutoFit/>
          </a:bodyPr>
          <a:lstStyle/>
          <a:p>
            <a:r>
              <a:rPr lang="en-GB" sz="14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rPr>
              <a:t>Course Management</a:t>
            </a:r>
            <a:endParaRPr lang="en-GB" sz="1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84" name="TextBox 83"/>
          <p:cNvSpPr txBox="1"/>
          <p:nvPr/>
        </p:nvSpPr>
        <p:spPr>
          <a:xfrm>
            <a:off x="954720" y="4487943"/>
            <a:ext cx="2467749" cy="215444"/>
          </a:xfrm>
          <a:prstGeom prst="rect">
            <a:avLst/>
          </a:prstGeom>
          <a:noFill/>
        </p:spPr>
        <p:txBody>
          <a:bodyPr wrap="square" lIns="0" tIns="0" rIns="0" bIns="0" rtlCol="0">
            <a:spAutoFit/>
          </a:bodyPr>
          <a:lstStyle/>
          <a:p>
            <a:r>
              <a:rPr lang="en-GB" sz="14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rPr>
              <a:t>Announcement Management</a:t>
            </a:r>
            <a:endParaRPr lang="en-GB" sz="1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85" name="TextBox 84"/>
          <p:cNvSpPr txBox="1"/>
          <p:nvPr/>
        </p:nvSpPr>
        <p:spPr>
          <a:xfrm>
            <a:off x="5983919" y="2358697"/>
            <a:ext cx="2079739" cy="215444"/>
          </a:xfrm>
          <a:prstGeom prst="rect">
            <a:avLst/>
          </a:prstGeom>
          <a:noFill/>
        </p:spPr>
        <p:txBody>
          <a:bodyPr wrap="square" lIns="0" tIns="0" rIns="0" bIns="0" rtlCol="0">
            <a:spAutoFit/>
          </a:bodyPr>
          <a:lstStyle/>
          <a:p>
            <a:r>
              <a:rPr lang="en-GB" sz="14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rPr>
              <a:t>Notes Management</a:t>
            </a:r>
            <a:endParaRPr lang="en-GB" sz="1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86" name="TextBox 85"/>
          <p:cNvSpPr txBox="1"/>
          <p:nvPr/>
        </p:nvSpPr>
        <p:spPr>
          <a:xfrm>
            <a:off x="5983920" y="3403725"/>
            <a:ext cx="2079739" cy="215444"/>
          </a:xfrm>
          <a:prstGeom prst="rect">
            <a:avLst/>
          </a:prstGeom>
          <a:noFill/>
        </p:spPr>
        <p:txBody>
          <a:bodyPr wrap="square" lIns="0" tIns="0" rIns="0" bIns="0" rtlCol="0">
            <a:spAutoFit/>
          </a:bodyPr>
          <a:lstStyle/>
          <a:p>
            <a:r>
              <a:rPr lang="en-GB" sz="14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rPr>
              <a:t>Assignment management</a:t>
            </a:r>
            <a:endParaRPr lang="en-GB" sz="1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87" name="TextBox 86"/>
          <p:cNvSpPr txBox="1"/>
          <p:nvPr/>
        </p:nvSpPr>
        <p:spPr>
          <a:xfrm>
            <a:off x="5944732" y="4474880"/>
            <a:ext cx="2079739" cy="215444"/>
          </a:xfrm>
          <a:prstGeom prst="rect">
            <a:avLst/>
          </a:prstGeom>
          <a:noFill/>
        </p:spPr>
        <p:txBody>
          <a:bodyPr wrap="square" lIns="0" tIns="0" rIns="0" bIns="0" rtlCol="0">
            <a:spAutoFit/>
          </a:bodyPr>
          <a:lstStyle/>
          <a:p>
            <a:r>
              <a:rPr lang="en-GB" sz="14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rPr>
              <a:t>Lecture Recoding</a:t>
            </a:r>
            <a:endParaRPr lang="en-GB" sz="1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xmlns="" val="1496172904"/>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 name="Title 1"/>
          <p:cNvSpPr>
            <a:spLocks noGrp="1"/>
          </p:cNvSpPr>
          <p:nvPr>
            <p:ph type="ctrTitle"/>
          </p:nvPr>
        </p:nvSpPr>
        <p:spPr>
          <a:xfrm>
            <a:off x="700081" y="685802"/>
            <a:ext cx="7758044" cy="746277"/>
          </a:xfrm>
        </p:spPr>
        <p:txBody>
          <a:bodyPr/>
          <a:lstStyle/>
          <a:p>
            <a:pPr lvl="0" algn="ctr"/>
            <a:r>
              <a:rPr lang="en-GB" dirty="0" smtClean="0">
                <a:latin typeface="Open Sans" panose="020B0606030504020204" pitchFamily="34" charset="0"/>
                <a:ea typeface="Open Sans" panose="020B0606030504020204" pitchFamily="34" charset="0"/>
                <a:cs typeface="Open Sans" panose="020B0606030504020204" pitchFamily="34" charset="0"/>
              </a:rPr>
              <a:t>Hardware Requirements</a:t>
            </a:r>
            <a:endParaRPr lang="en-GB" dirty="0">
              <a:latin typeface="Open Sans" panose="020B0606030504020204" pitchFamily="34" charset="0"/>
              <a:ea typeface="Open Sans" panose="020B0606030504020204" pitchFamily="34" charset="0"/>
              <a:cs typeface="Open Sans" panose="020B0606030504020204" pitchFamily="34" charset="0"/>
            </a:endParaRPr>
          </a:p>
        </p:txBody>
      </p:sp>
      <p:grpSp>
        <p:nvGrpSpPr>
          <p:cNvPr id="48" name="Group 47"/>
          <p:cNvGrpSpPr/>
          <p:nvPr/>
        </p:nvGrpSpPr>
        <p:grpSpPr>
          <a:xfrm>
            <a:off x="564966" y="1844040"/>
            <a:ext cx="3837214" cy="807720"/>
            <a:chOff x="800100" y="1844040"/>
            <a:chExt cx="3543300" cy="807720"/>
          </a:xfrm>
        </p:grpSpPr>
        <p:sp>
          <p:nvSpPr>
            <p:cNvPr id="6" name="Shape 3415"/>
            <p:cNvSpPr/>
            <p:nvPr/>
          </p:nvSpPr>
          <p:spPr>
            <a:xfrm>
              <a:off x="800100" y="1844040"/>
              <a:ext cx="3543300" cy="807720"/>
            </a:xfrm>
            <a:prstGeom prst="rect">
              <a:avLst/>
            </a:prstGeom>
            <a:solidFill>
              <a:srgbClr val="F1F1F1"/>
            </a:solidFill>
            <a:ln w="12700" cap="flat">
              <a:noFill/>
              <a:miter lim="400000"/>
            </a:ln>
            <a:effectLst/>
          </p:spPr>
          <p:txBody>
            <a:bodyPr wrap="square" lIns="50800" tIns="50800" rIns="50800" bIns="50800" numCol="1" anchor="ctr">
              <a:noAutofit/>
            </a:bodyPr>
            <a:lstStyle/>
            <a:p>
              <a:pPr lvl="0">
                <a:defRPr sz="3200">
                  <a:solidFill>
                    <a:srgbClr val="FFFFFF"/>
                  </a:solidFill>
                  <a:latin typeface="Helvetica Light"/>
                  <a:ea typeface="Helvetica Light"/>
                  <a:cs typeface="Helvetica Light"/>
                  <a:sym typeface="Helvetica Light"/>
                </a:defRPr>
              </a:pPr>
              <a:endParaRPr>
                <a:latin typeface="Open Sans" panose="020B0606030504020204" pitchFamily="34" charset="0"/>
                <a:ea typeface="Open Sans" panose="020B0606030504020204" pitchFamily="34" charset="0"/>
                <a:cs typeface="Open Sans" panose="020B0606030504020204" pitchFamily="34" charset="0"/>
              </a:endParaRPr>
            </a:p>
          </p:txBody>
        </p:sp>
        <p:sp>
          <p:nvSpPr>
            <p:cNvPr id="7" name="Shape 3416"/>
            <p:cNvSpPr/>
            <p:nvPr/>
          </p:nvSpPr>
          <p:spPr>
            <a:xfrm>
              <a:off x="800100" y="1844040"/>
              <a:ext cx="864089" cy="80772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298" y="0"/>
                  </a:lnTo>
                  <a:lnTo>
                    <a:pt x="21600" y="21600"/>
                  </a:lnTo>
                  <a:lnTo>
                    <a:pt x="0" y="21600"/>
                  </a:lnTo>
                  <a:lnTo>
                    <a:pt x="0" y="0"/>
                  </a:lnTo>
                  <a:close/>
                </a:path>
              </a:pathLst>
            </a:custGeom>
            <a:solidFill>
              <a:schemeClr val="accent1"/>
            </a:solidFill>
            <a:ln w="12700" cap="flat">
              <a:noFill/>
              <a:miter lim="400000"/>
            </a:ln>
            <a:effectLst/>
          </p:spPr>
          <p:txBody>
            <a:bodyPr wrap="square" lIns="50800" tIns="50800" rIns="50800" bIns="50800" numCol="1" anchor="ctr">
              <a:noAutofit/>
            </a:bodyPr>
            <a:lstStyle/>
            <a:p>
              <a:pPr lvl="0">
                <a:defRPr sz="3200">
                  <a:solidFill>
                    <a:srgbClr val="FFFFFF"/>
                  </a:solidFill>
                  <a:latin typeface="Helvetica Light"/>
                  <a:ea typeface="Helvetica Light"/>
                  <a:cs typeface="Helvetica Light"/>
                  <a:sym typeface="Helvetica Light"/>
                </a:defRPr>
              </a:pPr>
              <a:endParaRPr>
                <a:latin typeface="Open Sans" panose="020B0606030504020204" pitchFamily="34" charset="0"/>
                <a:ea typeface="Open Sans" panose="020B0606030504020204" pitchFamily="34" charset="0"/>
                <a:cs typeface="Open Sans" panose="020B0606030504020204" pitchFamily="34" charset="0"/>
              </a:endParaRPr>
            </a:p>
          </p:txBody>
        </p:sp>
      </p:grpSp>
      <p:sp>
        <p:nvSpPr>
          <p:cNvPr id="24" name="TextBox 23"/>
          <p:cNvSpPr txBox="1"/>
          <p:nvPr/>
        </p:nvSpPr>
        <p:spPr>
          <a:xfrm>
            <a:off x="591092" y="2024743"/>
            <a:ext cx="652927" cy="369332"/>
          </a:xfrm>
          <a:prstGeom prst="rect">
            <a:avLst/>
          </a:prstGeom>
          <a:noFill/>
        </p:spPr>
        <p:txBody>
          <a:bodyPr wrap="square" lIns="0" tIns="0" rIns="0" bIns="0" rtlCol="0">
            <a:spAutoFit/>
          </a:bodyPr>
          <a:lstStyle/>
          <a:p>
            <a:pPr algn="ctr"/>
            <a:r>
              <a:rPr lang="en-GB" sz="24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rPr>
              <a:t>1</a:t>
            </a:r>
            <a:endParaRPr lang="en-GB" sz="2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3" name="Text Placeholder 2"/>
          <p:cNvSpPr>
            <a:spLocks noGrp="1"/>
          </p:cNvSpPr>
          <p:nvPr>
            <p:ph type="body" sz="quarter" idx="11"/>
          </p:nvPr>
        </p:nvSpPr>
        <p:spPr>
          <a:xfrm>
            <a:off x="1528352" y="1845218"/>
            <a:ext cx="2808514" cy="806542"/>
          </a:xfrm>
          <a:noFill/>
        </p:spPr>
        <p:txBody>
          <a:bodyPr anchor="ctr">
            <a:noAutofit/>
          </a:bodyPr>
          <a:lstStyle/>
          <a:p>
            <a:r>
              <a:rPr lang="en-GB" sz="1200" dirty="0" smtClean="0">
                <a:latin typeface="Open Sans" panose="020B0606030504020204" pitchFamily="34" charset="0"/>
                <a:ea typeface="Open Sans" panose="020B0606030504020204" pitchFamily="34" charset="0"/>
                <a:cs typeface="Open Sans" panose="020B0606030504020204" pitchFamily="34" charset="0"/>
              </a:rPr>
              <a:t>Determine orientation of board marker and calculate respective Euler angles</a:t>
            </a:r>
            <a:endParaRPr lang="en-GB" sz="1200" dirty="0">
              <a:latin typeface="Open Sans" panose="020B0606030504020204" pitchFamily="34" charset="0"/>
              <a:ea typeface="Open Sans" panose="020B0606030504020204" pitchFamily="34" charset="0"/>
              <a:cs typeface="Open Sans" panose="020B0606030504020204" pitchFamily="34" charset="0"/>
            </a:endParaRPr>
          </a:p>
        </p:txBody>
      </p:sp>
      <p:grpSp>
        <p:nvGrpSpPr>
          <p:cNvPr id="49" name="Group 48"/>
          <p:cNvGrpSpPr/>
          <p:nvPr/>
        </p:nvGrpSpPr>
        <p:grpSpPr>
          <a:xfrm>
            <a:off x="4740726" y="1826623"/>
            <a:ext cx="3837214" cy="807720"/>
            <a:chOff x="800100" y="1844040"/>
            <a:chExt cx="3543300" cy="807720"/>
          </a:xfrm>
        </p:grpSpPr>
        <p:sp>
          <p:nvSpPr>
            <p:cNvPr id="50" name="Shape 3415"/>
            <p:cNvSpPr/>
            <p:nvPr/>
          </p:nvSpPr>
          <p:spPr>
            <a:xfrm>
              <a:off x="800100" y="1844040"/>
              <a:ext cx="3543300" cy="807720"/>
            </a:xfrm>
            <a:prstGeom prst="rect">
              <a:avLst/>
            </a:prstGeom>
            <a:solidFill>
              <a:srgbClr val="F1F1F1"/>
            </a:solidFill>
            <a:ln w="12700" cap="flat">
              <a:noFill/>
              <a:miter lim="400000"/>
            </a:ln>
            <a:effectLst/>
          </p:spPr>
          <p:txBody>
            <a:bodyPr wrap="square" lIns="50800" tIns="50800" rIns="50800" bIns="50800" numCol="1" anchor="ctr">
              <a:noAutofit/>
            </a:bodyPr>
            <a:lstStyle/>
            <a:p>
              <a:pPr lvl="0">
                <a:defRPr sz="3200">
                  <a:solidFill>
                    <a:srgbClr val="FFFFFF"/>
                  </a:solidFill>
                  <a:latin typeface="Helvetica Light"/>
                  <a:ea typeface="Helvetica Light"/>
                  <a:cs typeface="Helvetica Light"/>
                  <a:sym typeface="Helvetica Light"/>
                </a:defRPr>
              </a:pPr>
              <a:endParaRPr>
                <a:latin typeface="Open Sans" panose="020B0606030504020204" pitchFamily="34" charset="0"/>
                <a:ea typeface="Open Sans" panose="020B0606030504020204" pitchFamily="34" charset="0"/>
                <a:cs typeface="Open Sans" panose="020B0606030504020204" pitchFamily="34" charset="0"/>
              </a:endParaRPr>
            </a:p>
          </p:txBody>
        </p:sp>
        <p:sp>
          <p:nvSpPr>
            <p:cNvPr id="51" name="Shape 3416"/>
            <p:cNvSpPr/>
            <p:nvPr/>
          </p:nvSpPr>
          <p:spPr>
            <a:xfrm>
              <a:off x="800100" y="1844040"/>
              <a:ext cx="864089" cy="80772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298" y="0"/>
                  </a:lnTo>
                  <a:lnTo>
                    <a:pt x="21600" y="21600"/>
                  </a:lnTo>
                  <a:lnTo>
                    <a:pt x="0" y="21600"/>
                  </a:lnTo>
                  <a:lnTo>
                    <a:pt x="0" y="0"/>
                  </a:lnTo>
                  <a:close/>
                </a:path>
              </a:pathLst>
            </a:custGeom>
            <a:solidFill>
              <a:schemeClr val="accent1"/>
            </a:solidFill>
            <a:ln w="12700" cap="flat">
              <a:noFill/>
              <a:miter lim="400000"/>
            </a:ln>
            <a:effectLst/>
          </p:spPr>
          <p:txBody>
            <a:bodyPr wrap="square" lIns="50800" tIns="50800" rIns="50800" bIns="50800" numCol="1" anchor="ctr">
              <a:noAutofit/>
            </a:bodyPr>
            <a:lstStyle/>
            <a:p>
              <a:pPr lvl="0">
                <a:defRPr sz="3200">
                  <a:solidFill>
                    <a:srgbClr val="FFFFFF"/>
                  </a:solidFill>
                  <a:latin typeface="Helvetica Light"/>
                  <a:ea typeface="Helvetica Light"/>
                  <a:cs typeface="Helvetica Light"/>
                  <a:sym typeface="Helvetica Light"/>
                </a:defRPr>
              </a:pPr>
              <a:endParaRPr>
                <a:latin typeface="Open Sans" panose="020B0606030504020204" pitchFamily="34" charset="0"/>
                <a:ea typeface="Open Sans" panose="020B0606030504020204" pitchFamily="34" charset="0"/>
                <a:cs typeface="Open Sans" panose="020B0606030504020204" pitchFamily="34" charset="0"/>
              </a:endParaRPr>
            </a:p>
          </p:txBody>
        </p:sp>
      </p:grpSp>
      <p:sp>
        <p:nvSpPr>
          <p:cNvPr id="52" name="TextBox 51"/>
          <p:cNvSpPr txBox="1"/>
          <p:nvPr/>
        </p:nvSpPr>
        <p:spPr>
          <a:xfrm>
            <a:off x="4766852" y="2007326"/>
            <a:ext cx="771798" cy="369332"/>
          </a:xfrm>
          <a:prstGeom prst="rect">
            <a:avLst/>
          </a:prstGeom>
          <a:noFill/>
        </p:spPr>
        <p:txBody>
          <a:bodyPr wrap="square" lIns="0" tIns="0" rIns="0" bIns="0" rtlCol="0">
            <a:spAutoFit/>
          </a:bodyPr>
          <a:lstStyle/>
          <a:p>
            <a:pPr algn="ctr"/>
            <a:r>
              <a:rPr lang="en-GB" sz="24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rPr>
              <a:t>2</a:t>
            </a:r>
            <a:endParaRPr lang="en-GB" sz="2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58" name="Text Placeholder 2"/>
          <p:cNvSpPr>
            <a:spLocks noGrp="1"/>
          </p:cNvSpPr>
          <p:nvPr>
            <p:ph type="body" sz="quarter" idx="11"/>
          </p:nvPr>
        </p:nvSpPr>
        <p:spPr>
          <a:xfrm>
            <a:off x="5704112" y="1827801"/>
            <a:ext cx="2808514" cy="806542"/>
          </a:xfrm>
          <a:noFill/>
        </p:spPr>
        <p:txBody>
          <a:bodyPr anchor="ctr">
            <a:noAutofit/>
          </a:bodyPr>
          <a:lstStyle/>
          <a:p>
            <a:r>
              <a:rPr lang="en-GB" sz="1200" dirty="0" smtClean="0">
                <a:latin typeface="Open Sans" panose="020B0606030504020204" pitchFamily="34" charset="0"/>
                <a:ea typeface="Open Sans" panose="020B0606030504020204" pitchFamily="34" charset="0"/>
                <a:cs typeface="Open Sans" panose="020B0606030504020204" pitchFamily="34" charset="0"/>
              </a:rPr>
              <a:t>Transmit the calculated Euler angles to desktop app via nrf24l01 module</a:t>
            </a:r>
            <a:endParaRPr lang="en-GB" sz="1200" dirty="0">
              <a:latin typeface="Open Sans" panose="020B0606030504020204" pitchFamily="34" charset="0"/>
              <a:ea typeface="Open Sans" panose="020B0606030504020204" pitchFamily="34" charset="0"/>
              <a:cs typeface="Open Sans" panose="020B0606030504020204" pitchFamily="34" charset="0"/>
            </a:endParaRPr>
          </a:p>
        </p:txBody>
      </p:sp>
      <p:grpSp>
        <p:nvGrpSpPr>
          <p:cNvPr id="59" name="Group 58"/>
          <p:cNvGrpSpPr/>
          <p:nvPr/>
        </p:nvGrpSpPr>
        <p:grpSpPr>
          <a:xfrm>
            <a:off x="560612" y="3145971"/>
            <a:ext cx="3837214" cy="807720"/>
            <a:chOff x="800100" y="1844040"/>
            <a:chExt cx="3543300" cy="807720"/>
          </a:xfrm>
        </p:grpSpPr>
        <p:sp>
          <p:nvSpPr>
            <p:cNvPr id="60" name="Shape 3415"/>
            <p:cNvSpPr/>
            <p:nvPr/>
          </p:nvSpPr>
          <p:spPr>
            <a:xfrm>
              <a:off x="800100" y="1844040"/>
              <a:ext cx="3543300" cy="807720"/>
            </a:xfrm>
            <a:prstGeom prst="rect">
              <a:avLst/>
            </a:prstGeom>
            <a:solidFill>
              <a:srgbClr val="F1F1F1"/>
            </a:solidFill>
            <a:ln w="12700" cap="flat">
              <a:noFill/>
              <a:miter lim="400000"/>
            </a:ln>
            <a:effectLst/>
          </p:spPr>
          <p:txBody>
            <a:bodyPr wrap="square" lIns="50800" tIns="50800" rIns="50800" bIns="50800" numCol="1" anchor="ctr">
              <a:noAutofit/>
            </a:bodyPr>
            <a:lstStyle/>
            <a:p>
              <a:pPr lvl="0">
                <a:defRPr sz="3200">
                  <a:solidFill>
                    <a:srgbClr val="FFFFFF"/>
                  </a:solidFill>
                  <a:latin typeface="Helvetica Light"/>
                  <a:ea typeface="Helvetica Light"/>
                  <a:cs typeface="Helvetica Light"/>
                  <a:sym typeface="Helvetica Light"/>
                </a:defRPr>
              </a:pPr>
              <a:endParaRPr>
                <a:latin typeface="Open Sans" panose="020B0606030504020204" pitchFamily="34" charset="0"/>
                <a:ea typeface="Open Sans" panose="020B0606030504020204" pitchFamily="34" charset="0"/>
                <a:cs typeface="Open Sans" panose="020B0606030504020204" pitchFamily="34" charset="0"/>
              </a:endParaRPr>
            </a:p>
          </p:txBody>
        </p:sp>
        <p:sp>
          <p:nvSpPr>
            <p:cNvPr id="61" name="Shape 3416"/>
            <p:cNvSpPr/>
            <p:nvPr/>
          </p:nvSpPr>
          <p:spPr>
            <a:xfrm>
              <a:off x="800100" y="1844040"/>
              <a:ext cx="864089" cy="80772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298" y="0"/>
                  </a:lnTo>
                  <a:lnTo>
                    <a:pt x="21600" y="21600"/>
                  </a:lnTo>
                  <a:lnTo>
                    <a:pt x="0" y="21600"/>
                  </a:lnTo>
                  <a:lnTo>
                    <a:pt x="0" y="0"/>
                  </a:lnTo>
                  <a:close/>
                </a:path>
              </a:pathLst>
            </a:custGeom>
            <a:solidFill>
              <a:schemeClr val="accent1"/>
            </a:solidFill>
            <a:ln w="12700" cap="flat">
              <a:noFill/>
              <a:miter lim="400000"/>
            </a:ln>
            <a:effectLst/>
          </p:spPr>
          <p:txBody>
            <a:bodyPr wrap="square" lIns="50800" tIns="50800" rIns="50800" bIns="50800" numCol="1" anchor="ctr">
              <a:noAutofit/>
            </a:bodyPr>
            <a:lstStyle/>
            <a:p>
              <a:pPr lvl="0">
                <a:defRPr sz="3200">
                  <a:solidFill>
                    <a:srgbClr val="FFFFFF"/>
                  </a:solidFill>
                  <a:latin typeface="Helvetica Light"/>
                  <a:ea typeface="Helvetica Light"/>
                  <a:cs typeface="Helvetica Light"/>
                  <a:sym typeface="Helvetica Light"/>
                </a:defRPr>
              </a:pPr>
              <a:endParaRPr>
                <a:latin typeface="Open Sans" panose="020B0606030504020204" pitchFamily="34" charset="0"/>
                <a:ea typeface="Open Sans" panose="020B0606030504020204" pitchFamily="34" charset="0"/>
                <a:cs typeface="Open Sans" panose="020B0606030504020204" pitchFamily="34" charset="0"/>
              </a:endParaRPr>
            </a:p>
          </p:txBody>
        </p:sp>
      </p:grpSp>
      <p:sp>
        <p:nvSpPr>
          <p:cNvPr id="62" name="TextBox 61"/>
          <p:cNvSpPr txBox="1"/>
          <p:nvPr/>
        </p:nvSpPr>
        <p:spPr>
          <a:xfrm>
            <a:off x="586738" y="3326674"/>
            <a:ext cx="652927" cy="369332"/>
          </a:xfrm>
          <a:prstGeom prst="rect">
            <a:avLst/>
          </a:prstGeom>
          <a:noFill/>
        </p:spPr>
        <p:txBody>
          <a:bodyPr wrap="square" lIns="0" tIns="0" rIns="0" bIns="0" rtlCol="0">
            <a:spAutoFit/>
          </a:bodyPr>
          <a:lstStyle/>
          <a:p>
            <a:pPr algn="ctr"/>
            <a:r>
              <a:rPr lang="en-GB" sz="24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rPr>
              <a:t>3</a:t>
            </a:r>
            <a:endParaRPr lang="en-GB" sz="2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63" name="Text Placeholder 2"/>
          <p:cNvSpPr>
            <a:spLocks noGrp="1"/>
          </p:cNvSpPr>
          <p:nvPr>
            <p:ph type="body" sz="quarter" idx="11"/>
          </p:nvPr>
        </p:nvSpPr>
        <p:spPr>
          <a:xfrm>
            <a:off x="1523998" y="3147149"/>
            <a:ext cx="2808514" cy="806542"/>
          </a:xfrm>
          <a:noFill/>
        </p:spPr>
        <p:txBody>
          <a:bodyPr anchor="ctr">
            <a:noAutofit/>
          </a:bodyPr>
          <a:lstStyle/>
          <a:p>
            <a:r>
              <a:rPr lang="en-GB" sz="1200" dirty="0" smtClean="0">
                <a:latin typeface="Open Sans" panose="020B0606030504020204" pitchFamily="34" charset="0"/>
                <a:ea typeface="Open Sans" panose="020B0606030504020204" pitchFamily="34" charset="0"/>
                <a:cs typeface="Open Sans" panose="020B0606030504020204" pitchFamily="34" charset="0"/>
              </a:rPr>
              <a:t>Transmit the calculated Euler angles to desktop app via RS232 serial connection</a:t>
            </a:r>
            <a:endParaRPr lang="en-GB" sz="1200" dirty="0">
              <a:latin typeface="Open Sans" panose="020B0606030504020204" pitchFamily="34" charset="0"/>
              <a:ea typeface="Open Sans" panose="020B0606030504020204" pitchFamily="34" charset="0"/>
              <a:cs typeface="Open Sans" panose="020B0606030504020204" pitchFamily="34" charset="0"/>
            </a:endParaRPr>
          </a:p>
        </p:txBody>
      </p:sp>
      <p:grpSp>
        <p:nvGrpSpPr>
          <p:cNvPr id="64" name="Group 63"/>
          <p:cNvGrpSpPr/>
          <p:nvPr/>
        </p:nvGrpSpPr>
        <p:grpSpPr>
          <a:xfrm>
            <a:off x="4736372" y="3128554"/>
            <a:ext cx="3837214" cy="807720"/>
            <a:chOff x="800100" y="1844040"/>
            <a:chExt cx="3543300" cy="807720"/>
          </a:xfrm>
        </p:grpSpPr>
        <p:sp>
          <p:nvSpPr>
            <p:cNvPr id="65" name="Shape 3415"/>
            <p:cNvSpPr/>
            <p:nvPr/>
          </p:nvSpPr>
          <p:spPr>
            <a:xfrm>
              <a:off x="800100" y="1844040"/>
              <a:ext cx="3543300" cy="807720"/>
            </a:xfrm>
            <a:prstGeom prst="rect">
              <a:avLst/>
            </a:prstGeom>
            <a:solidFill>
              <a:srgbClr val="F1F1F1"/>
            </a:solidFill>
            <a:ln w="12700" cap="flat">
              <a:noFill/>
              <a:miter lim="400000"/>
            </a:ln>
            <a:effectLst/>
          </p:spPr>
          <p:txBody>
            <a:bodyPr wrap="square" lIns="50800" tIns="50800" rIns="50800" bIns="50800" numCol="1" anchor="ctr">
              <a:noAutofit/>
            </a:bodyPr>
            <a:lstStyle/>
            <a:p>
              <a:pPr lvl="0">
                <a:defRPr sz="3200">
                  <a:solidFill>
                    <a:srgbClr val="FFFFFF"/>
                  </a:solidFill>
                  <a:latin typeface="Helvetica Light"/>
                  <a:ea typeface="Helvetica Light"/>
                  <a:cs typeface="Helvetica Light"/>
                  <a:sym typeface="Helvetica Light"/>
                </a:defRPr>
              </a:pPr>
              <a:endParaRPr>
                <a:latin typeface="Open Sans" panose="020B0606030504020204" pitchFamily="34" charset="0"/>
                <a:ea typeface="Open Sans" panose="020B0606030504020204" pitchFamily="34" charset="0"/>
                <a:cs typeface="Open Sans" panose="020B0606030504020204" pitchFamily="34" charset="0"/>
              </a:endParaRPr>
            </a:p>
          </p:txBody>
        </p:sp>
        <p:sp>
          <p:nvSpPr>
            <p:cNvPr id="66" name="Shape 3416"/>
            <p:cNvSpPr/>
            <p:nvPr/>
          </p:nvSpPr>
          <p:spPr>
            <a:xfrm>
              <a:off x="800100" y="1844040"/>
              <a:ext cx="864089" cy="80772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298" y="0"/>
                  </a:lnTo>
                  <a:lnTo>
                    <a:pt x="21600" y="21600"/>
                  </a:lnTo>
                  <a:lnTo>
                    <a:pt x="0" y="21600"/>
                  </a:lnTo>
                  <a:lnTo>
                    <a:pt x="0" y="0"/>
                  </a:lnTo>
                  <a:close/>
                </a:path>
              </a:pathLst>
            </a:custGeom>
            <a:solidFill>
              <a:schemeClr val="accent1"/>
            </a:solidFill>
            <a:ln w="12700" cap="flat">
              <a:noFill/>
              <a:miter lim="400000"/>
            </a:ln>
            <a:effectLst/>
          </p:spPr>
          <p:txBody>
            <a:bodyPr wrap="square" lIns="50800" tIns="50800" rIns="50800" bIns="50800" numCol="1" anchor="ctr">
              <a:noAutofit/>
            </a:bodyPr>
            <a:lstStyle/>
            <a:p>
              <a:pPr lvl="0">
                <a:defRPr sz="3200">
                  <a:solidFill>
                    <a:srgbClr val="FFFFFF"/>
                  </a:solidFill>
                  <a:latin typeface="Helvetica Light"/>
                  <a:ea typeface="Helvetica Light"/>
                  <a:cs typeface="Helvetica Light"/>
                  <a:sym typeface="Helvetica Light"/>
                </a:defRPr>
              </a:pPr>
              <a:endParaRPr>
                <a:latin typeface="Open Sans" panose="020B0606030504020204" pitchFamily="34" charset="0"/>
                <a:ea typeface="Open Sans" panose="020B0606030504020204" pitchFamily="34" charset="0"/>
                <a:cs typeface="Open Sans" panose="020B0606030504020204" pitchFamily="34" charset="0"/>
              </a:endParaRPr>
            </a:p>
          </p:txBody>
        </p:sp>
      </p:grpSp>
      <p:sp>
        <p:nvSpPr>
          <p:cNvPr id="67" name="TextBox 66"/>
          <p:cNvSpPr txBox="1"/>
          <p:nvPr/>
        </p:nvSpPr>
        <p:spPr>
          <a:xfrm>
            <a:off x="4762498" y="3309257"/>
            <a:ext cx="771798" cy="369332"/>
          </a:xfrm>
          <a:prstGeom prst="rect">
            <a:avLst/>
          </a:prstGeom>
          <a:noFill/>
        </p:spPr>
        <p:txBody>
          <a:bodyPr wrap="square" lIns="0" tIns="0" rIns="0" bIns="0" rtlCol="0">
            <a:spAutoFit/>
          </a:bodyPr>
          <a:lstStyle/>
          <a:p>
            <a:pPr algn="ctr"/>
            <a:r>
              <a:rPr lang="en-GB" sz="24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rPr>
              <a:t>4</a:t>
            </a:r>
            <a:endParaRPr lang="en-GB" sz="2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68" name="Text Placeholder 2"/>
          <p:cNvSpPr>
            <a:spLocks noGrp="1"/>
          </p:cNvSpPr>
          <p:nvPr>
            <p:ph type="body" sz="quarter" idx="11"/>
          </p:nvPr>
        </p:nvSpPr>
        <p:spPr>
          <a:xfrm>
            <a:off x="5699758" y="3129732"/>
            <a:ext cx="2808514" cy="806542"/>
          </a:xfrm>
          <a:noFill/>
        </p:spPr>
        <p:txBody>
          <a:bodyPr anchor="ctr">
            <a:noAutofit/>
          </a:bodyPr>
          <a:lstStyle/>
          <a:p>
            <a:r>
              <a:rPr lang="en-GB" sz="1200" dirty="0" smtClean="0">
                <a:latin typeface="Open Sans" panose="020B0606030504020204" pitchFamily="34" charset="0"/>
                <a:ea typeface="Open Sans" panose="020B0606030504020204" pitchFamily="34" charset="0"/>
                <a:cs typeface="Open Sans" panose="020B0606030504020204" pitchFamily="34" charset="0"/>
              </a:rPr>
              <a:t>Turn on using 3.6 volts </a:t>
            </a:r>
            <a:r>
              <a:rPr lang="en-GB" sz="1200" dirty="0" err="1" smtClean="0">
                <a:latin typeface="Open Sans" panose="020B0606030504020204" pitchFamily="34" charset="0"/>
                <a:ea typeface="Open Sans" panose="020B0606030504020204" pitchFamily="34" charset="0"/>
                <a:cs typeface="Open Sans" panose="020B0606030504020204" pitchFamily="34" charset="0"/>
              </a:rPr>
              <a:t>Lipo</a:t>
            </a:r>
            <a:r>
              <a:rPr lang="en-GB" sz="1200" dirty="0" smtClean="0">
                <a:latin typeface="Open Sans" panose="020B0606030504020204" pitchFamily="34" charset="0"/>
                <a:ea typeface="Open Sans" panose="020B0606030504020204" pitchFamily="34" charset="0"/>
                <a:cs typeface="Open Sans" panose="020B0606030504020204" pitchFamily="34" charset="0"/>
              </a:rPr>
              <a:t> battery with Boost converter circuit</a:t>
            </a:r>
            <a:endParaRPr lang="en-GB" sz="1200" dirty="0">
              <a:latin typeface="Open Sans" panose="020B0606030504020204" pitchFamily="34" charset="0"/>
              <a:ea typeface="Open Sans" panose="020B0606030504020204" pitchFamily="34" charset="0"/>
              <a:cs typeface="Open Sans" panose="020B0606030504020204" pitchFamily="34" charset="0"/>
            </a:endParaRPr>
          </a:p>
        </p:txBody>
      </p:sp>
      <p:grpSp>
        <p:nvGrpSpPr>
          <p:cNvPr id="69" name="Group 68"/>
          <p:cNvGrpSpPr/>
          <p:nvPr/>
        </p:nvGrpSpPr>
        <p:grpSpPr>
          <a:xfrm>
            <a:off x="586737" y="4373880"/>
            <a:ext cx="3837214" cy="807720"/>
            <a:chOff x="800100" y="1844040"/>
            <a:chExt cx="3543300" cy="807720"/>
          </a:xfrm>
        </p:grpSpPr>
        <p:sp>
          <p:nvSpPr>
            <p:cNvPr id="70" name="Shape 3415"/>
            <p:cNvSpPr/>
            <p:nvPr/>
          </p:nvSpPr>
          <p:spPr>
            <a:xfrm>
              <a:off x="800100" y="1844040"/>
              <a:ext cx="3543300" cy="807720"/>
            </a:xfrm>
            <a:prstGeom prst="rect">
              <a:avLst/>
            </a:prstGeom>
            <a:solidFill>
              <a:srgbClr val="F1F1F1"/>
            </a:solidFill>
            <a:ln w="12700" cap="flat">
              <a:noFill/>
              <a:miter lim="400000"/>
            </a:ln>
            <a:effectLst/>
          </p:spPr>
          <p:txBody>
            <a:bodyPr wrap="square" lIns="50800" tIns="50800" rIns="50800" bIns="50800" numCol="1" anchor="ctr">
              <a:noAutofit/>
            </a:bodyPr>
            <a:lstStyle/>
            <a:p>
              <a:pPr lvl="0">
                <a:defRPr sz="3200">
                  <a:solidFill>
                    <a:srgbClr val="FFFFFF"/>
                  </a:solidFill>
                  <a:latin typeface="Helvetica Light"/>
                  <a:ea typeface="Helvetica Light"/>
                  <a:cs typeface="Helvetica Light"/>
                  <a:sym typeface="Helvetica Light"/>
                </a:defRPr>
              </a:pPr>
              <a:endParaRPr>
                <a:latin typeface="Open Sans" panose="020B0606030504020204" pitchFamily="34" charset="0"/>
                <a:ea typeface="Open Sans" panose="020B0606030504020204" pitchFamily="34" charset="0"/>
                <a:cs typeface="Open Sans" panose="020B0606030504020204" pitchFamily="34" charset="0"/>
              </a:endParaRPr>
            </a:p>
          </p:txBody>
        </p:sp>
        <p:sp>
          <p:nvSpPr>
            <p:cNvPr id="71" name="Shape 3416"/>
            <p:cNvSpPr/>
            <p:nvPr/>
          </p:nvSpPr>
          <p:spPr>
            <a:xfrm>
              <a:off x="800100" y="1844040"/>
              <a:ext cx="864089" cy="80772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298" y="0"/>
                  </a:lnTo>
                  <a:lnTo>
                    <a:pt x="21600" y="21600"/>
                  </a:lnTo>
                  <a:lnTo>
                    <a:pt x="0" y="21600"/>
                  </a:lnTo>
                  <a:lnTo>
                    <a:pt x="0" y="0"/>
                  </a:lnTo>
                  <a:close/>
                </a:path>
              </a:pathLst>
            </a:custGeom>
            <a:solidFill>
              <a:schemeClr val="accent1"/>
            </a:solidFill>
            <a:ln w="12700" cap="flat">
              <a:noFill/>
              <a:miter lim="400000"/>
            </a:ln>
            <a:effectLst/>
          </p:spPr>
          <p:txBody>
            <a:bodyPr wrap="square" lIns="50800" tIns="50800" rIns="50800" bIns="50800" numCol="1" anchor="ctr">
              <a:noAutofit/>
            </a:bodyPr>
            <a:lstStyle/>
            <a:p>
              <a:pPr lvl="0">
                <a:defRPr sz="3200">
                  <a:solidFill>
                    <a:srgbClr val="FFFFFF"/>
                  </a:solidFill>
                  <a:latin typeface="Helvetica Light"/>
                  <a:ea typeface="Helvetica Light"/>
                  <a:cs typeface="Helvetica Light"/>
                  <a:sym typeface="Helvetica Light"/>
                </a:defRPr>
              </a:pPr>
              <a:endParaRPr>
                <a:latin typeface="Open Sans" panose="020B0606030504020204" pitchFamily="34" charset="0"/>
                <a:ea typeface="Open Sans" panose="020B0606030504020204" pitchFamily="34" charset="0"/>
                <a:cs typeface="Open Sans" panose="020B0606030504020204" pitchFamily="34" charset="0"/>
              </a:endParaRPr>
            </a:p>
          </p:txBody>
        </p:sp>
      </p:grpSp>
      <p:sp>
        <p:nvSpPr>
          <p:cNvPr id="72" name="TextBox 71"/>
          <p:cNvSpPr txBox="1"/>
          <p:nvPr/>
        </p:nvSpPr>
        <p:spPr>
          <a:xfrm>
            <a:off x="612863" y="4554583"/>
            <a:ext cx="652927" cy="369332"/>
          </a:xfrm>
          <a:prstGeom prst="rect">
            <a:avLst/>
          </a:prstGeom>
          <a:noFill/>
        </p:spPr>
        <p:txBody>
          <a:bodyPr wrap="square" lIns="0" tIns="0" rIns="0" bIns="0" rtlCol="0">
            <a:spAutoFit/>
          </a:bodyPr>
          <a:lstStyle/>
          <a:p>
            <a:pPr algn="ctr"/>
            <a:r>
              <a:rPr lang="en-GB" sz="24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rPr>
              <a:t>5</a:t>
            </a:r>
            <a:endParaRPr lang="en-GB" sz="2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73" name="Text Placeholder 2"/>
          <p:cNvSpPr>
            <a:spLocks noGrp="1"/>
          </p:cNvSpPr>
          <p:nvPr>
            <p:ph type="body" sz="quarter" idx="11"/>
          </p:nvPr>
        </p:nvSpPr>
        <p:spPr>
          <a:xfrm>
            <a:off x="1550123" y="4375058"/>
            <a:ext cx="2808514" cy="806542"/>
          </a:xfrm>
          <a:noFill/>
        </p:spPr>
        <p:txBody>
          <a:bodyPr anchor="ctr">
            <a:noAutofit/>
          </a:bodyPr>
          <a:lstStyle/>
          <a:p>
            <a:r>
              <a:rPr lang="en-GB" sz="1200" dirty="0" smtClean="0">
                <a:latin typeface="Open Sans" panose="020B0606030504020204" pitchFamily="34" charset="0"/>
                <a:ea typeface="Open Sans" panose="020B0606030504020204" pitchFamily="34" charset="0"/>
                <a:cs typeface="Open Sans" panose="020B0606030504020204" pitchFamily="34" charset="0"/>
              </a:rPr>
              <a:t>Build battery charging circuit within board marker</a:t>
            </a:r>
            <a:endParaRPr lang="en-GB" sz="1200" dirty="0">
              <a:latin typeface="Open Sans" panose="020B0606030504020204" pitchFamily="34" charset="0"/>
              <a:ea typeface="Open Sans" panose="020B0606030504020204" pitchFamily="34" charset="0"/>
              <a:cs typeface="Open Sans" panose="020B0606030504020204" pitchFamily="34" charset="0"/>
            </a:endParaRPr>
          </a:p>
        </p:txBody>
      </p:sp>
      <p:grpSp>
        <p:nvGrpSpPr>
          <p:cNvPr id="74" name="Group 73"/>
          <p:cNvGrpSpPr/>
          <p:nvPr/>
        </p:nvGrpSpPr>
        <p:grpSpPr>
          <a:xfrm>
            <a:off x="4762497" y="4356463"/>
            <a:ext cx="3837214" cy="807720"/>
            <a:chOff x="800100" y="1844040"/>
            <a:chExt cx="3543300" cy="807720"/>
          </a:xfrm>
        </p:grpSpPr>
        <p:sp>
          <p:nvSpPr>
            <p:cNvPr id="75" name="Shape 3415"/>
            <p:cNvSpPr/>
            <p:nvPr/>
          </p:nvSpPr>
          <p:spPr>
            <a:xfrm>
              <a:off x="800100" y="1844040"/>
              <a:ext cx="3543300" cy="807720"/>
            </a:xfrm>
            <a:prstGeom prst="rect">
              <a:avLst/>
            </a:prstGeom>
            <a:solidFill>
              <a:srgbClr val="F1F1F1"/>
            </a:solidFill>
            <a:ln w="12700" cap="flat">
              <a:noFill/>
              <a:miter lim="400000"/>
            </a:ln>
            <a:effectLst/>
          </p:spPr>
          <p:txBody>
            <a:bodyPr wrap="square" lIns="50800" tIns="50800" rIns="50800" bIns="50800" numCol="1" anchor="ctr">
              <a:noAutofit/>
            </a:bodyPr>
            <a:lstStyle/>
            <a:p>
              <a:pPr lvl="0">
                <a:defRPr sz="3200">
                  <a:solidFill>
                    <a:srgbClr val="FFFFFF"/>
                  </a:solidFill>
                  <a:latin typeface="Helvetica Light"/>
                  <a:ea typeface="Helvetica Light"/>
                  <a:cs typeface="Helvetica Light"/>
                  <a:sym typeface="Helvetica Light"/>
                </a:defRPr>
              </a:pPr>
              <a:endParaRPr>
                <a:latin typeface="Open Sans" panose="020B0606030504020204" pitchFamily="34" charset="0"/>
                <a:ea typeface="Open Sans" panose="020B0606030504020204" pitchFamily="34" charset="0"/>
                <a:cs typeface="Open Sans" panose="020B0606030504020204" pitchFamily="34" charset="0"/>
              </a:endParaRPr>
            </a:p>
          </p:txBody>
        </p:sp>
        <p:sp>
          <p:nvSpPr>
            <p:cNvPr id="76" name="Shape 3416"/>
            <p:cNvSpPr/>
            <p:nvPr/>
          </p:nvSpPr>
          <p:spPr>
            <a:xfrm>
              <a:off x="800100" y="1844040"/>
              <a:ext cx="864089" cy="80772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298" y="0"/>
                  </a:lnTo>
                  <a:lnTo>
                    <a:pt x="21600" y="21600"/>
                  </a:lnTo>
                  <a:lnTo>
                    <a:pt x="0" y="21600"/>
                  </a:lnTo>
                  <a:lnTo>
                    <a:pt x="0" y="0"/>
                  </a:lnTo>
                  <a:close/>
                </a:path>
              </a:pathLst>
            </a:custGeom>
            <a:solidFill>
              <a:schemeClr val="accent1"/>
            </a:solidFill>
            <a:ln w="12700" cap="flat">
              <a:noFill/>
              <a:miter lim="400000"/>
            </a:ln>
            <a:effectLst/>
          </p:spPr>
          <p:txBody>
            <a:bodyPr wrap="square" lIns="50800" tIns="50800" rIns="50800" bIns="50800" numCol="1" anchor="ctr">
              <a:noAutofit/>
            </a:bodyPr>
            <a:lstStyle/>
            <a:p>
              <a:pPr lvl="0">
                <a:defRPr sz="3200">
                  <a:solidFill>
                    <a:srgbClr val="FFFFFF"/>
                  </a:solidFill>
                  <a:latin typeface="Helvetica Light"/>
                  <a:ea typeface="Helvetica Light"/>
                  <a:cs typeface="Helvetica Light"/>
                  <a:sym typeface="Helvetica Light"/>
                </a:defRPr>
              </a:pPr>
              <a:endParaRPr>
                <a:latin typeface="Open Sans" panose="020B0606030504020204" pitchFamily="34" charset="0"/>
                <a:ea typeface="Open Sans" panose="020B0606030504020204" pitchFamily="34" charset="0"/>
                <a:cs typeface="Open Sans" panose="020B0606030504020204" pitchFamily="34" charset="0"/>
              </a:endParaRPr>
            </a:p>
          </p:txBody>
        </p:sp>
      </p:grpSp>
      <p:sp>
        <p:nvSpPr>
          <p:cNvPr id="77" name="TextBox 76"/>
          <p:cNvSpPr txBox="1"/>
          <p:nvPr/>
        </p:nvSpPr>
        <p:spPr>
          <a:xfrm>
            <a:off x="4788623" y="4537166"/>
            <a:ext cx="771798" cy="369332"/>
          </a:xfrm>
          <a:prstGeom prst="rect">
            <a:avLst/>
          </a:prstGeom>
          <a:noFill/>
        </p:spPr>
        <p:txBody>
          <a:bodyPr wrap="square" lIns="0" tIns="0" rIns="0" bIns="0" rtlCol="0">
            <a:spAutoFit/>
          </a:bodyPr>
          <a:lstStyle/>
          <a:p>
            <a:pPr algn="ctr"/>
            <a:r>
              <a:rPr lang="en-GB" sz="24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rPr>
              <a:t>6</a:t>
            </a:r>
            <a:endParaRPr lang="en-GB" sz="2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78" name="Text Placeholder 2"/>
          <p:cNvSpPr>
            <a:spLocks noGrp="1"/>
          </p:cNvSpPr>
          <p:nvPr>
            <p:ph type="body" sz="quarter" idx="11"/>
          </p:nvPr>
        </p:nvSpPr>
        <p:spPr>
          <a:xfrm>
            <a:off x="5725883" y="4357641"/>
            <a:ext cx="2808514" cy="806542"/>
          </a:xfrm>
          <a:noFill/>
        </p:spPr>
        <p:txBody>
          <a:bodyPr anchor="ctr">
            <a:noAutofit/>
          </a:bodyPr>
          <a:lstStyle/>
          <a:p>
            <a:r>
              <a:rPr lang="en-GB" sz="1200" dirty="0" smtClean="0">
                <a:latin typeface="Open Sans" panose="020B0606030504020204" pitchFamily="34" charset="0"/>
                <a:ea typeface="Open Sans" panose="020B0606030504020204" pitchFamily="34" charset="0"/>
                <a:cs typeface="Open Sans" panose="020B0606030504020204" pitchFamily="34" charset="0"/>
              </a:rPr>
              <a:t>Implement RGB Led for positioning purpose (Input for camera module)</a:t>
            </a:r>
            <a:endParaRPr lang="en-GB" sz="1200" dirty="0">
              <a:latin typeface="Open Sans" panose="020B0606030504020204" pitchFamily="34" charset="0"/>
              <a:ea typeface="Open Sans" panose="020B0606030504020204" pitchFamily="34" charset="0"/>
              <a:cs typeface="Open Sans" panose="020B0606030504020204" pitchFamily="34" charset="0"/>
            </a:endParaRPr>
          </a:p>
        </p:txBody>
      </p:sp>
      <p:sp>
        <p:nvSpPr>
          <p:cNvPr id="79" name="Shape 39"/>
          <p:cNvSpPr/>
          <p:nvPr/>
        </p:nvSpPr>
        <p:spPr>
          <a:xfrm>
            <a:off x="0" y="6035322"/>
            <a:ext cx="9144000" cy="847849"/>
          </a:xfrm>
          <a:prstGeom prst="rect">
            <a:avLst/>
          </a:prstGeom>
          <a:solidFill>
            <a:srgbClr val="15304E"/>
          </a:solidFill>
          <a:ln w="12700">
            <a:miter lim="400000"/>
          </a:ln>
        </p:spPr>
        <p:txBody>
          <a:bodyPr lIns="0" tIns="0" rIns="0" bIns="0" anchor="ctr"/>
          <a:lstStyle/>
          <a:p>
            <a:pPr lvl="0">
              <a:defRPr sz="3200">
                <a:solidFill>
                  <a:srgbClr val="FFFFFF"/>
                </a:solidFill>
                <a:latin typeface="Helvetica Light"/>
                <a:ea typeface="Helvetica Light"/>
                <a:cs typeface="Helvetica Light"/>
                <a:sym typeface="Helvetica Light"/>
              </a:defRPr>
            </a:pPr>
            <a:endParaRPr>
              <a:latin typeface="+mj-lt"/>
            </a:endParaRPr>
          </a:p>
        </p:txBody>
      </p:sp>
      <p:sp>
        <p:nvSpPr>
          <p:cNvPr id="80" name="Date Placeholder 2"/>
          <p:cNvSpPr>
            <a:spLocks noGrp="1"/>
          </p:cNvSpPr>
          <p:nvPr>
            <p:ph type="dt" sz="half" idx="4294967295"/>
          </p:nvPr>
        </p:nvSpPr>
        <p:spPr>
          <a:xfrm>
            <a:off x="6858000" y="6244047"/>
            <a:ext cx="2116183" cy="613954"/>
          </a:xfrm>
          <a:prstGeom prst="rect">
            <a:avLst/>
          </a:prstGeom>
        </p:spPr>
        <p:txBody>
          <a:bodyPr/>
          <a:lstStyle/>
          <a:p>
            <a:r>
              <a:rPr lang="en-US" dirty="0" smtClean="0">
                <a:solidFill>
                  <a:schemeClr val="bg1"/>
                </a:solidFill>
              </a:rPr>
              <a:t>(c) DBM 2019 </a:t>
            </a:r>
            <a:endParaRPr lang="en-GB" dirty="0">
              <a:solidFill>
                <a:schemeClr val="bg1"/>
              </a:solidFill>
            </a:endParaRPr>
          </a:p>
        </p:txBody>
      </p:sp>
      <p:pic>
        <p:nvPicPr>
          <p:cNvPr id="81" name="Picture 80" descr="Asset 1.png"/>
          <p:cNvPicPr>
            <a:picLocks noChangeAspect="1"/>
          </p:cNvPicPr>
          <p:nvPr/>
        </p:nvPicPr>
        <p:blipFill>
          <a:blip r:embed="rId2" cstate="print"/>
          <a:stretch>
            <a:fillRect/>
          </a:stretch>
        </p:blipFill>
        <p:spPr>
          <a:xfrm>
            <a:off x="0" y="5591084"/>
            <a:ext cx="1724297" cy="1056044"/>
          </a:xfrm>
          <a:prstGeom prst="rect">
            <a:avLst/>
          </a:prstGeom>
        </p:spPr>
      </p:pic>
    </p:spTree>
    <p:extLst>
      <p:ext uri="{BB962C8B-B14F-4D97-AF65-F5344CB8AC3E}">
        <p14:creationId xmlns:p14="http://schemas.microsoft.com/office/powerpoint/2010/main" xmlns="" val="4141507220"/>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 name="Title 1"/>
          <p:cNvSpPr>
            <a:spLocks noGrp="1"/>
          </p:cNvSpPr>
          <p:nvPr>
            <p:ph type="ctrTitle"/>
          </p:nvPr>
        </p:nvSpPr>
        <p:spPr>
          <a:xfrm>
            <a:off x="700081" y="241665"/>
            <a:ext cx="7758044" cy="746277"/>
          </a:xfrm>
        </p:spPr>
        <p:txBody>
          <a:bodyPr/>
          <a:lstStyle/>
          <a:p>
            <a:pPr lvl="0" algn="ctr"/>
            <a:r>
              <a:rPr lang="en-GB" dirty="0" smtClean="0">
                <a:latin typeface="Open Sans" panose="020B0606030504020204" pitchFamily="34" charset="0"/>
                <a:ea typeface="Open Sans" panose="020B0606030504020204" pitchFamily="34" charset="0"/>
                <a:cs typeface="Open Sans" panose="020B0606030504020204" pitchFamily="34" charset="0"/>
              </a:rPr>
              <a:t>Software Requirements</a:t>
            </a:r>
            <a:endParaRPr lang="en-GB" dirty="0">
              <a:latin typeface="Open Sans" panose="020B0606030504020204" pitchFamily="34" charset="0"/>
              <a:ea typeface="Open Sans" panose="020B0606030504020204" pitchFamily="34" charset="0"/>
              <a:cs typeface="Open Sans" panose="020B0606030504020204" pitchFamily="34" charset="0"/>
            </a:endParaRPr>
          </a:p>
        </p:txBody>
      </p:sp>
      <p:sp>
        <p:nvSpPr>
          <p:cNvPr id="6" name="Shape 3415"/>
          <p:cNvSpPr/>
          <p:nvPr/>
        </p:nvSpPr>
        <p:spPr>
          <a:xfrm>
            <a:off x="564966" y="1125582"/>
            <a:ext cx="3837214" cy="2440577"/>
          </a:xfrm>
          <a:prstGeom prst="rect">
            <a:avLst/>
          </a:prstGeom>
          <a:solidFill>
            <a:srgbClr val="F1F1F1"/>
          </a:solidFill>
          <a:ln w="12700" cap="flat">
            <a:noFill/>
            <a:miter lim="400000"/>
          </a:ln>
          <a:effectLst/>
        </p:spPr>
        <p:txBody>
          <a:bodyPr wrap="square" lIns="50800" tIns="50800" rIns="50800" bIns="50800" numCol="1" anchor="ctr">
            <a:noAutofit/>
          </a:bodyPr>
          <a:lstStyle/>
          <a:p>
            <a:pPr lvl="0">
              <a:defRPr sz="3200">
                <a:solidFill>
                  <a:srgbClr val="FFFFFF"/>
                </a:solidFill>
                <a:latin typeface="Helvetica Light"/>
                <a:ea typeface="Helvetica Light"/>
                <a:cs typeface="Helvetica Light"/>
                <a:sym typeface="Helvetica Light"/>
              </a:defRPr>
            </a:pPr>
            <a:endParaRPr>
              <a:latin typeface="Open Sans" panose="020B0606030504020204" pitchFamily="34" charset="0"/>
              <a:ea typeface="Open Sans" panose="020B0606030504020204" pitchFamily="34" charset="0"/>
              <a:cs typeface="Open Sans" panose="020B0606030504020204" pitchFamily="34" charset="0"/>
            </a:endParaRPr>
          </a:p>
        </p:txBody>
      </p:sp>
      <p:sp>
        <p:nvSpPr>
          <p:cNvPr id="7" name="Shape 3416"/>
          <p:cNvSpPr/>
          <p:nvPr/>
        </p:nvSpPr>
        <p:spPr>
          <a:xfrm>
            <a:off x="564966" y="1125583"/>
            <a:ext cx="935765" cy="48767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298" y="0"/>
                </a:lnTo>
                <a:lnTo>
                  <a:pt x="21600" y="21600"/>
                </a:lnTo>
                <a:lnTo>
                  <a:pt x="0" y="21600"/>
                </a:lnTo>
                <a:lnTo>
                  <a:pt x="0" y="0"/>
                </a:lnTo>
                <a:close/>
              </a:path>
            </a:pathLst>
          </a:custGeom>
          <a:solidFill>
            <a:schemeClr val="accent1"/>
          </a:solidFill>
          <a:ln w="12700" cap="flat">
            <a:noFill/>
            <a:miter lim="400000"/>
          </a:ln>
          <a:effectLst/>
        </p:spPr>
        <p:txBody>
          <a:bodyPr wrap="square" lIns="50800" tIns="50800" rIns="50800" bIns="50800" numCol="1" anchor="ctr">
            <a:noAutofit/>
          </a:bodyPr>
          <a:lstStyle/>
          <a:p>
            <a:pPr lvl="0">
              <a:defRPr sz="3200">
                <a:solidFill>
                  <a:srgbClr val="FFFFFF"/>
                </a:solidFill>
                <a:latin typeface="Helvetica Light"/>
                <a:ea typeface="Helvetica Light"/>
                <a:cs typeface="Helvetica Light"/>
                <a:sym typeface="Helvetica Light"/>
              </a:defRPr>
            </a:pPr>
            <a:endParaRPr>
              <a:latin typeface="Open Sans" panose="020B0606030504020204" pitchFamily="34" charset="0"/>
              <a:ea typeface="Open Sans" panose="020B0606030504020204" pitchFamily="34" charset="0"/>
              <a:cs typeface="Open Sans" panose="020B0606030504020204" pitchFamily="34" charset="0"/>
            </a:endParaRPr>
          </a:p>
        </p:txBody>
      </p:sp>
      <p:sp>
        <p:nvSpPr>
          <p:cNvPr id="24" name="TextBox 23"/>
          <p:cNvSpPr txBox="1"/>
          <p:nvPr/>
        </p:nvSpPr>
        <p:spPr>
          <a:xfrm>
            <a:off x="604155" y="1175657"/>
            <a:ext cx="652927" cy="369332"/>
          </a:xfrm>
          <a:prstGeom prst="rect">
            <a:avLst/>
          </a:prstGeom>
          <a:noFill/>
        </p:spPr>
        <p:txBody>
          <a:bodyPr wrap="square" lIns="0" tIns="0" rIns="0" bIns="0" rtlCol="0">
            <a:spAutoFit/>
          </a:bodyPr>
          <a:lstStyle/>
          <a:p>
            <a:pPr algn="ctr"/>
            <a:r>
              <a:rPr lang="en-GB" sz="24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rPr>
              <a:t>1</a:t>
            </a:r>
            <a:endParaRPr lang="en-GB" sz="2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3" name="Text Placeholder 2"/>
          <p:cNvSpPr>
            <a:spLocks noGrp="1"/>
          </p:cNvSpPr>
          <p:nvPr>
            <p:ph type="body" sz="quarter" idx="11"/>
          </p:nvPr>
        </p:nvSpPr>
        <p:spPr>
          <a:xfrm>
            <a:off x="692332" y="1907178"/>
            <a:ext cx="3526972" cy="1347182"/>
          </a:xfrm>
          <a:noFill/>
        </p:spPr>
        <p:txBody>
          <a:bodyPr anchor="ctr">
            <a:noAutofit/>
          </a:bodyPr>
          <a:lstStyle/>
          <a:p>
            <a:pPr>
              <a:buFont typeface="Arial" pitchFamily="34" charset="0"/>
              <a:buChar char="•"/>
            </a:pPr>
            <a:r>
              <a:rPr lang="en-GB" sz="1200" dirty="0" smtClean="0">
                <a:latin typeface="Open Sans" panose="020B0606030504020204" pitchFamily="34" charset="0"/>
                <a:ea typeface="Open Sans" panose="020B0606030504020204" pitchFamily="34" charset="0"/>
                <a:cs typeface="Open Sans" panose="020B0606030504020204" pitchFamily="34" charset="0"/>
              </a:rPr>
              <a:t> </a:t>
            </a:r>
            <a:r>
              <a:rPr lang="en-GB" sz="1400" dirty="0" err="1" smtClean="0">
                <a:latin typeface="Open Sans" panose="020B0606030504020204" pitchFamily="34" charset="0"/>
                <a:ea typeface="Open Sans" panose="020B0606030504020204" pitchFamily="34" charset="0"/>
                <a:cs typeface="Open Sans" panose="020B0606030504020204" pitchFamily="34" charset="0"/>
              </a:rPr>
              <a:t>Arduino</a:t>
            </a:r>
            <a:r>
              <a:rPr lang="en-GB" sz="1400" dirty="0" smtClean="0">
                <a:latin typeface="Open Sans" panose="020B0606030504020204" pitchFamily="34" charset="0"/>
                <a:ea typeface="Open Sans" panose="020B0606030504020204" pitchFamily="34" charset="0"/>
                <a:cs typeface="Open Sans" panose="020B0606030504020204" pitchFamily="34" charset="0"/>
              </a:rPr>
              <a:t> 1.8.9</a:t>
            </a:r>
          </a:p>
          <a:p>
            <a:pPr>
              <a:buFont typeface="Arial" pitchFamily="34" charset="0"/>
              <a:buChar char="•"/>
            </a:pPr>
            <a:r>
              <a:rPr lang="en-GB" sz="1400" dirty="0" smtClean="0">
                <a:latin typeface="Open Sans" panose="020B0606030504020204" pitchFamily="34" charset="0"/>
                <a:ea typeface="Open Sans" panose="020B0606030504020204" pitchFamily="34" charset="0"/>
                <a:cs typeface="Open Sans" panose="020B0606030504020204" pitchFamily="34" charset="0"/>
              </a:rPr>
              <a:t> Processing 3.5.3</a:t>
            </a:r>
          </a:p>
          <a:p>
            <a:pPr>
              <a:buFont typeface="Arial" pitchFamily="34" charset="0"/>
              <a:buChar char="•"/>
            </a:pPr>
            <a:r>
              <a:rPr lang="en-GB" sz="1400" dirty="0">
                <a:latin typeface="Open Sans" panose="020B0606030504020204" pitchFamily="34" charset="0"/>
                <a:ea typeface="Open Sans" panose="020B0606030504020204" pitchFamily="34" charset="0"/>
                <a:cs typeface="Open Sans" panose="020B0606030504020204" pitchFamily="34" charset="0"/>
              </a:rPr>
              <a:t> </a:t>
            </a:r>
            <a:r>
              <a:rPr lang="en-GB" sz="1400" dirty="0" smtClean="0">
                <a:latin typeface="Open Sans" panose="020B0606030504020204" pitchFamily="34" charset="0"/>
                <a:ea typeface="Open Sans" panose="020B0606030504020204" pitchFamily="34" charset="0"/>
                <a:cs typeface="Open Sans" panose="020B0606030504020204" pitchFamily="34" charset="0"/>
              </a:rPr>
              <a:t>Visual studio 15</a:t>
            </a:r>
          </a:p>
          <a:p>
            <a:pPr>
              <a:buFont typeface="Arial" pitchFamily="34" charset="0"/>
              <a:buChar char="•"/>
            </a:pPr>
            <a:r>
              <a:rPr lang="en-GB" sz="1400" dirty="0" smtClean="0">
                <a:latin typeface="Open Sans" panose="020B0606030504020204" pitchFamily="34" charset="0"/>
                <a:ea typeface="Open Sans" panose="020B0606030504020204" pitchFamily="34" charset="0"/>
                <a:cs typeface="Open Sans" panose="020B0606030504020204" pitchFamily="34" charset="0"/>
              </a:rPr>
              <a:t> </a:t>
            </a:r>
            <a:r>
              <a:rPr lang="en-GB" sz="1400" dirty="0" err="1" smtClean="0">
                <a:latin typeface="Open Sans" panose="020B0606030504020204" pitchFamily="34" charset="0"/>
                <a:ea typeface="Open Sans" panose="020B0606030504020204" pitchFamily="34" charset="0"/>
                <a:cs typeface="Open Sans" panose="020B0606030504020204" pitchFamily="34" charset="0"/>
              </a:rPr>
              <a:t>Cl</a:t>
            </a:r>
            <a:r>
              <a:rPr lang="en-GB" sz="1400" dirty="0" smtClean="0">
                <a:latin typeface="Open Sans" panose="020B0606030504020204" pitchFamily="34" charset="0"/>
                <a:ea typeface="Open Sans" panose="020B0606030504020204" pitchFamily="34" charset="0"/>
                <a:cs typeface="Open Sans" panose="020B0606030504020204" pitchFamily="34" charset="0"/>
              </a:rPr>
              <a:t>-eye driver</a:t>
            </a:r>
          </a:p>
          <a:p>
            <a:pPr>
              <a:buFont typeface="Arial" pitchFamily="34" charset="0"/>
              <a:buChar char="•"/>
            </a:pPr>
            <a:r>
              <a:rPr lang="en-GB" sz="1400" dirty="0" smtClean="0">
                <a:latin typeface="Open Sans" panose="020B0606030504020204" pitchFamily="34" charset="0"/>
                <a:ea typeface="Open Sans" panose="020B0606030504020204" pitchFamily="34" charset="0"/>
                <a:cs typeface="Open Sans" panose="020B0606030504020204" pitchFamily="34" charset="0"/>
              </a:rPr>
              <a:t> </a:t>
            </a:r>
            <a:r>
              <a:rPr lang="en-GB" sz="1400" dirty="0" err="1" smtClean="0">
                <a:latin typeface="Open Sans" panose="020B0606030504020204" pitchFamily="34" charset="0"/>
                <a:ea typeface="Open Sans" panose="020B0606030504020204" pitchFamily="34" charset="0"/>
                <a:cs typeface="Open Sans" panose="020B0606030504020204" pitchFamily="34" charset="0"/>
              </a:rPr>
              <a:t>Emgu</a:t>
            </a:r>
            <a:r>
              <a:rPr lang="en-GB" sz="1400" dirty="0" smtClean="0">
                <a:latin typeface="Open Sans" panose="020B0606030504020204" pitchFamily="34" charset="0"/>
                <a:ea typeface="Open Sans" panose="020B0606030504020204" pitchFamily="34" charset="0"/>
                <a:cs typeface="Open Sans" panose="020B0606030504020204" pitchFamily="34" charset="0"/>
              </a:rPr>
              <a:t> 4.1</a:t>
            </a:r>
          </a:p>
          <a:p>
            <a:pPr>
              <a:buFont typeface="Arial" pitchFamily="34" charset="0"/>
              <a:buChar char="•"/>
            </a:pPr>
            <a:r>
              <a:rPr lang="en-GB" sz="1400" dirty="0" smtClean="0">
                <a:latin typeface="Open Sans" panose="020B0606030504020204" pitchFamily="34" charset="0"/>
                <a:ea typeface="Open Sans" panose="020B0606030504020204" pitchFamily="34" charset="0"/>
                <a:cs typeface="Open Sans" panose="020B0606030504020204" pitchFamily="34" charset="0"/>
              </a:rPr>
              <a:t> </a:t>
            </a:r>
            <a:r>
              <a:rPr lang="en-GB" sz="1400" dirty="0" err="1" smtClean="0">
                <a:latin typeface="Open Sans" panose="020B0606030504020204" pitchFamily="34" charset="0"/>
                <a:ea typeface="Open Sans" panose="020B0606030504020204" pitchFamily="34" charset="0"/>
                <a:cs typeface="Open Sans" panose="020B0606030504020204" pitchFamily="34" charset="0"/>
              </a:rPr>
              <a:t>Colormine</a:t>
            </a:r>
            <a:r>
              <a:rPr lang="en-GB" sz="1400" dirty="0" smtClean="0">
                <a:latin typeface="Open Sans" panose="020B0606030504020204" pitchFamily="34" charset="0"/>
                <a:ea typeface="Open Sans" panose="020B0606030504020204" pitchFamily="34" charset="0"/>
                <a:cs typeface="Open Sans" panose="020B0606030504020204" pitchFamily="34" charset="0"/>
              </a:rPr>
              <a:t> </a:t>
            </a:r>
            <a:r>
              <a:rPr lang="en-GB" sz="1400" dirty="0" err="1" smtClean="0">
                <a:latin typeface="Open Sans" panose="020B0606030504020204" pitchFamily="34" charset="0"/>
                <a:ea typeface="Open Sans" panose="020B0606030504020204" pitchFamily="34" charset="0"/>
                <a:cs typeface="Open Sans" panose="020B0606030504020204" pitchFamily="34" charset="0"/>
              </a:rPr>
              <a:t>NuGet</a:t>
            </a:r>
            <a:r>
              <a:rPr lang="en-GB" sz="1400" dirty="0" smtClean="0">
                <a:latin typeface="Open Sans" panose="020B0606030504020204" pitchFamily="34" charset="0"/>
                <a:ea typeface="Open Sans" panose="020B0606030504020204" pitchFamily="34" charset="0"/>
                <a:cs typeface="Open Sans" panose="020B0606030504020204" pitchFamily="34" charset="0"/>
              </a:rPr>
              <a:t> package</a:t>
            </a:r>
          </a:p>
        </p:txBody>
      </p:sp>
      <p:sp>
        <p:nvSpPr>
          <p:cNvPr id="39" name="Text Placeholder 2"/>
          <p:cNvSpPr>
            <a:spLocks noGrp="1"/>
          </p:cNvSpPr>
          <p:nvPr>
            <p:ph type="body" sz="quarter" idx="11"/>
          </p:nvPr>
        </p:nvSpPr>
        <p:spPr>
          <a:xfrm>
            <a:off x="1510937" y="1184366"/>
            <a:ext cx="2577737" cy="423319"/>
          </a:xfrm>
          <a:noFill/>
        </p:spPr>
        <p:txBody>
          <a:bodyPr anchor="ctr">
            <a:noAutofit/>
          </a:bodyPr>
          <a:lstStyle/>
          <a:p>
            <a:r>
              <a:rPr lang="en-GB" sz="1800" b="1" dirty="0" smtClean="0">
                <a:latin typeface="Open Sans" panose="020B0606030504020204" pitchFamily="34" charset="0"/>
                <a:ea typeface="Open Sans" panose="020B0606030504020204" pitchFamily="34" charset="0"/>
                <a:cs typeface="Open Sans" panose="020B0606030504020204" pitchFamily="34" charset="0"/>
              </a:rPr>
              <a:t>Class room Interface</a:t>
            </a:r>
            <a:endParaRPr lang="en-GB" sz="1800" b="1" dirty="0">
              <a:latin typeface="Open Sans" panose="020B0606030504020204" pitchFamily="34" charset="0"/>
              <a:ea typeface="Open Sans" panose="020B0606030504020204" pitchFamily="34" charset="0"/>
              <a:cs typeface="Open Sans" panose="020B0606030504020204" pitchFamily="34" charset="0"/>
            </a:endParaRPr>
          </a:p>
        </p:txBody>
      </p:sp>
      <p:sp>
        <p:nvSpPr>
          <p:cNvPr id="42" name="Shape 3415"/>
          <p:cNvSpPr/>
          <p:nvPr/>
        </p:nvSpPr>
        <p:spPr>
          <a:xfrm>
            <a:off x="4649286" y="1082039"/>
            <a:ext cx="3837214" cy="2440577"/>
          </a:xfrm>
          <a:prstGeom prst="rect">
            <a:avLst/>
          </a:prstGeom>
          <a:solidFill>
            <a:srgbClr val="F1F1F1"/>
          </a:solidFill>
          <a:ln w="12700" cap="flat">
            <a:noFill/>
            <a:miter lim="400000"/>
          </a:ln>
          <a:effectLst/>
        </p:spPr>
        <p:txBody>
          <a:bodyPr wrap="square" lIns="50800" tIns="50800" rIns="50800" bIns="50800" numCol="1" anchor="ctr">
            <a:noAutofit/>
          </a:bodyPr>
          <a:lstStyle/>
          <a:p>
            <a:pPr lvl="0">
              <a:defRPr sz="3200">
                <a:solidFill>
                  <a:srgbClr val="FFFFFF"/>
                </a:solidFill>
                <a:latin typeface="Helvetica Light"/>
                <a:ea typeface="Helvetica Light"/>
                <a:cs typeface="Helvetica Light"/>
                <a:sym typeface="Helvetica Light"/>
              </a:defRPr>
            </a:pPr>
            <a:endParaRPr>
              <a:latin typeface="Open Sans" panose="020B0606030504020204" pitchFamily="34" charset="0"/>
              <a:ea typeface="Open Sans" panose="020B0606030504020204" pitchFamily="34" charset="0"/>
              <a:cs typeface="Open Sans" panose="020B0606030504020204" pitchFamily="34" charset="0"/>
            </a:endParaRPr>
          </a:p>
        </p:txBody>
      </p:sp>
      <p:sp>
        <p:nvSpPr>
          <p:cNvPr id="43" name="Shape 3416"/>
          <p:cNvSpPr/>
          <p:nvPr/>
        </p:nvSpPr>
        <p:spPr>
          <a:xfrm>
            <a:off x="4649286" y="1082040"/>
            <a:ext cx="935765" cy="48767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298" y="0"/>
                </a:lnTo>
                <a:lnTo>
                  <a:pt x="21600" y="21600"/>
                </a:lnTo>
                <a:lnTo>
                  <a:pt x="0" y="21600"/>
                </a:lnTo>
                <a:lnTo>
                  <a:pt x="0" y="0"/>
                </a:lnTo>
                <a:close/>
              </a:path>
            </a:pathLst>
          </a:custGeom>
          <a:solidFill>
            <a:schemeClr val="accent1"/>
          </a:solidFill>
          <a:ln w="12700" cap="flat">
            <a:noFill/>
            <a:miter lim="400000"/>
          </a:ln>
          <a:effectLst/>
        </p:spPr>
        <p:txBody>
          <a:bodyPr wrap="square" lIns="50800" tIns="50800" rIns="50800" bIns="50800" numCol="1" anchor="ctr">
            <a:noAutofit/>
          </a:bodyPr>
          <a:lstStyle/>
          <a:p>
            <a:pPr lvl="0">
              <a:defRPr sz="3200">
                <a:solidFill>
                  <a:srgbClr val="FFFFFF"/>
                </a:solidFill>
                <a:latin typeface="Helvetica Light"/>
                <a:ea typeface="Helvetica Light"/>
                <a:cs typeface="Helvetica Light"/>
                <a:sym typeface="Helvetica Light"/>
              </a:defRPr>
            </a:pPr>
            <a:endParaRPr>
              <a:latin typeface="Open Sans" panose="020B0606030504020204" pitchFamily="34" charset="0"/>
              <a:ea typeface="Open Sans" panose="020B0606030504020204" pitchFamily="34" charset="0"/>
              <a:cs typeface="Open Sans" panose="020B0606030504020204" pitchFamily="34" charset="0"/>
            </a:endParaRPr>
          </a:p>
        </p:txBody>
      </p:sp>
      <p:sp>
        <p:nvSpPr>
          <p:cNvPr id="44" name="TextBox 43"/>
          <p:cNvSpPr txBox="1"/>
          <p:nvPr/>
        </p:nvSpPr>
        <p:spPr>
          <a:xfrm>
            <a:off x="4688475" y="1132114"/>
            <a:ext cx="652927" cy="369332"/>
          </a:xfrm>
          <a:prstGeom prst="rect">
            <a:avLst/>
          </a:prstGeom>
          <a:noFill/>
        </p:spPr>
        <p:txBody>
          <a:bodyPr wrap="square" lIns="0" tIns="0" rIns="0" bIns="0" rtlCol="0">
            <a:spAutoFit/>
          </a:bodyPr>
          <a:lstStyle/>
          <a:p>
            <a:pPr algn="ctr"/>
            <a:r>
              <a:rPr lang="en-GB" sz="24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rPr>
              <a:t>2</a:t>
            </a:r>
            <a:endParaRPr lang="en-GB" sz="2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5" name="Text Placeholder 2"/>
          <p:cNvSpPr>
            <a:spLocks noGrp="1"/>
          </p:cNvSpPr>
          <p:nvPr>
            <p:ph type="body" sz="quarter" idx="11"/>
          </p:nvPr>
        </p:nvSpPr>
        <p:spPr>
          <a:xfrm>
            <a:off x="4776652" y="1632857"/>
            <a:ext cx="3526972" cy="1577960"/>
          </a:xfrm>
          <a:noFill/>
        </p:spPr>
        <p:txBody>
          <a:bodyPr anchor="ctr">
            <a:noAutofit/>
          </a:bodyPr>
          <a:lstStyle/>
          <a:p>
            <a:pPr>
              <a:buFont typeface="Arial" pitchFamily="34" charset="0"/>
              <a:buChar char="•"/>
            </a:pPr>
            <a:r>
              <a:rPr lang="en-GB" sz="1400" dirty="0" smtClean="0">
                <a:latin typeface="Open Sans" panose="020B0606030504020204" pitchFamily="34" charset="0"/>
                <a:ea typeface="Open Sans" panose="020B0606030504020204" pitchFamily="34" charset="0"/>
                <a:cs typeface="Open Sans" panose="020B0606030504020204" pitchFamily="34" charset="0"/>
              </a:rPr>
              <a:t> SQL Server to deploy database.</a:t>
            </a:r>
          </a:p>
          <a:p>
            <a:pPr>
              <a:buFont typeface="Arial" pitchFamily="34" charset="0"/>
              <a:buChar char="•"/>
            </a:pPr>
            <a:r>
              <a:rPr lang="en-GB" sz="1400" dirty="0" smtClean="0">
                <a:latin typeface="Open Sans" panose="020B0606030504020204" pitchFamily="34" charset="0"/>
                <a:ea typeface="Open Sans" panose="020B0606030504020204" pitchFamily="34" charset="0"/>
                <a:cs typeface="Open Sans" panose="020B0606030504020204" pitchFamily="34" charset="0"/>
              </a:rPr>
              <a:t> Central server where all the data and files will be  stored.</a:t>
            </a:r>
          </a:p>
        </p:txBody>
      </p:sp>
      <p:sp>
        <p:nvSpPr>
          <p:cNvPr id="46" name="Text Placeholder 2"/>
          <p:cNvSpPr>
            <a:spLocks noGrp="1"/>
          </p:cNvSpPr>
          <p:nvPr>
            <p:ph type="body" sz="quarter" idx="11"/>
          </p:nvPr>
        </p:nvSpPr>
        <p:spPr>
          <a:xfrm>
            <a:off x="5595257" y="1140823"/>
            <a:ext cx="2577737" cy="423319"/>
          </a:xfrm>
          <a:noFill/>
        </p:spPr>
        <p:txBody>
          <a:bodyPr anchor="ctr">
            <a:noAutofit/>
          </a:bodyPr>
          <a:lstStyle/>
          <a:p>
            <a:r>
              <a:rPr lang="en-GB" sz="1800" b="1" dirty="0" smtClean="0">
                <a:latin typeface="Open Sans" panose="020B0606030504020204" pitchFamily="34" charset="0"/>
                <a:ea typeface="Open Sans" panose="020B0606030504020204" pitchFamily="34" charset="0"/>
                <a:cs typeface="Open Sans" panose="020B0606030504020204" pitchFamily="34" charset="0"/>
              </a:rPr>
              <a:t>DBM Website</a:t>
            </a:r>
            <a:endParaRPr lang="en-GB" sz="1800" b="1" dirty="0">
              <a:latin typeface="Open Sans" panose="020B0606030504020204" pitchFamily="34" charset="0"/>
              <a:ea typeface="Open Sans" panose="020B0606030504020204" pitchFamily="34" charset="0"/>
              <a:cs typeface="Open Sans" panose="020B0606030504020204" pitchFamily="34" charset="0"/>
            </a:endParaRPr>
          </a:p>
        </p:txBody>
      </p:sp>
      <p:sp>
        <p:nvSpPr>
          <p:cNvPr id="47" name="Shape 3415"/>
          <p:cNvSpPr/>
          <p:nvPr/>
        </p:nvSpPr>
        <p:spPr>
          <a:xfrm>
            <a:off x="2715983" y="3955868"/>
            <a:ext cx="3837214" cy="1857103"/>
          </a:xfrm>
          <a:prstGeom prst="rect">
            <a:avLst/>
          </a:prstGeom>
          <a:solidFill>
            <a:srgbClr val="F1F1F1"/>
          </a:solidFill>
          <a:ln w="12700" cap="flat">
            <a:noFill/>
            <a:miter lim="400000"/>
          </a:ln>
          <a:effectLst/>
        </p:spPr>
        <p:txBody>
          <a:bodyPr wrap="square" lIns="50800" tIns="50800" rIns="50800" bIns="50800" numCol="1" anchor="ctr">
            <a:noAutofit/>
          </a:bodyPr>
          <a:lstStyle/>
          <a:p>
            <a:pPr lvl="0">
              <a:defRPr sz="3200">
                <a:solidFill>
                  <a:srgbClr val="FFFFFF"/>
                </a:solidFill>
                <a:latin typeface="Helvetica Light"/>
                <a:ea typeface="Helvetica Light"/>
                <a:cs typeface="Helvetica Light"/>
                <a:sym typeface="Helvetica Light"/>
              </a:defRPr>
            </a:pPr>
            <a:endParaRPr>
              <a:latin typeface="Open Sans" panose="020B0606030504020204" pitchFamily="34" charset="0"/>
              <a:ea typeface="Open Sans" panose="020B0606030504020204" pitchFamily="34" charset="0"/>
              <a:cs typeface="Open Sans" panose="020B0606030504020204" pitchFamily="34" charset="0"/>
            </a:endParaRPr>
          </a:p>
        </p:txBody>
      </p:sp>
      <p:sp>
        <p:nvSpPr>
          <p:cNvPr id="48" name="Shape 3416"/>
          <p:cNvSpPr/>
          <p:nvPr/>
        </p:nvSpPr>
        <p:spPr>
          <a:xfrm>
            <a:off x="2715983" y="3955869"/>
            <a:ext cx="935765" cy="48767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298" y="0"/>
                </a:lnTo>
                <a:lnTo>
                  <a:pt x="21600" y="21600"/>
                </a:lnTo>
                <a:lnTo>
                  <a:pt x="0" y="21600"/>
                </a:lnTo>
                <a:lnTo>
                  <a:pt x="0" y="0"/>
                </a:lnTo>
                <a:close/>
              </a:path>
            </a:pathLst>
          </a:custGeom>
          <a:solidFill>
            <a:schemeClr val="accent1"/>
          </a:solidFill>
          <a:ln w="12700" cap="flat">
            <a:noFill/>
            <a:miter lim="400000"/>
          </a:ln>
          <a:effectLst/>
        </p:spPr>
        <p:txBody>
          <a:bodyPr wrap="square" lIns="50800" tIns="50800" rIns="50800" bIns="50800" numCol="1" anchor="ctr">
            <a:noAutofit/>
          </a:bodyPr>
          <a:lstStyle/>
          <a:p>
            <a:pPr lvl="0">
              <a:defRPr sz="3200">
                <a:solidFill>
                  <a:srgbClr val="FFFFFF"/>
                </a:solidFill>
                <a:latin typeface="Helvetica Light"/>
                <a:ea typeface="Helvetica Light"/>
                <a:cs typeface="Helvetica Light"/>
                <a:sym typeface="Helvetica Light"/>
              </a:defRPr>
            </a:pPr>
            <a:endParaRPr>
              <a:latin typeface="Open Sans" panose="020B0606030504020204" pitchFamily="34" charset="0"/>
              <a:ea typeface="Open Sans" panose="020B0606030504020204" pitchFamily="34" charset="0"/>
              <a:cs typeface="Open Sans" panose="020B0606030504020204" pitchFamily="34" charset="0"/>
            </a:endParaRPr>
          </a:p>
        </p:txBody>
      </p:sp>
      <p:sp>
        <p:nvSpPr>
          <p:cNvPr id="49" name="TextBox 48"/>
          <p:cNvSpPr txBox="1"/>
          <p:nvPr/>
        </p:nvSpPr>
        <p:spPr>
          <a:xfrm>
            <a:off x="2755172" y="4005943"/>
            <a:ext cx="652927" cy="369332"/>
          </a:xfrm>
          <a:prstGeom prst="rect">
            <a:avLst/>
          </a:prstGeom>
          <a:noFill/>
        </p:spPr>
        <p:txBody>
          <a:bodyPr wrap="square" lIns="0" tIns="0" rIns="0" bIns="0" rtlCol="0">
            <a:spAutoFit/>
          </a:bodyPr>
          <a:lstStyle/>
          <a:p>
            <a:pPr algn="ctr"/>
            <a:r>
              <a:rPr lang="en-GB" sz="24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rPr>
              <a:t>3</a:t>
            </a:r>
            <a:endParaRPr lang="en-GB" sz="2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53" name="Text Placeholder 2"/>
          <p:cNvSpPr>
            <a:spLocks noGrp="1"/>
          </p:cNvSpPr>
          <p:nvPr>
            <p:ph type="body" sz="quarter" idx="11"/>
          </p:nvPr>
        </p:nvSpPr>
        <p:spPr>
          <a:xfrm>
            <a:off x="2830286" y="4489269"/>
            <a:ext cx="3526972" cy="1127760"/>
          </a:xfrm>
          <a:noFill/>
        </p:spPr>
        <p:txBody>
          <a:bodyPr anchor="ctr">
            <a:noAutofit/>
          </a:bodyPr>
          <a:lstStyle/>
          <a:p>
            <a:pPr algn="just"/>
            <a:r>
              <a:rPr lang="en-GB" sz="1400" dirty="0" smtClean="0">
                <a:latin typeface="Open Sans" panose="020B0606030504020204" pitchFamily="34" charset="0"/>
                <a:ea typeface="Open Sans" panose="020B0606030504020204" pitchFamily="34" charset="0"/>
                <a:cs typeface="Open Sans" panose="020B0606030504020204" pitchFamily="34" charset="0"/>
              </a:rPr>
              <a:t>Offline player needs to be installed on stable version of windows. If </a:t>
            </a:r>
            <a:r>
              <a:rPr lang="en-GB" sz="1400" dirty="0" err="1" smtClean="0">
                <a:latin typeface="Open Sans" panose="020B0606030504020204" pitchFamily="34" charset="0"/>
                <a:ea typeface="Open Sans" panose="020B0606030504020204" pitchFamily="34" charset="0"/>
                <a:cs typeface="Open Sans" panose="020B0606030504020204" pitchFamily="34" charset="0"/>
              </a:rPr>
              <a:t>.net</a:t>
            </a:r>
            <a:r>
              <a:rPr lang="en-GB" sz="1400" dirty="0" smtClean="0">
                <a:latin typeface="Open Sans" panose="020B0606030504020204" pitchFamily="34" charset="0"/>
                <a:ea typeface="Open Sans" panose="020B0606030504020204" pitchFamily="34" charset="0"/>
                <a:cs typeface="Open Sans" panose="020B0606030504020204" pitchFamily="34" charset="0"/>
              </a:rPr>
              <a:t> framework with suit able version is available in the pc then it can be installed without manifest files other wise we have to inst all it with them.</a:t>
            </a:r>
            <a:endParaRPr lang="en-GB" dirty="0" smtClean="0">
              <a:latin typeface="Open Sans" panose="020B0606030504020204" pitchFamily="34" charset="0"/>
              <a:ea typeface="Open Sans" panose="020B0606030504020204" pitchFamily="34" charset="0"/>
              <a:cs typeface="Open Sans" panose="020B0606030504020204" pitchFamily="34" charset="0"/>
            </a:endParaRPr>
          </a:p>
        </p:txBody>
      </p:sp>
      <p:sp>
        <p:nvSpPr>
          <p:cNvPr id="54" name="Text Placeholder 2"/>
          <p:cNvSpPr>
            <a:spLocks noGrp="1"/>
          </p:cNvSpPr>
          <p:nvPr>
            <p:ph type="body" sz="quarter" idx="11"/>
          </p:nvPr>
        </p:nvSpPr>
        <p:spPr>
          <a:xfrm>
            <a:off x="3661954" y="4014652"/>
            <a:ext cx="2577737" cy="423319"/>
          </a:xfrm>
          <a:noFill/>
        </p:spPr>
        <p:txBody>
          <a:bodyPr anchor="ctr">
            <a:noAutofit/>
          </a:bodyPr>
          <a:lstStyle/>
          <a:p>
            <a:r>
              <a:rPr lang="en-GB" sz="1800" b="1" dirty="0" smtClean="0">
                <a:latin typeface="Open Sans" panose="020B0606030504020204" pitchFamily="34" charset="0"/>
                <a:ea typeface="Open Sans" panose="020B0606030504020204" pitchFamily="34" charset="0"/>
                <a:cs typeface="Open Sans" panose="020B0606030504020204" pitchFamily="34" charset="0"/>
              </a:rPr>
              <a:t>Offline Player</a:t>
            </a:r>
            <a:endParaRPr lang="en-GB" sz="1800" b="1" dirty="0">
              <a:latin typeface="Open Sans" panose="020B0606030504020204" pitchFamily="34" charset="0"/>
              <a:ea typeface="Open Sans" panose="020B0606030504020204" pitchFamily="34" charset="0"/>
              <a:cs typeface="Open Sans" panose="020B0606030504020204" pitchFamily="34" charset="0"/>
            </a:endParaRPr>
          </a:p>
        </p:txBody>
      </p:sp>
      <p:sp>
        <p:nvSpPr>
          <p:cNvPr id="55" name="Shape 39"/>
          <p:cNvSpPr/>
          <p:nvPr/>
        </p:nvSpPr>
        <p:spPr>
          <a:xfrm>
            <a:off x="0" y="6035322"/>
            <a:ext cx="9144000" cy="847849"/>
          </a:xfrm>
          <a:prstGeom prst="rect">
            <a:avLst/>
          </a:prstGeom>
          <a:solidFill>
            <a:srgbClr val="15304E"/>
          </a:solidFill>
          <a:ln w="12700">
            <a:miter lim="400000"/>
          </a:ln>
        </p:spPr>
        <p:txBody>
          <a:bodyPr lIns="0" tIns="0" rIns="0" bIns="0" anchor="ctr"/>
          <a:lstStyle/>
          <a:p>
            <a:pPr lvl="0">
              <a:defRPr sz="3200">
                <a:solidFill>
                  <a:srgbClr val="FFFFFF"/>
                </a:solidFill>
                <a:latin typeface="Helvetica Light"/>
                <a:ea typeface="Helvetica Light"/>
                <a:cs typeface="Helvetica Light"/>
                <a:sym typeface="Helvetica Light"/>
              </a:defRPr>
            </a:pPr>
            <a:endParaRPr>
              <a:latin typeface="+mj-lt"/>
            </a:endParaRPr>
          </a:p>
        </p:txBody>
      </p:sp>
      <p:sp>
        <p:nvSpPr>
          <p:cNvPr id="56" name="Date Placeholder 2"/>
          <p:cNvSpPr>
            <a:spLocks noGrp="1"/>
          </p:cNvSpPr>
          <p:nvPr>
            <p:ph type="dt" sz="half" idx="4294967295"/>
          </p:nvPr>
        </p:nvSpPr>
        <p:spPr>
          <a:xfrm>
            <a:off x="6858000" y="6244047"/>
            <a:ext cx="2116183" cy="613954"/>
          </a:xfrm>
          <a:prstGeom prst="rect">
            <a:avLst/>
          </a:prstGeom>
        </p:spPr>
        <p:txBody>
          <a:bodyPr/>
          <a:lstStyle/>
          <a:p>
            <a:r>
              <a:rPr lang="en-US" dirty="0" smtClean="0">
                <a:solidFill>
                  <a:schemeClr val="bg1"/>
                </a:solidFill>
              </a:rPr>
              <a:t>(c) DBM 2019 </a:t>
            </a:r>
            <a:endParaRPr lang="en-GB" dirty="0">
              <a:solidFill>
                <a:schemeClr val="bg1"/>
              </a:solidFill>
            </a:endParaRPr>
          </a:p>
        </p:txBody>
      </p:sp>
      <p:pic>
        <p:nvPicPr>
          <p:cNvPr id="57" name="Picture 56" descr="Asset 1.png"/>
          <p:cNvPicPr>
            <a:picLocks noChangeAspect="1"/>
          </p:cNvPicPr>
          <p:nvPr/>
        </p:nvPicPr>
        <p:blipFill>
          <a:blip r:embed="rId2" cstate="print"/>
          <a:stretch>
            <a:fillRect/>
          </a:stretch>
        </p:blipFill>
        <p:spPr>
          <a:xfrm>
            <a:off x="0" y="5591084"/>
            <a:ext cx="1724297" cy="1056044"/>
          </a:xfrm>
          <a:prstGeom prst="rect">
            <a:avLst/>
          </a:prstGeom>
        </p:spPr>
      </p:pic>
    </p:spTree>
    <p:extLst>
      <p:ext uri="{BB962C8B-B14F-4D97-AF65-F5344CB8AC3E}">
        <p14:creationId xmlns:p14="http://schemas.microsoft.com/office/powerpoint/2010/main" xmlns="" val="4141507220"/>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 name="Title 1"/>
          <p:cNvSpPr>
            <a:spLocks noGrp="1"/>
          </p:cNvSpPr>
          <p:nvPr>
            <p:ph type="ctrTitle"/>
          </p:nvPr>
        </p:nvSpPr>
        <p:spPr>
          <a:xfrm>
            <a:off x="700081" y="241665"/>
            <a:ext cx="7758044" cy="746277"/>
          </a:xfrm>
        </p:spPr>
        <p:txBody>
          <a:bodyPr/>
          <a:lstStyle/>
          <a:p>
            <a:pPr lvl="0" algn="ctr"/>
            <a:r>
              <a:rPr lang="en-GB" dirty="0" smtClean="0">
                <a:latin typeface="Open Sans" panose="020B0606030504020204" pitchFamily="34" charset="0"/>
                <a:ea typeface="Open Sans" panose="020B0606030504020204" pitchFamily="34" charset="0"/>
                <a:cs typeface="Open Sans" panose="020B0606030504020204" pitchFamily="34" charset="0"/>
              </a:rPr>
              <a:t>Modules of Proposed System</a:t>
            </a:r>
            <a:endParaRPr lang="en-GB" dirty="0">
              <a:latin typeface="Open Sans" panose="020B0606030504020204" pitchFamily="34" charset="0"/>
              <a:ea typeface="Open Sans" panose="020B0606030504020204" pitchFamily="34" charset="0"/>
              <a:cs typeface="Open Sans" panose="020B0606030504020204" pitchFamily="34" charset="0"/>
            </a:endParaRPr>
          </a:p>
        </p:txBody>
      </p:sp>
      <p:sp>
        <p:nvSpPr>
          <p:cNvPr id="55" name="Shape 39"/>
          <p:cNvSpPr/>
          <p:nvPr/>
        </p:nvSpPr>
        <p:spPr>
          <a:xfrm>
            <a:off x="0" y="6035322"/>
            <a:ext cx="9144000" cy="847849"/>
          </a:xfrm>
          <a:prstGeom prst="rect">
            <a:avLst/>
          </a:prstGeom>
          <a:solidFill>
            <a:srgbClr val="15304E"/>
          </a:solidFill>
          <a:ln w="12700">
            <a:miter lim="400000"/>
          </a:ln>
        </p:spPr>
        <p:txBody>
          <a:bodyPr lIns="0" tIns="0" rIns="0" bIns="0" anchor="ctr"/>
          <a:lstStyle/>
          <a:p>
            <a:pPr lvl="0">
              <a:defRPr sz="3200">
                <a:solidFill>
                  <a:srgbClr val="FFFFFF"/>
                </a:solidFill>
                <a:latin typeface="Helvetica Light"/>
                <a:ea typeface="Helvetica Light"/>
                <a:cs typeface="Helvetica Light"/>
                <a:sym typeface="Helvetica Light"/>
              </a:defRPr>
            </a:pPr>
            <a:endParaRPr>
              <a:latin typeface="+mj-lt"/>
            </a:endParaRPr>
          </a:p>
        </p:txBody>
      </p:sp>
      <p:sp>
        <p:nvSpPr>
          <p:cNvPr id="56" name="Date Placeholder 2"/>
          <p:cNvSpPr>
            <a:spLocks noGrp="1"/>
          </p:cNvSpPr>
          <p:nvPr>
            <p:ph type="dt" sz="half" idx="4294967295"/>
          </p:nvPr>
        </p:nvSpPr>
        <p:spPr>
          <a:xfrm>
            <a:off x="6858000" y="6244047"/>
            <a:ext cx="2116183" cy="613954"/>
          </a:xfrm>
          <a:prstGeom prst="rect">
            <a:avLst/>
          </a:prstGeom>
        </p:spPr>
        <p:txBody>
          <a:bodyPr/>
          <a:lstStyle/>
          <a:p>
            <a:r>
              <a:rPr lang="en-US" dirty="0" smtClean="0">
                <a:solidFill>
                  <a:schemeClr val="bg1"/>
                </a:solidFill>
              </a:rPr>
              <a:t>(c) DBM 2019 </a:t>
            </a:r>
            <a:endParaRPr lang="en-GB" dirty="0">
              <a:solidFill>
                <a:schemeClr val="bg1"/>
              </a:solidFill>
            </a:endParaRPr>
          </a:p>
        </p:txBody>
      </p:sp>
      <p:pic>
        <p:nvPicPr>
          <p:cNvPr id="57" name="Picture 56" descr="Asset 1.png"/>
          <p:cNvPicPr>
            <a:picLocks noChangeAspect="1"/>
          </p:cNvPicPr>
          <p:nvPr/>
        </p:nvPicPr>
        <p:blipFill>
          <a:blip r:embed="rId2" cstate="print"/>
          <a:stretch>
            <a:fillRect/>
          </a:stretch>
        </p:blipFill>
        <p:spPr>
          <a:xfrm>
            <a:off x="0" y="5591084"/>
            <a:ext cx="1724297" cy="1056044"/>
          </a:xfrm>
          <a:prstGeom prst="rect">
            <a:avLst/>
          </a:prstGeom>
        </p:spPr>
      </p:pic>
      <p:sp>
        <p:nvSpPr>
          <p:cNvPr id="29" name="Rounded Rectangle 28"/>
          <p:cNvSpPr/>
          <p:nvPr/>
        </p:nvSpPr>
        <p:spPr>
          <a:xfrm>
            <a:off x="2233748" y="1293223"/>
            <a:ext cx="4715691" cy="4219303"/>
          </a:xfrm>
          <a:prstGeom prst="roundRect">
            <a:avLst/>
          </a:prstGeom>
          <a:solidFill>
            <a:schemeClr val="tx2">
              <a:lumMod val="90000"/>
              <a:lumOff val="1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Rounded Rectangle 29"/>
          <p:cNvSpPr/>
          <p:nvPr/>
        </p:nvSpPr>
        <p:spPr>
          <a:xfrm>
            <a:off x="2860765" y="1933303"/>
            <a:ext cx="3579223" cy="744583"/>
          </a:xfrm>
          <a:prstGeom prst="roundRect">
            <a:avLst/>
          </a:prstGeom>
          <a:solidFill>
            <a:schemeClr val="tx2">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Down Arrow 30"/>
          <p:cNvSpPr/>
          <p:nvPr/>
        </p:nvSpPr>
        <p:spPr>
          <a:xfrm>
            <a:off x="4402181" y="2677886"/>
            <a:ext cx="404949" cy="496388"/>
          </a:xfrm>
          <a:prstGeom prst="downArrow">
            <a:avLst/>
          </a:prstGeom>
          <a:solidFill>
            <a:schemeClr val="tx2">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Rounded Rectangle 31"/>
          <p:cNvSpPr/>
          <p:nvPr/>
        </p:nvSpPr>
        <p:spPr>
          <a:xfrm>
            <a:off x="2882536" y="3169919"/>
            <a:ext cx="3579223" cy="744583"/>
          </a:xfrm>
          <a:prstGeom prst="roundRect">
            <a:avLst/>
          </a:prstGeom>
          <a:solidFill>
            <a:schemeClr val="tx2">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Down Arrow 32"/>
          <p:cNvSpPr/>
          <p:nvPr/>
        </p:nvSpPr>
        <p:spPr>
          <a:xfrm>
            <a:off x="4423952" y="3914502"/>
            <a:ext cx="404949" cy="496388"/>
          </a:xfrm>
          <a:prstGeom prst="downArrow">
            <a:avLst/>
          </a:prstGeom>
          <a:solidFill>
            <a:schemeClr val="tx2">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Rounded Rectangle 33"/>
          <p:cNvSpPr/>
          <p:nvPr/>
        </p:nvSpPr>
        <p:spPr>
          <a:xfrm>
            <a:off x="2904307" y="4432662"/>
            <a:ext cx="3579223" cy="744583"/>
          </a:xfrm>
          <a:prstGeom prst="roundRect">
            <a:avLst/>
          </a:prstGeom>
          <a:solidFill>
            <a:schemeClr val="tx2">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Title 1"/>
          <p:cNvSpPr txBox="1">
            <a:spLocks/>
          </p:cNvSpPr>
          <p:nvPr/>
        </p:nvSpPr>
        <p:spPr>
          <a:xfrm>
            <a:off x="2926080" y="3163391"/>
            <a:ext cx="3526971" cy="729341"/>
          </a:xfrm>
          <a:prstGeom prst="rect">
            <a:avLst/>
          </a:prstGeom>
        </p:spPr>
        <p:txBody>
          <a:bodyPr vert="horz" lIns="0" tIns="45720" rIns="0" bIns="45720" rtlCol="0" anchor="ctr">
            <a:noAutofit/>
          </a:bodyPr>
          <a:lstStyle/>
          <a:p>
            <a:pPr marL="0" marR="0" lvl="0" indent="0" algn="ctr" defTabSz="914395" rtl="0" eaLnBrk="1" fontAlgn="auto" latinLnBrk="0" hangingPunct="1">
              <a:lnSpc>
                <a:spcPct val="90000"/>
              </a:lnSpc>
              <a:spcBef>
                <a:spcPct val="0"/>
              </a:spcBef>
              <a:spcAft>
                <a:spcPts val="0"/>
              </a:spcAft>
              <a:buClrTx/>
              <a:buSzTx/>
              <a:buFontTx/>
              <a:buNone/>
              <a:tabLst/>
              <a:defRPr/>
            </a:pPr>
            <a:r>
              <a:rPr kumimoji="0" lang="en-GB" sz="2400" b="0" i="0" u="none" strike="noStrike" kern="1200" cap="none" spc="0" normalizeH="0" baseline="0" noProof="0" smtClean="0">
                <a:ln>
                  <a:noFill/>
                </a:ln>
                <a:solidFill>
                  <a:schemeClr val="bg1"/>
                </a:solidFill>
                <a:effectLst/>
                <a:uLnTx/>
                <a:uFillTx/>
                <a:latin typeface="Open Sans" panose="020B0606030504020204" pitchFamily="34" charset="0"/>
                <a:ea typeface="Open Sans" panose="020B0606030504020204" pitchFamily="34" charset="0"/>
                <a:cs typeface="Open Sans" panose="020B0606030504020204" pitchFamily="34" charset="0"/>
              </a:rPr>
              <a:t>LMS</a:t>
            </a:r>
            <a:endParaRPr kumimoji="0" lang="en-GB" sz="2400" b="0" i="0" u="none" strike="noStrike" kern="1200" cap="none" spc="0" normalizeH="0" baseline="0" noProof="0" dirty="0">
              <a:ln>
                <a:noFill/>
              </a:ln>
              <a:solidFill>
                <a:schemeClr val="bg1"/>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36" name="Title 1"/>
          <p:cNvSpPr txBox="1">
            <a:spLocks/>
          </p:cNvSpPr>
          <p:nvPr/>
        </p:nvSpPr>
        <p:spPr>
          <a:xfrm>
            <a:off x="2934789" y="4452259"/>
            <a:ext cx="3526971" cy="729341"/>
          </a:xfrm>
          <a:prstGeom prst="rect">
            <a:avLst/>
          </a:prstGeom>
        </p:spPr>
        <p:txBody>
          <a:bodyPr vert="horz" lIns="0" tIns="45720" rIns="0" bIns="45720" rtlCol="0" anchor="ctr">
            <a:noAutofit/>
          </a:bodyPr>
          <a:lstStyle/>
          <a:p>
            <a:pPr marL="0" marR="0" lvl="0" indent="0" algn="ctr" defTabSz="914395" rtl="0" eaLnBrk="1" fontAlgn="auto" latinLnBrk="0" hangingPunct="1">
              <a:lnSpc>
                <a:spcPct val="90000"/>
              </a:lnSpc>
              <a:spcBef>
                <a:spcPct val="0"/>
              </a:spcBef>
              <a:spcAft>
                <a:spcPts val="0"/>
              </a:spcAft>
              <a:buClrTx/>
              <a:buSzTx/>
              <a:buFontTx/>
              <a:buNone/>
              <a:tabLst/>
              <a:defRPr/>
            </a:pPr>
            <a:r>
              <a:rPr kumimoji="0" lang="en-GB" sz="2400" b="0" i="0" u="none" strike="noStrike" kern="1200" cap="none" spc="0" normalizeH="0" baseline="0" noProof="0" dirty="0" smtClean="0">
                <a:ln>
                  <a:noFill/>
                </a:ln>
                <a:solidFill>
                  <a:schemeClr val="bg1"/>
                </a:solidFill>
                <a:effectLst/>
                <a:uLnTx/>
                <a:uFillTx/>
                <a:latin typeface="Open Sans" panose="020B0606030504020204" pitchFamily="34" charset="0"/>
                <a:ea typeface="Open Sans" panose="020B0606030504020204" pitchFamily="34" charset="0"/>
                <a:cs typeface="Open Sans" panose="020B0606030504020204" pitchFamily="34" charset="0"/>
              </a:rPr>
              <a:t>Offline Player</a:t>
            </a:r>
            <a:endParaRPr kumimoji="0" lang="en-GB" sz="2400" b="0" i="0" u="none" strike="noStrike" kern="1200" cap="none" spc="0" normalizeH="0" baseline="0" noProof="0" dirty="0">
              <a:ln>
                <a:noFill/>
              </a:ln>
              <a:solidFill>
                <a:schemeClr val="bg1"/>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37" name="Title 1"/>
          <p:cNvSpPr txBox="1">
            <a:spLocks/>
          </p:cNvSpPr>
          <p:nvPr/>
        </p:nvSpPr>
        <p:spPr>
          <a:xfrm>
            <a:off x="2926080" y="1948545"/>
            <a:ext cx="3526971" cy="729341"/>
          </a:xfrm>
          <a:prstGeom prst="rect">
            <a:avLst/>
          </a:prstGeom>
        </p:spPr>
        <p:txBody>
          <a:bodyPr vert="horz" lIns="0" tIns="45720" rIns="0" bIns="45720" rtlCol="0" anchor="ctr">
            <a:noAutofit/>
          </a:bodyPr>
          <a:lstStyle/>
          <a:p>
            <a:pPr marL="0" marR="0" lvl="0" indent="0" algn="ctr" defTabSz="914395" rtl="0" eaLnBrk="1" fontAlgn="auto" latinLnBrk="0" hangingPunct="1">
              <a:lnSpc>
                <a:spcPct val="90000"/>
              </a:lnSpc>
              <a:spcBef>
                <a:spcPct val="0"/>
              </a:spcBef>
              <a:spcAft>
                <a:spcPts val="0"/>
              </a:spcAft>
              <a:buClrTx/>
              <a:buSzTx/>
              <a:buFontTx/>
              <a:buNone/>
              <a:tabLst/>
              <a:defRPr/>
            </a:pPr>
            <a:r>
              <a:rPr kumimoji="0" lang="en-GB" sz="2400" b="0" i="0" u="none" strike="noStrike" kern="1200" cap="none" spc="0" normalizeH="0" baseline="0" noProof="0" dirty="0" smtClean="0">
                <a:ln>
                  <a:noFill/>
                </a:ln>
                <a:solidFill>
                  <a:schemeClr val="bg1"/>
                </a:solidFill>
                <a:effectLst/>
                <a:uLnTx/>
                <a:uFillTx/>
                <a:latin typeface="Open Sans" panose="020B0606030504020204" pitchFamily="34" charset="0"/>
                <a:ea typeface="Open Sans" panose="020B0606030504020204" pitchFamily="34" charset="0"/>
                <a:cs typeface="Open Sans" panose="020B0606030504020204" pitchFamily="34" charset="0"/>
              </a:rPr>
              <a:t>Board Marker</a:t>
            </a:r>
            <a:endParaRPr kumimoji="0" lang="en-GB" sz="2400" b="0" i="0" u="none" strike="noStrike" kern="1200" cap="none" spc="0" normalizeH="0" baseline="0" noProof="0" dirty="0">
              <a:ln>
                <a:noFill/>
              </a:ln>
              <a:solidFill>
                <a:schemeClr val="bg1"/>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xmlns="" val="4141507220"/>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Title 1"/>
          <p:cNvSpPr>
            <a:spLocks noGrp="1"/>
          </p:cNvSpPr>
          <p:nvPr>
            <p:ph type="ctrTitle"/>
          </p:nvPr>
        </p:nvSpPr>
        <p:spPr>
          <a:xfrm>
            <a:off x="726207" y="411483"/>
            <a:ext cx="7758044" cy="746277"/>
          </a:xfrm>
        </p:spPr>
        <p:txBody>
          <a:bodyPr/>
          <a:lstStyle/>
          <a:p>
            <a:pPr lvl="0" algn="ctr"/>
            <a:r>
              <a:rPr lang="en-GB" dirty="0" smtClean="0">
                <a:latin typeface="Open Sans" panose="020B0606030504020204" pitchFamily="34" charset="0"/>
                <a:ea typeface="Open Sans" panose="020B0606030504020204" pitchFamily="34" charset="0"/>
                <a:cs typeface="Open Sans" panose="020B0606030504020204" pitchFamily="34" charset="0"/>
              </a:rPr>
              <a:t>Board Marker</a:t>
            </a:r>
            <a:endParaRPr lang="en-GB" dirty="0">
              <a:latin typeface="Open Sans" panose="020B0606030504020204" pitchFamily="34" charset="0"/>
              <a:ea typeface="Open Sans" panose="020B0606030504020204" pitchFamily="34" charset="0"/>
              <a:cs typeface="Open Sans" panose="020B0606030504020204" pitchFamily="34" charset="0"/>
            </a:endParaRPr>
          </a:p>
        </p:txBody>
      </p:sp>
      <p:sp>
        <p:nvSpPr>
          <p:cNvPr id="66" name="Shape 39"/>
          <p:cNvSpPr/>
          <p:nvPr/>
        </p:nvSpPr>
        <p:spPr>
          <a:xfrm>
            <a:off x="0" y="6035322"/>
            <a:ext cx="9144000" cy="847849"/>
          </a:xfrm>
          <a:prstGeom prst="rect">
            <a:avLst/>
          </a:prstGeom>
          <a:solidFill>
            <a:srgbClr val="15304E"/>
          </a:solidFill>
          <a:ln w="12700">
            <a:miter lim="400000"/>
          </a:ln>
        </p:spPr>
        <p:txBody>
          <a:bodyPr lIns="0" tIns="0" rIns="0" bIns="0" anchor="ctr"/>
          <a:lstStyle/>
          <a:p>
            <a:pPr lvl="0">
              <a:defRPr sz="3200">
                <a:solidFill>
                  <a:srgbClr val="FFFFFF"/>
                </a:solidFill>
                <a:latin typeface="Helvetica Light"/>
                <a:ea typeface="Helvetica Light"/>
                <a:cs typeface="Helvetica Light"/>
                <a:sym typeface="Helvetica Light"/>
              </a:defRPr>
            </a:pPr>
            <a:endParaRPr>
              <a:latin typeface="+mj-lt"/>
            </a:endParaRPr>
          </a:p>
        </p:txBody>
      </p:sp>
      <p:sp>
        <p:nvSpPr>
          <p:cNvPr id="67" name="Date Placeholder 2"/>
          <p:cNvSpPr>
            <a:spLocks noGrp="1"/>
          </p:cNvSpPr>
          <p:nvPr>
            <p:ph type="dt" sz="half" idx="4294967295"/>
          </p:nvPr>
        </p:nvSpPr>
        <p:spPr>
          <a:xfrm>
            <a:off x="6858000" y="6244047"/>
            <a:ext cx="2116183" cy="613954"/>
          </a:xfrm>
          <a:prstGeom prst="rect">
            <a:avLst/>
          </a:prstGeom>
        </p:spPr>
        <p:txBody>
          <a:bodyPr/>
          <a:lstStyle/>
          <a:p>
            <a:r>
              <a:rPr lang="en-US" dirty="0" smtClean="0">
                <a:solidFill>
                  <a:schemeClr val="bg1"/>
                </a:solidFill>
              </a:rPr>
              <a:t>(c) DBM 2019 </a:t>
            </a:r>
            <a:endParaRPr lang="en-GB" dirty="0">
              <a:solidFill>
                <a:schemeClr val="bg1"/>
              </a:solidFill>
            </a:endParaRPr>
          </a:p>
        </p:txBody>
      </p:sp>
      <p:pic>
        <p:nvPicPr>
          <p:cNvPr id="68" name="Picture 67" descr="Asset 1.png"/>
          <p:cNvPicPr>
            <a:picLocks noChangeAspect="1"/>
          </p:cNvPicPr>
          <p:nvPr/>
        </p:nvPicPr>
        <p:blipFill>
          <a:blip r:embed="rId2" cstate="print"/>
          <a:stretch>
            <a:fillRect/>
          </a:stretch>
        </p:blipFill>
        <p:spPr>
          <a:xfrm>
            <a:off x="0" y="5591084"/>
            <a:ext cx="1724297" cy="1056044"/>
          </a:xfrm>
          <a:prstGeom prst="rect">
            <a:avLst/>
          </a:prstGeom>
        </p:spPr>
      </p:pic>
      <p:sp>
        <p:nvSpPr>
          <p:cNvPr id="21" name="Subtitle 68"/>
          <p:cNvSpPr txBox="1">
            <a:spLocks/>
          </p:cNvSpPr>
          <p:nvPr/>
        </p:nvSpPr>
        <p:spPr>
          <a:xfrm>
            <a:off x="509451" y="1097280"/>
            <a:ext cx="4415246" cy="4558936"/>
          </a:xfrm>
          <a:prstGeom prst="rect">
            <a:avLst/>
          </a:prstGeom>
        </p:spPr>
        <p:txBody>
          <a:bodyPr/>
          <a:lstStyle/>
          <a:p>
            <a:pPr marL="342900" lvl="0" indent="-342900" defTabSz="914395">
              <a:lnSpc>
                <a:spcPct val="90000"/>
              </a:lnSpc>
              <a:spcBef>
                <a:spcPts val="1000"/>
              </a:spcBef>
              <a:buFont typeface="+mj-lt"/>
              <a:buAutoNum type="arabicPeriod"/>
              <a:defRPr/>
            </a:pPr>
            <a:r>
              <a:rPr lang="en-US" sz="1600" b="1" dirty="0" smtClean="0"/>
              <a:t>Tact Tactile Switch:</a:t>
            </a:r>
          </a:p>
          <a:p>
            <a:pPr marL="800100" lvl="1" indent="-342900" defTabSz="914395">
              <a:lnSpc>
                <a:spcPct val="90000"/>
              </a:lnSpc>
              <a:spcBef>
                <a:spcPts val="1000"/>
              </a:spcBef>
              <a:defRPr/>
            </a:pPr>
            <a:r>
              <a:rPr lang="en-US" sz="1400" dirty="0" smtClean="0"/>
              <a:t>	Toggle switch that turns on/off the system when runs on Battery. It does not have any effect when system is running via USB cable.</a:t>
            </a:r>
          </a:p>
          <a:p>
            <a:pPr marL="342900" indent="-342900" defTabSz="914395">
              <a:lnSpc>
                <a:spcPct val="90000"/>
              </a:lnSpc>
              <a:spcBef>
                <a:spcPts val="1000"/>
              </a:spcBef>
              <a:buFont typeface="+mj-lt"/>
              <a:buAutoNum type="arabicPeriod"/>
              <a:defRPr/>
            </a:pPr>
            <a:r>
              <a:rPr lang="en-US" sz="1600" b="1" dirty="0" smtClean="0"/>
              <a:t>USB DC-DC Boost Converter:</a:t>
            </a:r>
          </a:p>
          <a:p>
            <a:pPr marL="800100" lvl="1" indent="-342900" defTabSz="914395">
              <a:lnSpc>
                <a:spcPct val="90000"/>
              </a:lnSpc>
              <a:spcBef>
                <a:spcPts val="1000"/>
              </a:spcBef>
              <a:defRPr/>
            </a:pPr>
            <a:r>
              <a:rPr lang="en-US" sz="1400" dirty="0" smtClean="0"/>
              <a:t>	Converts the 3.7V to 5V to turn on and constantly run the </a:t>
            </a:r>
            <a:r>
              <a:rPr lang="en-US" sz="1400" dirty="0" err="1" smtClean="0"/>
              <a:t>Arduino</a:t>
            </a:r>
            <a:r>
              <a:rPr lang="en-US" sz="1400" dirty="0" smtClean="0"/>
              <a:t> </a:t>
            </a:r>
            <a:r>
              <a:rPr lang="en-US" sz="1400" dirty="0" err="1" smtClean="0"/>
              <a:t>nano</a:t>
            </a:r>
            <a:r>
              <a:rPr lang="en-US" sz="1400" dirty="0" smtClean="0"/>
              <a:t> prototype board.</a:t>
            </a:r>
          </a:p>
          <a:p>
            <a:pPr marL="342900" indent="-342900" defTabSz="914395">
              <a:lnSpc>
                <a:spcPct val="90000"/>
              </a:lnSpc>
              <a:spcBef>
                <a:spcPts val="1000"/>
              </a:spcBef>
              <a:buFont typeface="+mj-lt"/>
              <a:buAutoNum type="arabicPeriod"/>
              <a:defRPr/>
            </a:pPr>
            <a:r>
              <a:rPr lang="en-US" sz="1600" b="1" dirty="0" smtClean="0"/>
              <a:t>Glowing ball:</a:t>
            </a:r>
          </a:p>
          <a:p>
            <a:pPr marL="800100" lvl="1" indent="-342900" defTabSz="914395">
              <a:lnSpc>
                <a:spcPct val="90000"/>
              </a:lnSpc>
              <a:spcBef>
                <a:spcPts val="1000"/>
              </a:spcBef>
              <a:defRPr/>
            </a:pPr>
            <a:r>
              <a:rPr lang="en-US" sz="1400" dirty="0" smtClean="0"/>
              <a:t>	Round shaped glowing ball can glow in any combination of RGB colors.</a:t>
            </a:r>
          </a:p>
          <a:p>
            <a:pPr marL="342900" indent="-342900" defTabSz="914395">
              <a:lnSpc>
                <a:spcPct val="90000"/>
              </a:lnSpc>
              <a:spcBef>
                <a:spcPts val="1000"/>
              </a:spcBef>
              <a:buFont typeface="+mj-lt"/>
              <a:buAutoNum type="arabicPeriod"/>
              <a:defRPr/>
            </a:pPr>
            <a:r>
              <a:rPr lang="en-US" sz="1600" b="1" dirty="0" err="1" smtClean="0"/>
              <a:t>Arduino</a:t>
            </a:r>
            <a:r>
              <a:rPr lang="en-US" sz="1600" b="1" dirty="0" smtClean="0"/>
              <a:t> </a:t>
            </a:r>
            <a:r>
              <a:rPr lang="en-US" sz="1600" b="1" dirty="0" err="1" smtClean="0"/>
              <a:t>nano</a:t>
            </a:r>
            <a:r>
              <a:rPr lang="en-GB" sz="1400" b="1" dirty="0" smtClean="0"/>
              <a:t>:</a:t>
            </a:r>
          </a:p>
          <a:p>
            <a:pPr marL="800100" lvl="1" indent="-342900" defTabSz="914395">
              <a:lnSpc>
                <a:spcPct val="90000"/>
              </a:lnSpc>
              <a:spcBef>
                <a:spcPts val="1000"/>
              </a:spcBef>
              <a:defRPr/>
            </a:pPr>
            <a:r>
              <a:rPr lang="en-US" sz="1400" dirty="0" smtClean="0"/>
              <a:t>	</a:t>
            </a:r>
            <a:r>
              <a:rPr lang="en-US" sz="1400" dirty="0" err="1" smtClean="0"/>
              <a:t>Arduino</a:t>
            </a:r>
            <a:r>
              <a:rPr lang="en-US" sz="1400" dirty="0" smtClean="0"/>
              <a:t> </a:t>
            </a:r>
            <a:r>
              <a:rPr lang="en-US" sz="1400" dirty="0" err="1" smtClean="0"/>
              <a:t>nano</a:t>
            </a:r>
            <a:r>
              <a:rPr lang="en-US" sz="1400" dirty="0" smtClean="0"/>
              <a:t> acts as main processing board. It acts just like a motherboard</a:t>
            </a:r>
            <a:endParaRPr lang="en-US" sz="1400" b="1" dirty="0" smtClean="0"/>
          </a:p>
        </p:txBody>
      </p:sp>
      <p:pic>
        <p:nvPicPr>
          <p:cNvPr id="7" name="Picture 6"/>
          <p:cNvPicPr/>
          <p:nvPr/>
        </p:nvPicPr>
        <p:blipFill>
          <a:blip r:embed="rId3" cstate="print">
            <a:extLst>
              <a:ext uri="{28A0092B-C50C-407E-A947-70E740481C1C}">
                <a14:useLocalDpi xmlns:lc="http://schemas.openxmlformats.org/drawingml/2006/lockedCanvas" xmlns:pic="http://schemas.openxmlformats.org/drawingml/2006/picture" xmlns:a14="http://schemas.microsoft.com/office/drawing/2010/main" xmlns:wps="http://schemas.microsoft.com/office/word/2010/wordprocessingShape" xmlns:wne="http://schemas.microsoft.com/office/word/2006/wordml" xmlns:wpi="http://schemas.microsoft.com/office/word/2010/wordprocessingInk" xmlns:wpg="http://schemas.microsoft.com/office/word/2010/wordprocessingGroup" xmlns:w16se="http://schemas.microsoft.com/office/word/2015/wordml/symex" xmlns:w16cid="http://schemas.microsoft.com/office/word/2016/wordml/cid" xmlns:w15="http://schemas.microsoft.com/office/word/2012/wordml" xmlns:w14="http://schemas.microsoft.com/office/word/2010/wordml" xmlns:w="http://schemas.openxmlformats.org/wordprocessingml/2006/main" xmlns:w10="urn:schemas-microsoft-com:office:word" xmlns:wp="http://schemas.openxmlformats.org/drawingml/2006/wordprocessingDrawing" xmlns:wp14="http://schemas.microsoft.com/office/word/2010/wordprocessingDrawing" xmlns:v="urn:schemas-microsoft-com:vml" xmlns:m="http://schemas.openxmlformats.org/officeDocument/2006/math" xmlns:o="urn:schemas-microsoft-com:office:office"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xmlns="" val="0"/>
              </a:ext>
            </a:extLst>
          </a:blip>
          <a:srcRect/>
          <a:stretch>
            <a:fillRect/>
          </a:stretch>
        </p:blipFill>
        <p:spPr bwMode="auto">
          <a:xfrm>
            <a:off x="5301554" y="1502227"/>
            <a:ext cx="2787871" cy="3937867"/>
          </a:xfrm>
          <a:prstGeom prst="rect">
            <a:avLst/>
          </a:prstGeom>
          <a:noFill/>
          <a:ln>
            <a:noFill/>
          </a:ln>
        </p:spPr>
      </p:pic>
    </p:spTree>
    <p:extLst>
      <p:ext uri="{BB962C8B-B14F-4D97-AF65-F5344CB8AC3E}">
        <p14:creationId xmlns:p14="http://schemas.microsoft.com/office/powerpoint/2010/main" xmlns="" val="3278166494"/>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Title 1"/>
          <p:cNvSpPr>
            <a:spLocks noGrp="1"/>
          </p:cNvSpPr>
          <p:nvPr>
            <p:ph type="ctrTitle"/>
          </p:nvPr>
        </p:nvSpPr>
        <p:spPr>
          <a:xfrm>
            <a:off x="726207" y="411483"/>
            <a:ext cx="7758044" cy="746277"/>
          </a:xfrm>
        </p:spPr>
        <p:txBody>
          <a:bodyPr/>
          <a:lstStyle/>
          <a:p>
            <a:pPr lvl="0" algn="ctr"/>
            <a:r>
              <a:rPr lang="en-GB" dirty="0" smtClean="0">
                <a:latin typeface="Open Sans" panose="020B0606030504020204" pitchFamily="34" charset="0"/>
                <a:ea typeface="Open Sans" panose="020B0606030504020204" pitchFamily="34" charset="0"/>
                <a:cs typeface="Open Sans" panose="020B0606030504020204" pitchFamily="34" charset="0"/>
              </a:rPr>
              <a:t>Board Marker(Contd.)</a:t>
            </a:r>
            <a:endParaRPr lang="en-GB" dirty="0">
              <a:latin typeface="Open Sans" panose="020B0606030504020204" pitchFamily="34" charset="0"/>
              <a:ea typeface="Open Sans" panose="020B0606030504020204" pitchFamily="34" charset="0"/>
              <a:cs typeface="Open Sans" panose="020B0606030504020204" pitchFamily="34" charset="0"/>
            </a:endParaRPr>
          </a:p>
        </p:txBody>
      </p:sp>
      <p:sp>
        <p:nvSpPr>
          <p:cNvPr id="66" name="Shape 39"/>
          <p:cNvSpPr/>
          <p:nvPr/>
        </p:nvSpPr>
        <p:spPr>
          <a:xfrm>
            <a:off x="0" y="6035322"/>
            <a:ext cx="9144000" cy="847849"/>
          </a:xfrm>
          <a:prstGeom prst="rect">
            <a:avLst/>
          </a:prstGeom>
          <a:solidFill>
            <a:srgbClr val="15304E"/>
          </a:solidFill>
          <a:ln w="12700">
            <a:miter lim="400000"/>
          </a:ln>
        </p:spPr>
        <p:txBody>
          <a:bodyPr lIns="0" tIns="0" rIns="0" bIns="0" anchor="ctr"/>
          <a:lstStyle/>
          <a:p>
            <a:pPr lvl="0">
              <a:defRPr sz="3200">
                <a:solidFill>
                  <a:srgbClr val="FFFFFF"/>
                </a:solidFill>
                <a:latin typeface="Helvetica Light"/>
                <a:ea typeface="Helvetica Light"/>
                <a:cs typeface="Helvetica Light"/>
                <a:sym typeface="Helvetica Light"/>
              </a:defRPr>
            </a:pPr>
            <a:endParaRPr>
              <a:latin typeface="+mj-lt"/>
            </a:endParaRPr>
          </a:p>
        </p:txBody>
      </p:sp>
      <p:sp>
        <p:nvSpPr>
          <p:cNvPr id="67" name="Date Placeholder 2"/>
          <p:cNvSpPr>
            <a:spLocks noGrp="1"/>
          </p:cNvSpPr>
          <p:nvPr>
            <p:ph type="dt" sz="half" idx="4294967295"/>
          </p:nvPr>
        </p:nvSpPr>
        <p:spPr>
          <a:xfrm>
            <a:off x="6858000" y="6244047"/>
            <a:ext cx="2116183" cy="613954"/>
          </a:xfrm>
          <a:prstGeom prst="rect">
            <a:avLst/>
          </a:prstGeom>
        </p:spPr>
        <p:txBody>
          <a:bodyPr/>
          <a:lstStyle/>
          <a:p>
            <a:r>
              <a:rPr lang="en-US" dirty="0" smtClean="0">
                <a:solidFill>
                  <a:schemeClr val="bg1"/>
                </a:solidFill>
              </a:rPr>
              <a:t>(c) DBM 2019 </a:t>
            </a:r>
            <a:endParaRPr lang="en-GB" dirty="0">
              <a:solidFill>
                <a:schemeClr val="bg1"/>
              </a:solidFill>
            </a:endParaRPr>
          </a:p>
        </p:txBody>
      </p:sp>
      <p:pic>
        <p:nvPicPr>
          <p:cNvPr id="68" name="Picture 67" descr="Asset 1.png"/>
          <p:cNvPicPr>
            <a:picLocks noChangeAspect="1"/>
          </p:cNvPicPr>
          <p:nvPr/>
        </p:nvPicPr>
        <p:blipFill>
          <a:blip r:embed="rId2" cstate="print"/>
          <a:stretch>
            <a:fillRect/>
          </a:stretch>
        </p:blipFill>
        <p:spPr>
          <a:xfrm>
            <a:off x="0" y="5591084"/>
            <a:ext cx="1724297" cy="1056044"/>
          </a:xfrm>
          <a:prstGeom prst="rect">
            <a:avLst/>
          </a:prstGeom>
        </p:spPr>
      </p:pic>
      <p:sp>
        <p:nvSpPr>
          <p:cNvPr id="21" name="Subtitle 68"/>
          <p:cNvSpPr txBox="1">
            <a:spLocks/>
          </p:cNvSpPr>
          <p:nvPr/>
        </p:nvSpPr>
        <p:spPr>
          <a:xfrm>
            <a:off x="509450" y="1097279"/>
            <a:ext cx="4702629" cy="4480561"/>
          </a:xfrm>
          <a:prstGeom prst="rect">
            <a:avLst/>
          </a:prstGeom>
        </p:spPr>
        <p:txBody>
          <a:bodyPr/>
          <a:lstStyle/>
          <a:p>
            <a:pPr marL="342900" lvl="0" indent="-342900" defTabSz="914395">
              <a:lnSpc>
                <a:spcPct val="90000"/>
              </a:lnSpc>
              <a:spcBef>
                <a:spcPts val="1000"/>
              </a:spcBef>
              <a:defRPr/>
            </a:pPr>
            <a:r>
              <a:rPr lang="en-US" sz="1600" b="1" dirty="0" smtClean="0"/>
              <a:t>8.   </a:t>
            </a:r>
            <a:r>
              <a:rPr lang="en-US" sz="1600" b="1" dirty="0" err="1" smtClean="0"/>
              <a:t>Lipo</a:t>
            </a:r>
            <a:r>
              <a:rPr lang="en-US" sz="1600" b="1" dirty="0" smtClean="0"/>
              <a:t> battery:</a:t>
            </a:r>
          </a:p>
          <a:p>
            <a:pPr marL="800100" lvl="1" indent="-342900" defTabSz="914395">
              <a:lnSpc>
                <a:spcPct val="90000"/>
              </a:lnSpc>
              <a:spcBef>
                <a:spcPts val="1000"/>
              </a:spcBef>
              <a:defRPr/>
            </a:pPr>
            <a:r>
              <a:rPr lang="en-US" sz="1400" dirty="0" smtClean="0"/>
              <a:t>	 600mAh 3.7V </a:t>
            </a:r>
            <a:r>
              <a:rPr lang="en-US" sz="1400" dirty="0" err="1" smtClean="0"/>
              <a:t>Lipo</a:t>
            </a:r>
            <a:r>
              <a:rPr lang="en-US" sz="1400" dirty="0" smtClean="0"/>
              <a:t> battery used to run system while there is no USB connection. Voltage may be up to 4.2 volts when fully charged.</a:t>
            </a:r>
          </a:p>
          <a:p>
            <a:pPr marL="342900" indent="-342900" defTabSz="914395">
              <a:lnSpc>
                <a:spcPct val="90000"/>
              </a:lnSpc>
              <a:spcBef>
                <a:spcPts val="1000"/>
              </a:spcBef>
              <a:defRPr/>
            </a:pPr>
            <a:r>
              <a:rPr lang="en-US" sz="1600" b="1" dirty="0" smtClean="0"/>
              <a:t>9.   dc-le14112 RGB Led:</a:t>
            </a:r>
          </a:p>
          <a:p>
            <a:pPr marL="800100" lvl="1" indent="-342900" defTabSz="914395">
              <a:lnSpc>
                <a:spcPct val="90000"/>
              </a:lnSpc>
              <a:spcBef>
                <a:spcPts val="1000"/>
              </a:spcBef>
              <a:defRPr/>
            </a:pPr>
            <a:r>
              <a:rPr lang="en-US" sz="1400" dirty="0" smtClean="0"/>
              <a:t>	3W RGB Led used to create custom color of choice, the corresponding color that is required for position sensing can glow in </a:t>
            </a:r>
            <a:r>
              <a:rPr lang="en-US" sz="1400" u="sng" dirty="0" smtClean="0"/>
              <a:t>Glowing ball.</a:t>
            </a:r>
            <a:endParaRPr lang="en-US" sz="1400" dirty="0" smtClean="0"/>
          </a:p>
          <a:p>
            <a:pPr marL="342900" indent="-342900" defTabSz="914395">
              <a:lnSpc>
                <a:spcPct val="90000"/>
              </a:lnSpc>
              <a:spcBef>
                <a:spcPts val="1000"/>
              </a:spcBef>
              <a:defRPr/>
            </a:pPr>
            <a:r>
              <a:rPr lang="en-US" sz="1600" b="1" dirty="0" smtClean="0"/>
              <a:t>10.  MPU-6050:</a:t>
            </a:r>
          </a:p>
          <a:p>
            <a:pPr marL="800100" lvl="1" indent="-342900" defTabSz="914395">
              <a:lnSpc>
                <a:spcPct val="90000"/>
              </a:lnSpc>
              <a:spcBef>
                <a:spcPts val="1000"/>
              </a:spcBef>
              <a:defRPr/>
            </a:pPr>
            <a:r>
              <a:rPr lang="en-US" sz="1400" dirty="0" smtClean="0"/>
              <a:t>	 MPU-6050 or GY-521 board contains accelerometer and gyroscope packed in a single chip.</a:t>
            </a:r>
          </a:p>
          <a:p>
            <a:pPr marL="342900" indent="-342900" defTabSz="914395">
              <a:lnSpc>
                <a:spcPct val="90000"/>
              </a:lnSpc>
              <a:spcBef>
                <a:spcPts val="1000"/>
              </a:spcBef>
              <a:defRPr/>
            </a:pPr>
            <a:r>
              <a:rPr lang="en-US" sz="1600" b="1" dirty="0" smtClean="0"/>
              <a:t>11.  nRF24L01:</a:t>
            </a:r>
            <a:endParaRPr lang="en-GB" sz="1400" b="1" dirty="0" smtClean="0"/>
          </a:p>
          <a:p>
            <a:pPr marL="800100" lvl="1" indent="-342900" defTabSz="914395">
              <a:lnSpc>
                <a:spcPct val="90000"/>
              </a:lnSpc>
              <a:spcBef>
                <a:spcPts val="1000"/>
              </a:spcBef>
              <a:defRPr/>
            </a:pPr>
            <a:r>
              <a:rPr lang="en-US" sz="1400" dirty="0" smtClean="0"/>
              <a:t>	 nRF24L01 is a single chip radio transceiver. It is responsible for transmitting orientation data from transmitter module to receiver.</a:t>
            </a:r>
            <a:endParaRPr lang="en-US" sz="1400" b="1" dirty="0" smtClean="0"/>
          </a:p>
        </p:txBody>
      </p:sp>
      <p:pic>
        <p:nvPicPr>
          <p:cNvPr id="7" name="Picture 6"/>
          <p:cNvPicPr/>
          <p:nvPr/>
        </p:nvPicPr>
        <p:blipFill>
          <a:blip r:embed="rId3" cstate="print">
            <a:extLst>
              <a:ext uri="{28A0092B-C50C-407E-A947-70E740481C1C}">
                <a14:useLocalDpi xmlns:lc="http://schemas.openxmlformats.org/drawingml/2006/lockedCanvas" xmlns:pic="http://schemas.openxmlformats.org/drawingml/2006/picture" xmlns:a14="http://schemas.microsoft.com/office/drawing/2010/main" xmlns:wps="http://schemas.microsoft.com/office/word/2010/wordprocessingShape" xmlns:wne="http://schemas.microsoft.com/office/word/2006/wordml" xmlns:wpi="http://schemas.microsoft.com/office/word/2010/wordprocessingInk" xmlns:wpg="http://schemas.microsoft.com/office/word/2010/wordprocessingGroup" xmlns:w16se="http://schemas.microsoft.com/office/word/2015/wordml/symex" xmlns:w16cid="http://schemas.microsoft.com/office/word/2016/wordml/cid" xmlns:w15="http://schemas.microsoft.com/office/word/2012/wordml" xmlns:w14="http://schemas.microsoft.com/office/word/2010/wordml" xmlns:w="http://schemas.openxmlformats.org/wordprocessingml/2006/main" xmlns:w10="urn:schemas-microsoft-com:office:word" xmlns:wp="http://schemas.openxmlformats.org/drawingml/2006/wordprocessingDrawing" xmlns:wp14="http://schemas.microsoft.com/office/word/2010/wordprocessingDrawing" xmlns:v="urn:schemas-microsoft-com:vml" xmlns:m="http://schemas.openxmlformats.org/officeDocument/2006/math" xmlns:o="urn:schemas-microsoft-com:office:office"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xmlns="" val="0"/>
              </a:ext>
            </a:extLst>
          </a:blip>
          <a:srcRect/>
          <a:stretch>
            <a:fillRect/>
          </a:stretch>
        </p:blipFill>
        <p:spPr bwMode="auto">
          <a:xfrm>
            <a:off x="5301554" y="1502227"/>
            <a:ext cx="2787871" cy="3937867"/>
          </a:xfrm>
          <a:prstGeom prst="rect">
            <a:avLst/>
          </a:prstGeom>
          <a:noFill/>
          <a:ln>
            <a:noFill/>
          </a:ln>
        </p:spPr>
      </p:pic>
    </p:spTree>
    <p:extLst>
      <p:ext uri="{BB962C8B-B14F-4D97-AF65-F5344CB8AC3E}">
        <p14:creationId xmlns:p14="http://schemas.microsoft.com/office/powerpoint/2010/main" xmlns="" val="3278166494"/>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 name="Title 1"/>
          <p:cNvSpPr>
            <a:spLocks noGrp="1"/>
          </p:cNvSpPr>
          <p:nvPr>
            <p:ph type="ctrTitle"/>
          </p:nvPr>
        </p:nvSpPr>
        <p:spPr>
          <a:xfrm>
            <a:off x="700081" y="163287"/>
            <a:ext cx="7758044" cy="746277"/>
          </a:xfrm>
        </p:spPr>
        <p:txBody>
          <a:bodyPr/>
          <a:lstStyle/>
          <a:p>
            <a:pPr lvl="0" algn="ctr"/>
            <a:r>
              <a:rPr lang="en-GB" dirty="0">
                <a:latin typeface="+mj-lt"/>
              </a:rPr>
              <a:t>OUR AGENDA</a:t>
            </a:r>
          </a:p>
        </p:txBody>
      </p:sp>
      <p:sp>
        <p:nvSpPr>
          <p:cNvPr id="5" name="Shape 4761"/>
          <p:cNvSpPr/>
          <p:nvPr/>
        </p:nvSpPr>
        <p:spPr>
          <a:xfrm>
            <a:off x="761470" y="1459297"/>
            <a:ext cx="2108051" cy="565451"/>
          </a:xfrm>
          <a:prstGeom prst="roundRect">
            <a:avLst>
              <a:gd name="adj" fmla="val 7025"/>
            </a:avLst>
          </a:prstGeom>
          <a:solidFill>
            <a:srgbClr val="15304E"/>
          </a:solidFill>
          <a:ln w="12700">
            <a:miter lim="400000"/>
          </a:ln>
        </p:spPr>
        <p:txBody>
          <a:bodyPr lIns="50800" tIns="50800" rIns="50800" bIns="50800" anchor="ctr"/>
          <a:lstStyle/>
          <a:p>
            <a:pPr lvl="0">
              <a:defRPr sz="3200">
                <a:solidFill>
                  <a:srgbClr val="FFFFFF"/>
                </a:solidFill>
                <a:latin typeface="Helvetica Light"/>
                <a:ea typeface="Helvetica Light"/>
                <a:cs typeface="Helvetica Light"/>
                <a:sym typeface="Helvetica Light"/>
              </a:defRPr>
            </a:pPr>
            <a:endParaRPr dirty="0">
              <a:latin typeface="+mj-lt"/>
            </a:endParaRPr>
          </a:p>
        </p:txBody>
      </p:sp>
      <p:sp>
        <p:nvSpPr>
          <p:cNvPr id="24" name="Shape 4762"/>
          <p:cNvSpPr/>
          <p:nvPr/>
        </p:nvSpPr>
        <p:spPr>
          <a:xfrm>
            <a:off x="2516687" y="1710677"/>
            <a:ext cx="549202" cy="54920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2"/>
          </a:solidFill>
          <a:ln w="12700" cap="flat">
            <a:solidFill>
              <a:srgbClr val="FFFFFF"/>
            </a:solidFill>
            <a:prstDash val="solid"/>
            <a:miter lim="400000"/>
          </a:ln>
          <a:effectLst/>
        </p:spPr>
        <p:txBody>
          <a:bodyPr wrap="square" lIns="50800" tIns="50800" rIns="50800" bIns="50800" numCol="1" anchor="ctr">
            <a:noAutofit/>
          </a:bodyPr>
          <a:lstStyle/>
          <a:p>
            <a:pPr lvl="0">
              <a:defRPr sz="3200">
                <a:solidFill>
                  <a:srgbClr val="FFFFFF"/>
                </a:solidFill>
                <a:latin typeface="Helvetica Light"/>
                <a:ea typeface="Helvetica Light"/>
                <a:cs typeface="Helvetica Light"/>
                <a:sym typeface="Helvetica Light"/>
              </a:defRPr>
            </a:pPr>
            <a:endParaRPr>
              <a:latin typeface="+mj-lt"/>
            </a:endParaRPr>
          </a:p>
        </p:txBody>
      </p:sp>
      <p:sp>
        <p:nvSpPr>
          <p:cNvPr id="25" name="TextBox 24"/>
          <p:cNvSpPr txBox="1"/>
          <p:nvPr/>
        </p:nvSpPr>
        <p:spPr>
          <a:xfrm>
            <a:off x="2586165" y="1933310"/>
            <a:ext cx="436371" cy="276999"/>
          </a:xfrm>
          <a:prstGeom prst="rect">
            <a:avLst/>
          </a:prstGeom>
          <a:noFill/>
        </p:spPr>
        <p:txBody>
          <a:bodyPr wrap="square" lIns="0" tIns="0" rIns="0" bIns="0" rtlCol="0">
            <a:spAutoFit/>
          </a:bodyPr>
          <a:lstStyle/>
          <a:p>
            <a:pPr algn="ctr"/>
            <a:r>
              <a:rPr lang="en-GB" sz="900" dirty="0" smtClean="0">
                <a:solidFill>
                  <a:schemeClr val="bg1"/>
                </a:solidFill>
                <a:latin typeface="+mj-lt"/>
              </a:rPr>
              <a:t>1</a:t>
            </a:r>
          </a:p>
          <a:p>
            <a:pPr algn="ctr"/>
            <a:endParaRPr lang="en-GB" sz="900" dirty="0">
              <a:solidFill>
                <a:schemeClr val="bg1"/>
              </a:solidFill>
              <a:latin typeface="+mj-lt"/>
            </a:endParaRPr>
          </a:p>
        </p:txBody>
      </p:sp>
      <p:sp>
        <p:nvSpPr>
          <p:cNvPr id="12" name="Text Placeholder 2"/>
          <p:cNvSpPr>
            <a:spLocks noGrp="1"/>
          </p:cNvSpPr>
          <p:nvPr>
            <p:ph type="body" sz="quarter" idx="11"/>
          </p:nvPr>
        </p:nvSpPr>
        <p:spPr>
          <a:xfrm>
            <a:off x="1004219" y="1562100"/>
            <a:ext cx="1699792" cy="371208"/>
          </a:xfrm>
          <a:noFill/>
        </p:spPr>
        <p:txBody>
          <a:bodyPr anchor="ctr">
            <a:noAutofit/>
          </a:bodyPr>
          <a:lstStyle/>
          <a:p>
            <a:pPr algn="ctr"/>
            <a:r>
              <a:rPr lang="en-GB" sz="2000" dirty="0">
                <a:solidFill>
                  <a:schemeClr val="bg1"/>
                </a:solidFill>
                <a:latin typeface="+mj-lt"/>
              </a:rPr>
              <a:t>Introduction</a:t>
            </a:r>
          </a:p>
        </p:txBody>
      </p:sp>
      <p:sp>
        <p:nvSpPr>
          <p:cNvPr id="97" name="Shape 4761"/>
          <p:cNvSpPr/>
          <p:nvPr/>
        </p:nvSpPr>
        <p:spPr>
          <a:xfrm>
            <a:off x="3408876" y="1454942"/>
            <a:ext cx="2108051" cy="565451"/>
          </a:xfrm>
          <a:prstGeom prst="roundRect">
            <a:avLst>
              <a:gd name="adj" fmla="val 7025"/>
            </a:avLst>
          </a:prstGeom>
          <a:solidFill>
            <a:srgbClr val="15304E"/>
          </a:solidFill>
          <a:ln w="12700">
            <a:miter lim="400000"/>
          </a:ln>
        </p:spPr>
        <p:txBody>
          <a:bodyPr lIns="50800" tIns="50800" rIns="50800" bIns="50800" anchor="ctr"/>
          <a:lstStyle/>
          <a:p>
            <a:pPr lvl="0">
              <a:defRPr sz="3200">
                <a:solidFill>
                  <a:srgbClr val="FFFFFF"/>
                </a:solidFill>
                <a:latin typeface="Helvetica Light"/>
                <a:ea typeface="Helvetica Light"/>
                <a:cs typeface="Helvetica Light"/>
                <a:sym typeface="Helvetica Light"/>
              </a:defRPr>
            </a:pPr>
            <a:endParaRPr dirty="0">
              <a:latin typeface="+mj-lt"/>
            </a:endParaRPr>
          </a:p>
        </p:txBody>
      </p:sp>
      <p:sp>
        <p:nvSpPr>
          <p:cNvPr id="98" name="Shape 4762"/>
          <p:cNvSpPr/>
          <p:nvPr/>
        </p:nvSpPr>
        <p:spPr>
          <a:xfrm>
            <a:off x="5164093" y="1706322"/>
            <a:ext cx="549202" cy="54920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2"/>
          </a:solidFill>
          <a:ln w="12700" cap="flat">
            <a:solidFill>
              <a:srgbClr val="FFFFFF"/>
            </a:solidFill>
            <a:prstDash val="solid"/>
            <a:miter lim="400000"/>
          </a:ln>
          <a:effectLst/>
        </p:spPr>
        <p:txBody>
          <a:bodyPr wrap="square" lIns="50800" tIns="50800" rIns="50800" bIns="50800" numCol="1" anchor="ctr">
            <a:noAutofit/>
          </a:bodyPr>
          <a:lstStyle/>
          <a:p>
            <a:pPr lvl="0">
              <a:defRPr sz="3200">
                <a:solidFill>
                  <a:srgbClr val="FFFFFF"/>
                </a:solidFill>
                <a:latin typeface="Helvetica Light"/>
                <a:ea typeface="Helvetica Light"/>
                <a:cs typeface="Helvetica Light"/>
                <a:sym typeface="Helvetica Light"/>
              </a:defRPr>
            </a:pPr>
            <a:endParaRPr>
              <a:latin typeface="+mj-lt"/>
            </a:endParaRPr>
          </a:p>
        </p:txBody>
      </p:sp>
      <p:sp>
        <p:nvSpPr>
          <p:cNvPr id="99" name="TextBox 98"/>
          <p:cNvSpPr txBox="1"/>
          <p:nvPr/>
        </p:nvSpPr>
        <p:spPr>
          <a:xfrm>
            <a:off x="5233571" y="1928955"/>
            <a:ext cx="436371" cy="276999"/>
          </a:xfrm>
          <a:prstGeom prst="rect">
            <a:avLst/>
          </a:prstGeom>
          <a:noFill/>
        </p:spPr>
        <p:txBody>
          <a:bodyPr wrap="square" lIns="0" tIns="0" rIns="0" bIns="0" rtlCol="0">
            <a:spAutoFit/>
          </a:bodyPr>
          <a:lstStyle/>
          <a:p>
            <a:pPr algn="ctr"/>
            <a:r>
              <a:rPr lang="en-GB" sz="900" dirty="0" smtClean="0">
                <a:solidFill>
                  <a:schemeClr val="bg1"/>
                </a:solidFill>
                <a:latin typeface="+mj-lt"/>
              </a:rPr>
              <a:t>2</a:t>
            </a:r>
          </a:p>
          <a:p>
            <a:pPr algn="ctr"/>
            <a:endParaRPr lang="en-GB" sz="900" dirty="0">
              <a:solidFill>
                <a:schemeClr val="bg1"/>
              </a:solidFill>
              <a:latin typeface="+mj-lt"/>
            </a:endParaRPr>
          </a:p>
        </p:txBody>
      </p:sp>
      <p:sp>
        <p:nvSpPr>
          <p:cNvPr id="100" name="Text Placeholder 2"/>
          <p:cNvSpPr>
            <a:spLocks noGrp="1"/>
          </p:cNvSpPr>
          <p:nvPr>
            <p:ph type="body" sz="quarter" idx="11"/>
          </p:nvPr>
        </p:nvSpPr>
        <p:spPr>
          <a:xfrm>
            <a:off x="3651625" y="1557745"/>
            <a:ext cx="1699792" cy="371208"/>
          </a:xfrm>
          <a:noFill/>
        </p:spPr>
        <p:txBody>
          <a:bodyPr anchor="ctr">
            <a:noAutofit/>
          </a:bodyPr>
          <a:lstStyle/>
          <a:p>
            <a:pPr algn="ctr"/>
            <a:r>
              <a:rPr lang="en-GB" sz="2000" dirty="0" smtClean="0">
                <a:solidFill>
                  <a:schemeClr val="bg1"/>
                </a:solidFill>
                <a:latin typeface="+mj-lt"/>
              </a:rPr>
              <a:t>Objectives</a:t>
            </a:r>
            <a:endParaRPr lang="en-GB" sz="2000" dirty="0">
              <a:solidFill>
                <a:schemeClr val="bg1"/>
              </a:solidFill>
              <a:latin typeface="+mj-lt"/>
            </a:endParaRPr>
          </a:p>
        </p:txBody>
      </p:sp>
      <p:sp>
        <p:nvSpPr>
          <p:cNvPr id="101" name="Shape 4761"/>
          <p:cNvSpPr/>
          <p:nvPr/>
        </p:nvSpPr>
        <p:spPr>
          <a:xfrm>
            <a:off x="6230453" y="1441880"/>
            <a:ext cx="2108051" cy="565451"/>
          </a:xfrm>
          <a:prstGeom prst="roundRect">
            <a:avLst>
              <a:gd name="adj" fmla="val 7025"/>
            </a:avLst>
          </a:prstGeom>
          <a:solidFill>
            <a:srgbClr val="15304E"/>
          </a:solidFill>
          <a:ln w="12700">
            <a:miter lim="400000"/>
          </a:ln>
        </p:spPr>
        <p:txBody>
          <a:bodyPr lIns="50800" tIns="50800" rIns="50800" bIns="50800" anchor="ctr"/>
          <a:lstStyle/>
          <a:p>
            <a:pPr lvl="0">
              <a:defRPr sz="3200">
                <a:solidFill>
                  <a:srgbClr val="FFFFFF"/>
                </a:solidFill>
                <a:latin typeface="Helvetica Light"/>
                <a:ea typeface="Helvetica Light"/>
                <a:cs typeface="Helvetica Light"/>
                <a:sym typeface="Helvetica Light"/>
              </a:defRPr>
            </a:pPr>
            <a:endParaRPr dirty="0">
              <a:latin typeface="+mj-lt"/>
            </a:endParaRPr>
          </a:p>
        </p:txBody>
      </p:sp>
      <p:sp>
        <p:nvSpPr>
          <p:cNvPr id="102" name="Shape 4762"/>
          <p:cNvSpPr/>
          <p:nvPr/>
        </p:nvSpPr>
        <p:spPr>
          <a:xfrm>
            <a:off x="7985670" y="1693260"/>
            <a:ext cx="549202" cy="54920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2"/>
          </a:solidFill>
          <a:ln w="12700" cap="flat">
            <a:solidFill>
              <a:srgbClr val="FFFFFF"/>
            </a:solidFill>
            <a:prstDash val="solid"/>
            <a:miter lim="400000"/>
          </a:ln>
          <a:effectLst/>
        </p:spPr>
        <p:txBody>
          <a:bodyPr wrap="square" lIns="50800" tIns="50800" rIns="50800" bIns="50800" numCol="1" anchor="ctr">
            <a:noAutofit/>
          </a:bodyPr>
          <a:lstStyle/>
          <a:p>
            <a:pPr lvl="0">
              <a:defRPr sz="3200">
                <a:solidFill>
                  <a:srgbClr val="FFFFFF"/>
                </a:solidFill>
                <a:latin typeface="Helvetica Light"/>
                <a:ea typeface="Helvetica Light"/>
                <a:cs typeface="Helvetica Light"/>
                <a:sym typeface="Helvetica Light"/>
              </a:defRPr>
            </a:pPr>
            <a:endParaRPr>
              <a:latin typeface="+mj-lt"/>
            </a:endParaRPr>
          </a:p>
        </p:txBody>
      </p:sp>
      <p:sp>
        <p:nvSpPr>
          <p:cNvPr id="103" name="TextBox 102"/>
          <p:cNvSpPr txBox="1"/>
          <p:nvPr/>
        </p:nvSpPr>
        <p:spPr>
          <a:xfrm>
            <a:off x="8055148" y="1915893"/>
            <a:ext cx="436371" cy="276999"/>
          </a:xfrm>
          <a:prstGeom prst="rect">
            <a:avLst/>
          </a:prstGeom>
          <a:noFill/>
        </p:spPr>
        <p:txBody>
          <a:bodyPr wrap="square" lIns="0" tIns="0" rIns="0" bIns="0" rtlCol="0">
            <a:spAutoFit/>
          </a:bodyPr>
          <a:lstStyle/>
          <a:p>
            <a:pPr algn="ctr"/>
            <a:r>
              <a:rPr lang="en-GB" sz="900" dirty="0" smtClean="0">
                <a:solidFill>
                  <a:schemeClr val="bg1"/>
                </a:solidFill>
                <a:latin typeface="+mj-lt"/>
              </a:rPr>
              <a:t>3</a:t>
            </a:r>
          </a:p>
          <a:p>
            <a:pPr algn="ctr"/>
            <a:endParaRPr lang="en-GB" sz="900" dirty="0">
              <a:solidFill>
                <a:schemeClr val="bg1"/>
              </a:solidFill>
              <a:latin typeface="+mj-lt"/>
            </a:endParaRPr>
          </a:p>
        </p:txBody>
      </p:sp>
      <p:sp>
        <p:nvSpPr>
          <p:cNvPr id="104" name="Text Placeholder 2"/>
          <p:cNvSpPr>
            <a:spLocks noGrp="1"/>
          </p:cNvSpPr>
          <p:nvPr>
            <p:ph type="body" sz="quarter" idx="11"/>
          </p:nvPr>
        </p:nvSpPr>
        <p:spPr>
          <a:xfrm>
            <a:off x="6473202" y="1544683"/>
            <a:ext cx="1699792" cy="371208"/>
          </a:xfrm>
          <a:noFill/>
        </p:spPr>
        <p:txBody>
          <a:bodyPr anchor="ctr">
            <a:noAutofit/>
          </a:bodyPr>
          <a:lstStyle/>
          <a:p>
            <a:pPr algn="ctr"/>
            <a:r>
              <a:rPr lang="en-GB" sz="2000" dirty="0" smtClean="0">
                <a:solidFill>
                  <a:schemeClr val="bg1"/>
                </a:solidFill>
                <a:latin typeface="+mj-lt"/>
              </a:rPr>
              <a:t>Scope</a:t>
            </a:r>
            <a:endParaRPr lang="en-GB" sz="2000" dirty="0">
              <a:solidFill>
                <a:schemeClr val="bg1"/>
              </a:solidFill>
              <a:latin typeface="+mj-lt"/>
            </a:endParaRPr>
          </a:p>
        </p:txBody>
      </p:sp>
      <p:sp>
        <p:nvSpPr>
          <p:cNvPr id="105" name="Shape 4761"/>
          <p:cNvSpPr/>
          <p:nvPr/>
        </p:nvSpPr>
        <p:spPr>
          <a:xfrm>
            <a:off x="757115" y="2656726"/>
            <a:ext cx="2108051" cy="565451"/>
          </a:xfrm>
          <a:prstGeom prst="roundRect">
            <a:avLst>
              <a:gd name="adj" fmla="val 7025"/>
            </a:avLst>
          </a:prstGeom>
          <a:solidFill>
            <a:srgbClr val="15304E"/>
          </a:solidFill>
          <a:ln w="12700">
            <a:miter lim="400000"/>
          </a:ln>
        </p:spPr>
        <p:txBody>
          <a:bodyPr lIns="50800" tIns="50800" rIns="50800" bIns="50800" anchor="ctr"/>
          <a:lstStyle/>
          <a:p>
            <a:pPr lvl="0">
              <a:defRPr sz="3200">
                <a:solidFill>
                  <a:srgbClr val="FFFFFF"/>
                </a:solidFill>
                <a:latin typeface="Helvetica Light"/>
                <a:ea typeface="Helvetica Light"/>
                <a:cs typeface="Helvetica Light"/>
                <a:sym typeface="Helvetica Light"/>
              </a:defRPr>
            </a:pPr>
            <a:endParaRPr dirty="0">
              <a:latin typeface="+mj-lt"/>
            </a:endParaRPr>
          </a:p>
        </p:txBody>
      </p:sp>
      <p:grpSp>
        <p:nvGrpSpPr>
          <p:cNvPr id="143" name="Group 142"/>
          <p:cNvGrpSpPr/>
          <p:nvPr/>
        </p:nvGrpSpPr>
        <p:grpSpPr>
          <a:xfrm>
            <a:off x="2616836" y="2895043"/>
            <a:ext cx="549202" cy="549202"/>
            <a:chOff x="2538458" y="2921169"/>
            <a:chExt cx="549202" cy="549202"/>
          </a:xfrm>
        </p:grpSpPr>
        <p:sp>
          <p:nvSpPr>
            <p:cNvPr id="106" name="Shape 4762"/>
            <p:cNvSpPr/>
            <p:nvPr/>
          </p:nvSpPr>
          <p:spPr>
            <a:xfrm>
              <a:off x="2538458" y="2921169"/>
              <a:ext cx="549202" cy="54920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2"/>
            </a:solidFill>
            <a:ln w="12700" cap="flat">
              <a:solidFill>
                <a:srgbClr val="FFFFFF"/>
              </a:solidFill>
              <a:prstDash val="solid"/>
              <a:miter lim="400000"/>
            </a:ln>
            <a:effectLst/>
          </p:spPr>
          <p:txBody>
            <a:bodyPr wrap="square" lIns="50800" tIns="50800" rIns="50800" bIns="50800" numCol="1" anchor="ctr">
              <a:noAutofit/>
            </a:bodyPr>
            <a:lstStyle/>
            <a:p>
              <a:pPr lvl="0">
                <a:defRPr sz="3200">
                  <a:solidFill>
                    <a:srgbClr val="FFFFFF"/>
                  </a:solidFill>
                  <a:latin typeface="Helvetica Light"/>
                  <a:ea typeface="Helvetica Light"/>
                  <a:cs typeface="Helvetica Light"/>
                  <a:sym typeface="Helvetica Light"/>
                </a:defRPr>
              </a:pPr>
              <a:endParaRPr>
                <a:latin typeface="+mj-lt"/>
              </a:endParaRPr>
            </a:p>
          </p:txBody>
        </p:sp>
        <p:sp>
          <p:nvSpPr>
            <p:cNvPr id="107" name="TextBox 106"/>
            <p:cNvSpPr txBox="1"/>
            <p:nvPr/>
          </p:nvSpPr>
          <p:spPr>
            <a:xfrm>
              <a:off x="2581810" y="3130739"/>
              <a:ext cx="436371" cy="276999"/>
            </a:xfrm>
            <a:prstGeom prst="rect">
              <a:avLst/>
            </a:prstGeom>
            <a:noFill/>
          </p:spPr>
          <p:txBody>
            <a:bodyPr wrap="square" lIns="0" tIns="0" rIns="0" bIns="0" rtlCol="0">
              <a:spAutoFit/>
            </a:bodyPr>
            <a:lstStyle/>
            <a:p>
              <a:pPr algn="ctr"/>
              <a:r>
                <a:rPr lang="en-GB" sz="900" dirty="0" smtClean="0">
                  <a:solidFill>
                    <a:schemeClr val="bg1"/>
                  </a:solidFill>
                  <a:latin typeface="+mj-lt"/>
                </a:rPr>
                <a:t>4</a:t>
              </a:r>
            </a:p>
            <a:p>
              <a:pPr algn="ctr"/>
              <a:endParaRPr lang="en-GB" sz="900" dirty="0">
                <a:solidFill>
                  <a:schemeClr val="bg1"/>
                </a:solidFill>
                <a:latin typeface="+mj-lt"/>
              </a:endParaRPr>
            </a:p>
          </p:txBody>
        </p:sp>
      </p:grpSp>
      <p:sp>
        <p:nvSpPr>
          <p:cNvPr id="108" name="Text Placeholder 2"/>
          <p:cNvSpPr>
            <a:spLocks noGrp="1"/>
          </p:cNvSpPr>
          <p:nvPr>
            <p:ph type="body" sz="quarter" idx="11"/>
          </p:nvPr>
        </p:nvSpPr>
        <p:spPr>
          <a:xfrm>
            <a:off x="934549" y="2759529"/>
            <a:ext cx="1699792" cy="371208"/>
          </a:xfrm>
          <a:noFill/>
        </p:spPr>
        <p:txBody>
          <a:bodyPr anchor="ctr">
            <a:noAutofit/>
          </a:bodyPr>
          <a:lstStyle/>
          <a:p>
            <a:pPr algn="ctr"/>
            <a:r>
              <a:rPr lang="en-GB" sz="1800" dirty="0" smtClean="0">
                <a:solidFill>
                  <a:schemeClr val="bg1"/>
                </a:solidFill>
                <a:latin typeface="+mj-lt"/>
              </a:rPr>
              <a:t>Target Audience</a:t>
            </a:r>
            <a:endParaRPr lang="en-GB" sz="1800" dirty="0">
              <a:solidFill>
                <a:schemeClr val="bg1"/>
              </a:solidFill>
              <a:latin typeface="+mj-lt"/>
            </a:endParaRPr>
          </a:p>
        </p:txBody>
      </p:sp>
      <p:sp>
        <p:nvSpPr>
          <p:cNvPr id="109" name="Shape 4761"/>
          <p:cNvSpPr/>
          <p:nvPr/>
        </p:nvSpPr>
        <p:spPr>
          <a:xfrm>
            <a:off x="3404521" y="2652371"/>
            <a:ext cx="2108051" cy="565451"/>
          </a:xfrm>
          <a:prstGeom prst="roundRect">
            <a:avLst>
              <a:gd name="adj" fmla="val 7025"/>
            </a:avLst>
          </a:prstGeom>
          <a:solidFill>
            <a:srgbClr val="15304E"/>
          </a:solidFill>
          <a:ln w="12700">
            <a:miter lim="400000"/>
          </a:ln>
        </p:spPr>
        <p:txBody>
          <a:bodyPr lIns="50800" tIns="50800" rIns="50800" bIns="50800" anchor="ctr"/>
          <a:lstStyle/>
          <a:p>
            <a:pPr lvl="0">
              <a:defRPr sz="3200">
                <a:solidFill>
                  <a:srgbClr val="FFFFFF"/>
                </a:solidFill>
                <a:latin typeface="Helvetica Light"/>
                <a:ea typeface="Helvetica Light"/>
                <a:cs typeface="Helvetica Light"/>
                <a:sym typeface="Helvetica Light"/>
              </a:defRPr>
            </a:pPr>
            <a:endParaRPr dirty="0">
              <a:latin typeface="+mj-lt"/>
            </a:endParaRPr>
          </a:p>
        </p:txBody>
      </p:sp>
      <p:sp>
        <p:nvSpPr>
          <p:cNvPr id="110" name="Shape 4762"/>
          <p:cNvSpPr/>
          <p:nvPr/>
        </p:nvSpPr>
        <p:spPr>
          <a:xfrm>
            <a:off x="5159738" y="2903751"/>
            <a:ext cx="549202" cy="54920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2"/>
          </a:solidFill>
          <a:ln w="12700" cap="flat">
            <a:solidFill>
              <a:srgbClr val="FFFFFF"/>
            </a:solidFill>
            <a:prstDash val="solid"/>
            <a:miter lim="400000"/>
          </a:ln>
          <a:effectLst/>
        </p:spPr>
        <p:txBody>
          <a:bodyPr wrap="square" lIns="50800" tIns="50800" rIns="50800" bIns="50800" numCol="1" anchor="ctr">
            <a:noAutofit/>
          </a:bodyPr>
          <a:lstStyle/>
          <a:p>
            <a:pPr lvl="0">
              <a:defRPr sz="3200">
                <a:solidFill>
                  <a:srgbClr val="FFFFFF"/>
                </a:solidFill>
                <a:latin typeface="Helvetica Light"/>
                <a:ea typeface="Helvetica Light"/>
                <a:cs typeface="Helvetica Light"/>
                <a:sym typeface="Helvetica Light"/>
              </a:defRPr>
            </a:pPr>
            <a:endParaRPr>
              <a:latin typeface="+mj-lt"/>
            </a:endParaRPr>
          </a:p>
        </p:txBody>
      </p:sp>
      <p:sp>
        <p:nvSpPr>
          <p:cNvPr id="111" name="TextBox 110"/>
          <p:cNvSpPr txBox="1"/>
          <p:nvPr/>
        </p:nvSpPr>
        <p:spPr>
          <a:xfrm>
            <a:off x="5229216" y="3126384"/>
            <a:ext cx="436371" cy="276999"/>
          </a:xfrm>
          <a:prstGeom prst="rect">
            <a:avLst/>
          </a:prstGeom>
          <a:noFill/>
        </p:spPr>
        <p:txBody>
          <a:bodyPr wrap="square" lIns="0" tIns="0" rIns="0" bIns="0" rtlCol="0">
            <a:spAutoFit/>
          </a:bodyPr>
          <a:lstStyle/>
          <a:p>
            <a:pPr algn="ctr"/>
            <a:r>
              <a:rPr lang="en-GB" sz="900" dirty="0" smtClean="0">
                <a:solidFill>
                  <a:schemeClr val="bg1"/>
                </a:solidFill>
                <a:latin typeface="+mj-lt"/>
              </a:rPr>
              <a:t>5</a:t>
            </a:r>
          </a:p>
          <a:p>
            <a:pPr algn="ctr"/>
            <a:endParaRPr lang="en-GB" sz="900" dirty="0">
              <a:solidFill>
                <a:schemeClr val="bg1"/>
              </a:solidFill>
              <a:latin typeface="+mj-lt"/>
            </a:endParaRPr>
          </a:p>
        </p:txBody>
      </p:sp>
      <p:sp>
        <p:nvSpPr>
          <p:cNvPr id="112" name="Text Placeholder 2"/>
          <p:cNvSpPr>
            <a:spLocks noGrp="1"/>
          </p:cNvSpPr>
          <p:nvPr>
            <p:ph type="body" sz="quarter" idx="11"/>
          </p:nvPr>
        </p:nvSpPr>
        <p:spPr>
          <a:xfrm>
            <a:off x="3647270" y="2755174"/>
            <a:ext cx="1699792" cy="371208"/>
          </a:xfrm>
          <a:noFill/>
        </p:spPr>
        <p:txBody>
          <a:bodyPr anchor="ctr">
            <a:noAutofit/>
          </a:bodyPr>
          <a:lstStyle/>
          <a:p>
            <a:pPr algn="ctr"/>
            <a:r>
              <a:rPr lang="en-GB" sz="2000" dirty="0" smtClean="0">
                <a:solidFill>
                  <a:schemeClr val="bg1"/>
                </a:solidFill>
                <a:latin typeface="+mj-lt"/>
              </a:rPr>
              <a:t>Applications</a:t>
            </a:r>
            <a:endParaRPr lang="en-GB" sz="2000" dirty="0">
              <a:solidFill>
                <a:schemeClr val="bg1"/>
              </a:solidFill>
              <a:latin typeface="+mj-lt"/>
            </a:endParaRPr>
          </a:p>
        </p:txBody>
      </p:sp>
      <p:sp>
        <p:nvSpPr>
          <p:cNvPr id="113" name="Shape 4761"/>
          <p:cNvSpPr/>
          <p:nvPr/>
        </p:nvSpPr>
        <p:spPr>
          <a:xfrm>
            <a:off x="6226098" y="2639309"/>
            <a:ext cx="2108051" cy="565451"/>
          </a:xfrm>
          <a:prstGeom prst="roundRect">
            <a:avLst>
              <a:gd name="adj" fmla="val 7025"/>
            </a:avLst>
          </a:prstGeom>
          <a:solidFill>
            <a:srgbClr val="15304E"/>
          </a:solidFill>
          <a:ln w="12700">
            <a:miter lim="400000"/>
          </a:ln>
        </p:spPr>
        <p:txBody>
          <a:bodyPr lIns="50800" tIns="50800" rIns="50800" bIns="50800" anchor="ctr"/>
          <a:lstStyle/>
          <a:p>
            <a:pPr lvl="0">
              <a:defRPr sz="3200">
                <a:solidFill>
                  <a:srgbClr val="FFFFFF"/>
                </a:solidFill>
                <a:latin typeface="Helvetica Light"/>
                <a:ea typeface="Helvetica Light"/>
                <a:cs typeface="Helvetica Light"/>
                <a:sym typeface="Helvetica Light"/>
              </a:defRPr>
            </a:pPr>
            <a:endParaRPr dirty="0">
              <a:latin typeface="+mj-lt"/>
            </a:endParaRPr>
          </a:p>
        </p:txBody>
      </p:sp>
      <p:grpSp>
        <p:nvGrpSpPr>
          <p:cNvPr id="141" name="Group 140"/>
          <p:cNvGrpSpPr/>
          <p:nvPr/>
        </p:nvGrpSpPr>
        <p:grpSpPr>
          <a:xfrm>
            <a:off x="8020504" y="2916815"/>
            <a:ext cx="549202" cy="549202"/>
            <a:chOff x="8020504" y="2916815"/>
            <a:chExt cx="549202" cy="549202"/>
          </a:xfrm>
        </p:grpSpPr>
        <p:sp>
          <p:nvSpPr>
            <p:cNvPr id="114" name="Shape 4762"/>
            <p:cNvSpPr/>
            <p:nvPr/>
          </p:nvSpPr>
          <p:spPr>
            <a:xfrm>
              <a:off x="8020504" y="2916815"/>
              <a:ext cx="549202" cy="54920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2"/>
            </a:solidFill>
            <a:ln w="12700" cap="flat">
              <a:solidFill>
                <a:srgbClr val="FFFFFF"/>
              </a:solidFill>
              <a:prstDash val="solid"/>
              <a:miter lim="400000"/>
            </a:ln>
            <a:effectLst/>
          </p:spPr>
          <p:txBody>
            <a:bodyPr wrap="square" lIns="50800" tIns="50800" rIns="50800" bIns="50800" numCol="1" anchor="ctr">
              <a:noAutofit/>
            </a:bodyPr>
            <a:lstStyle/>
            <a:p>
              <a:pPr lvl="0">
                <a:defRPr sz="3200">
                  <a:solidFill>
                    <a:srgbClr val="FFFFFF"/>
                  </a:solidFill>
                  <a:latin typeface="Helvetica Light"/>
                  <a:ea typeface="Helvetica Light"/>
                  <a:cs typeface="Helvetica Light"/>
                  <a:sym typeface="Helvetica Light"/>
                </a:defRPr>
              </a:pPr>
              <a:endParaRPr>
                <a:latin typeface="+mj-lt"/>
              </a:endParaRPr>
            </a:p>
          </p:txBody>
        </p:sp>
        <p:sp>
          <p:nvSpPr>
            <p:cNvPr id="115" name="TextBox 114"/>
            <p:cNvSpPr txBox="1"/>
            <p:nvPr/>
          </p:nvSpPr>
          <p:spPr>
            <a:xfrm>
              <a:off x="8089982" y="3139448"/>
              <a:ext cx="436371" cy="276999"/>
            </a:xfrm>
            <a:prstGeom prst="rect">
              <a:avLst/>
            </a:prstGeom>
            <a:noFill/>
          </p:spPr>
          <p:txBody>
            <a:bodyPr wrap="square" lIns="0" tIns="0" rIns="0" bIns="0" rtlCol="0">
              <a:spAutoFit/>
            </a:bodyPr>
            <a:lstStyle/>
            <a:p>
              <a:pPr algn="ctr"/>
              <a:r>
                <a:rPr lang="en-GB" sz="900" dirty="0" smtClean="0">
                  <a:solidFill>
                    <a:schemeClr val="bg1"/>
                  </a:solidFill>
                  <a:latin typeface="+mj-lt"/>
                </a:rPr>
                <a:t>6</a:t>
              </a:r>
            </a:p>
            <a:p>
              <a:pPr algn="ctr"/>
              <a:endParaRPr lang="en-GB" sz="900" dirty="0">
                <a:solidFill>
                  <a:schemeClr val="bg1"/>
                </a:solidFill>
                <a:latin typeface="+mj-lt"/>
              </a:endParaRPr>
            </a:p>
          </p:txBody>
        </p:sp>
      </p:grpSp>
      <p:sp>
        <p:nvSpPr>
          <p:cNvPr id="116" name="Text Placeholder 2"/>
          <p:cNvSpPr>
            <a:spLocks noGrp="1"/>
          </p:cNvSpPr>
          <p:nvPr>
            <p:ph type="body" sz="quarter" idx="11"/>
          </p:nvPr>
        </p:nvSpPr>
        <p:spPr>
          <a:xfrm>
            <a:off x="6296297" y="2742112"/>
            <a:ext cx="1872342" cy="371208"/>
          </a:xfrm>
          <a:noFill/>
        </p:spPr>
        <p:txBody>
          <a:bodyPr anchor="ctr">
            <a:noAutofit/>
          </a:bodyPr>
          <a:lstStyle/>
          <a:p>
            <a:pPr algn="ctr"/>
            <a:r>
              <a:rPr lang="en-GB" sz="1800" dirty="0" smtClean="0">
                <a:solidFill>
                  <a:schemeClr val="bg1"/>
                </a:solidFill>
                <a:latin typeface="+mj-lt"/>
              </a:rPr>
              <a:t>Existing Systems</a:t>
            </a:r>
            <a:endParaRPr lang="en-GB" sz="1800" dirty="0">
              <a:solidFill>
                <a:schemeClr val="bg1"/>
              </a:solidFill>
              <a:latin typeface="+mj-lt"/>
            </a:endParaRPr>
          </a:p>
        </p:txBody>
      </p:sp>
      <p:sp>
        <p:nvSpPr>
          <p:cNvPr id="117" name="Shape 4761"/>
          <p:cNvSpPr/>
          <p:nvPr/>
        </p:nvSpPr>
        <p:spPr>
          <a:xfrm>
            <a:off x="783242" y="3819320"/>
            <a:ext cx="2108051" cy="565451"/>
          </a:xfrm>
          <a:prstGeom prst="roundRect">
            <a:avLst>
              <a:gd name="adj" fmla="val 7025"/>
            </a:avLst>
          </a:prstGeom>
          <a:solidFill>
            <a:srgbClr val="15304E"/>
          </a:solidFill>
          <a:ln w="12700">
            <a:miter lim="400000"/>
          </a:ln>
        </p:spPr>
        <p:txBody>
          <a:bodyPr lIns="50800" tIns="50800" rIns="50800" bIns="50800" anchor="ctr"/>
          <a:lstStyle/>
          <a:p>
            <a:pPr lvl="0">
              <a:defRPr sz="3200">
                <a:solidFill>
                  <a:srgbClr val="FFFFFF"/>
                </a:solidFill>
                <a:latin typeface="Helvetica Light"/>
                <a:ea typeface="Helvetica Light"/>
                <a:cs typeface="Helvetica Light"/>
                <a:sym typeface="Helvetica Light"/>
              </a:defRPr>
            </a:pPr>
            <a:endParaRPr dirty="0">
              <a:latin typeface="+mj-lt"/>
            </a:endParaRPr>
          </a:p>
        </p:txBody>
      </p:sp>
      <p:grpSp>
        <p:nvGrpSpPr>
          <p:cNvPr id="142" name="Group 141"/>
          <p:cNvGrpSpPr/>
          <p:nvPr/>
        </p:nvGrpSpPr>
        <p:grpSpPr>
          <a:xfrm>
            <a:off x="2629900" y="4096826"/>
            <a:ext cx="549202" cy="549202"/>
            <a:chOff x="2538459" y="4070700"/>
            <a:chExt cx="549202" cy="549202"/>
          </a:xfrm>
        </p:grpSpPr>
        <p:sp>
          <p:nvSpPr>
            <p:cNvPr id="118" name="Shape 4762"/>
            <p:cNvSpPr/>
            <p:nvPr/>
          </p:nvSpPr>
          <p:spPr>
            <a:xfrm>
              <a:off x="2538459" y="4070700"/>
              <a:ext cx="549202" cy="54920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2"/>
            </a:solidFill>
            <a:ln w="12700" cap="flat">
              <a:solidFill>
                <a:srgbClr val="FFFFFF"/>
              </a:solidFill>
              <a:prstDash val="solid"/>
              <a:miter lim="400000"/>
            </a:ln>
            <a:effectLst/>
          </p:spPr>
          <p:txBody>
            <a:bodyPr wrap="square" lIns="50800" tIns="50800" rIns="50800" bIns="50800" numCol="1" anchor="ctr">
              <a:noAutofit/>
            </a:bodyPr>
            <a:lstStyle/>
            <a:p>
              <a:pPr lvl="0">
                <a:defRPr sz="3200">
                  <a:solidFill>
                    <a:srgbClr val="FFFFFF"/>
                  </a:solidFill>
                  <a:latin typeface="Helvetica Light"/>
                  <a:ea typeface="Helvetica Light"/>
                  <a:cs typeface="Helvetica Light"/>
                  <a:sym typeface="Helvetica Light"/>
                </a:defRPr>
              </a:pPr>
              <a:endParaRPr>
                <a:latin typeface="+mj-lt"/>
              </a:endParaRPr>
            </a:p>
          </p:txBody>
        </p:sp>
        <p:sp>
          <p:nvSpPr>
            <p:cNvPr id="119" name="TextBox 118"/>
            <p:cNvSpPr txBox="1"/>
            <p:nvPr/>
          </p:nvSpPr>
          <p:spPr>
            <a:xfrm>
              <a:off x="2607937" y="4293333"/>
              <a:ext cx="436371" cy="276999"/>
            </a:xfrm>
            <a:prstGeom prst="rect">
              <a:avLst/>
            </a:prstGeom>
            <a:noFill/>
          </p:spPr>
          <p:txBody>
            <a:bodyPr wrap="square" lIns="0" tIns="0" rIns="0" bIns="0" rtlCol="0">
              <a:spAutoFit/>
            </a:bodyPr>
            <a:lstStyle/>
            <a:p>
              <a:pPr algn="ctr"/>
              <a:r>
                <a:rPr lang="en-GB" sz="900" dirty="0" smtClean="0">
                  <a:solidFill>
                    <a:schemeClr val="bg1"/>
                  </a:solidFill>
                  <a:latin typeface="+mj-lt"/>
                </a:rPr>
                <a:t>7</a:t>
              </a:r>
            </a:p>
            <a:p>
              <a:pPr algn="ctr"/>
              <a:endParaRPr lang="en-GB" sz="900" dirty="0">
                <a:solidFill>
                  <a:schemeClr val="bg1"/>
                </a:solidFill>
                <a:latin typeface="+mj-lt"/>
              </a:endParaRPr>
            </a:p>
          </p:txBody>
        </p:sp>
      </p:grpSp>
      <p:sp>
        <p:nvSpPr>
          <p:cNvPr id="120" name="Text Placeholder 2"/>
          <p:cNvSpPr>
            <a:spLocks noGrp="1"/>
          </p:cNvSpPr>
          <p:nvPr>
            <p:ph type="body" sz="quarter" idx="11"/>
          </p:nvPr>
        </p:nvSpPr>
        <p:spPr>
          <a:xfrm>
            <a:off x="1025991" y="3922123"/>
            <a:ext cx="1699792" cy="371208"/>
          </a:xfrm>
          <a:noFill/>
        </p:spPr>
        <p:txBody>
          <a:bodyPr anchor="ctr">
            <a:noAutofit/>
          </a:bodyPr>
          <a:lstStyle/>
          <a:p>
            <a:pPr algn="ctr"/>
            <a:r>
              <a:rPr lang="en-GB" sz="1800" dirty="0" smtClean="0">
                <a:solidFill>
                  <a:schemeClr val="bg1"/>
                </a:solidFill>
                <a:latin typeface="+mj-lt"/>
              </a:rPr>
              <a:t>Problem Statement</a:t>
            </a:r>
            <a:endParaRPr lang="en-GB" sz="1800" dirty="0">
              <a:solidFill>
                <a:schemeClr val="bg1"/>
              </a:solidFill>
              <a:latin typeface="+mj-lt"/>
            </a:endParaRPr>
          </a:p>
        </p:txBody>
      </p:sp>
      <p:sp>
        <p:nvSpPr>
          <p:cNvPr id="121" name="Shape 4761"/>
          <p:cNvSpPr/>
          <p:nvPr/>
        </p:nvSpPr>
        <p:spPr>
          <a:xfrm>
            <a:off x="3430648" y="3814965"/>
            <a:ext cx="2108051" cy="565451"/>
          </a:xfrm>
          <a:prstGeom prst="roundRect">
            <a:avLst>
              <a:gd name="adj" fmla="val 7025"/>
            </a:avLst>
          </a:prstGeom>
          <a:solidFill>
            <a:srgbClr val="15304E"/>
          </a:solidFill>
          <a:ln w="12700">
            <a:miter lim="400000"/>
          </a:ln>
        </p:spPr>
        <p:txBody>
          <a:bodyPr lIns="50800" tIns="50800" rIns="50800" bIns="50800" anchor="ctr"/>
          <a:lstStyle/>
          <a:p>
            <a:pPr lvl="0">
              <a:defRPr sz="3200">
                <a:solidFill>
                  <a:srgbClr val="FFFFFF"/>
                </a:solidFill>
                <a:latin typeface="Helvetica Light"/>
                <a:ea typeface="Helvetica Light"/>
                <a:cs typeface="Helvetica Light"/>
                <a:sym typeface="Helvetica Light"/>
              </a:defRPr>
            </a:pPr>
            <a:endParaRPr dirty="0">
              <a:latin typeface="+mj-lt"/>
            </a:endParaRPr>
          </a:p>
        </p:txBody>
      </p:sp>
      <p:sp>
        <p:nvSpPr>
          <p:cNvPr id="122" name="Shape 4762"/>
          <p:cNvSpPr/>
          <p:nvPr/>
        </p:nvSpPr>
        <p:spPr>
          <a:xfrm>
            <a:off x="5185865" y="4066345"/>
            <a:ext cx="549202" cy="54920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2"/>
          </a:solidFill>
          <a:ln w="12700" cap="flat">
            <a:solidFill>
              <a:srgbClr val="FFFFFF"/>
            </a:solidFill>
            <a:prstDash val="solid"/>
            <a:miter lim="400000"/>
          </a:ln>
          <a:effectLst/>
        </p:spPr>
        <p:txBody>
          <a:bodyPr wrap="square" lIns="50800" tIns="50800" rIns="50800" bIns="50800" numCol="1" anchor="ctr">
            <a:noAutofit/>
          </a:bodyPr>
          <a:lstStyle/>
          <a:p>
            <a:pPr lvl="0">
              <a:defRPr sz="3200">
                <a:solidFill>
                  <a:srgbClr val="FFFFFF"/>
                </a:solidFill>
                <a:latin typeface="Helvetica Light"/>
                <a:ea typeface="Helvetica Light"/>
                <a:cs typeface="Helvetica Light"/>
                <a:sym typeface="Helvetica Light"/>
              </a:defRPr>
            </a:pPr>
            <a:endParaRPr>
              <a:latin typeface="+mj-lt"/>
            </a:endParaRPr>
          </a:p>
        </p:txBody>
      </p:sp>
      <p:sp>
        <p:nvSpPr>
          <p:cNvPr id="123" name="TextBox 122"/>
          <p:cNvSpPr txBox="1"/>
          <p:nvPr/>
        </p:nvSpPr>
        <p:spPr>
          <a:xfrm>
            <a:off x="5255343" y="4288978"/>
            <a:ext cx="436371" cy="276999"/>
          </a:xfrm>
          <a:prstGeom prst="rect">
            <a:avLst/>
          </a:prstGeom>
          <a:noFill/>
        </p:spPr>
        <p:txBody>
          <a:bodyPr wrap="square" lIns="0" tIns="0" rIns="0" bIns="0" rtlCol="0">
            <a:spAutoFit/>
          </a:bodyPr>
          <a:lstStyle/>
          <a:p>
            <a:pPr algn="ctr"/>
            <a:r>
              <a:rPr lang="en-GB" sz="900" dirty="0" smtClean="0">
                <a:solidFill>
                  <a:schemeClr val="bg1"/>
                </a:solidFill>
                <a:latin typeface="+mj-lt"/>
              </a:rPr>
              <a:t>8</a:t>
            </a:r>
          </a:p>
          <a:p>
            <a:pPr algn="ctr"/>
            <a:endParaRPr lang="en-GB" sz="900" dirty="0">
              <a:solidFill>
                <a:schemeClr val="bg1"/>
              </a:solidFill>
              <a:latin typeface="+mj-lt"/>
            </a:endParaRPr>
          </a:p>
        </p:txBody>
      </p:sp>
      <p:sp>
        <p:nvSpPr>
          <p:cNvPr id="124" name="Text Placeholder 2"/>
          <p:cNvSpPr>
            <a:spLocks noGrp="1"/>
          </p:cNvSpPr>
          <p:nvPr>
            <p:ph type="body" sz="quarter" idx="11"/>
          </p:nvPr>
        </p:nvSpPr>
        <p:spPr>
          <a:xfrm>
            <a:off x="3673397" y="3917768"/>
            <a:ext cx="1699792" cy="371208"/>
          </a:xfrm>
          <a:noFill/>
        </p:spPr>
        <p:txBody>
          <a:bodyPr anchor="ctr">
            <a:noAutofit/>
          </a:bodyPr>
          <a:lstStyle/>
          <a:p>
            <a:pPr algn="ctr"/>
            <a:r>
              <a:rPr lang="en-GB" sz="2000" dirty="0" smtClean="0">
                <a:solidFill>
                  <a:schemeClr val="bg1"/>
                </a:solidFill>
                <a:latin typeface="+mj-lt"/>
              </a:rPr>
              <a:t>Proposed System</a:t>
            </a:r>
            <a:endParaRPr lang="en-GB" sz="2000" dirty="0">
              <a:solidFill>
                <a:schemeClr val="bg1"/>
              </a:solidFill>
              <a:latin typeface="+mj-lt"/>
            </a:endParaRPr>
          </a:p>
        </p:txBody>
      </p:sp>
      <p:sp>
        <p:nvSpPr>
          <p:cNvPr id="125" name="Shape 4761"/>
          <p:cNvSpPr/>
          <p:nvPr/>
        </p:nvSpPr>
        <p:spPr>
          <a:xfrm>
            <a:off x="6252225" y="3801903"/>
            <a:ext cx="2108051" cy="565451"/>
          </a:xfrm>
          <a:prstGeom prst="roundRect">
            <a:avLst>
              <a:gd name="adj" fmla="val 7025"/>
            </a:avLst>
          </a:prstGeom>
          <a:solidFill>
            <a:srgbClr val="15304E"/>
          </a:solidFill>
          <a:ln w="12700">
            <a:miter lim="400000"/>
          </a:ln>
        </p:spPr>
        <p:txBody>
          <a:bodyPr lIns="50800" tIns="50800" rIns="50800" bIns="50800" anchor="ctr"/>
          <a:lstStyle/>
          <a:p>
            <a:pPr lvl="0">
              <a:defRPr sz="3200">
                <a:solidFill>
                  <a:srgbClr val="FFFFFF"/>
                </a:solidFill>
                <a:latin typeface="Helvetica Light"/>
                <a:ea typeface="Helvetica Light"/>
                <a:cs typeface="Helvetica Light"/>
                <a:sym typeface="Helvetica Light"/>
              </a:defRPr>
            </a:pPr>
            <a:endParaRPr dirty="0">
              <a:latin typeface="+mj-lt"/>
            </a:endParaRPr>
          </a:p>
        </p:txBody>
      </p:sp>
      <p:grpSp>
        <p:nvGrpSpPr>
          <p:cNvPr id="144" name="Group 143"/>
          <p:cNvGrpSpPr/>
          <p:nvPr/>
        </p:nvGrpSpPr>
        <p:grpSpPr>
          <a:xfrm>
            <a:off x="8059694" y="4040220"/>
            <a:ext cx="549202" cy="549202"/>
            <a:chOff x="8007442" y="4053283"/>
            <a:chExt cx="549202" cy="549202"/>
          </a:xfrm>
        </p:grpSpPr>
        <p:sp>
          <p:nvSpPr>
            <p:cNvPr id="126" name="Shape 4762"/>
            <p:cNvSpPr/>
            <p:nvPr/>
          </p:nvSpPr>
          <p:spPr>
            <a:xfrm>
              <a:off x="8007442" y="4053283"/>
              <a:ext cx="549202" cy="54920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2"/>
            </a:solidFill>
            <a:ln w="12700" cap="flat">
              <a:solidFill>
                <a:srgbClr val="FFFFFF"/>
              </a:solidFill>
              <a:prstDash val="solid"/>
              <a:miter lim="400000"/>
            </a:ln>
            <a:effectLst/>
          </p:spPr>
          <p:txBody>
            <a:bodyPr wrap="square" lIns="50800" tIns="50800" rIns="50800" bIns="50800" numCol="1" anchor="ctr">
              <a:noAutofit/>
            </a:bodyPr>
            <a:lstStyle/>
            <a:p>
              <a:pPr lvl="0">
                <a:defRPr sz="3200">
                  <a:solidFill>
                    <a:srgbClr val="FFFFFF"/>
                  </a:solidFill>
                  <a:latin typeface="Helvetica Light"/>
                  <a:ea typeface="Helvetica Light"/>
                  <a:cs typeface="Helvetica Light"/>
                  <a:sym typeface="Helvetica Light"/>
                </a:defRPr>
              </a:pPr>
              <a:endParaRPr>
                <a:latin typeface="+mj-lt"/>
              </a:endParaRPr>
            </a:p>
          </p:txBody>
        </p:sp>
        <p:sp>
          <p:nvSpPr>
            <p:cNvPr id="127" name="TextBox 126"/>
            <p:cNvSpPr txBox="1"/>
            <p:nvPr/>
          </p:nvSpPr>
          <p:spPr>
            <a:xfrm>
              <a:off x="8076920" y="4275916"/>
              <a:ext cx="436371" cy="276999"/>
            </a:xfrm>
            <a:prstGeom prst="rect">
              <a:avLst/>
            </a:prstGeom>
            <a:noFill/>
          </p:spPr>
          <p:txBody>
            <a:bodyPr wrap="square" lIns="0" tIns="0" rIns="0" bIns="0" rtlCol="0">
              <a:spAutoFit/>
            </a:bodyPr>
            <a:lstStyle/>
            <a:p>
              <a:pPr algn="ctr"/>
              <a:r>
                <a:rPr lang="en-GB" sz="900" dirty="0" smtClean="0">
                  <a:solidFill>
                    <a:schemeClr val="bg1"/>
                  </a:solidFill>
                  <a:latin typeface="+mj-lt"/>
                </a:rPr>
                <a:t>9</a:t>
              </a:r>
            </a:p>
            <a:p>
              <a:pPr algn="ctr"/>
              <a:endParaRPr lang="en-GB" sz="900" dirty="0">
                <a:solidFill>
                  <a:schemeClr val="bg1"/>
                </a:solidFill>
                <a:latin typeface="+mj-lt"/>
              </a:endParaRPr>
            </a:p>
          </p:txBody>
        </p:sp>
      </p:grpSp>
      <p:sp>
        <p:nvSpPr>
          <p:cNvPr id="128" name="Text Placeholder 2"/>
          <p:cNvSpPr>
            <a:spLocks noGrp="1"/>
          </p:cNvSpPr>
          <p:nvPr>
            <p:ph type="body" sz="quarter" idx="11"/>
          </p:nvPr>
        </p:nvSpPr>
        <p:spPr>
          <a:xfrm>
            <a:off x="6494974" y="3904706"/>
            <a:ext cx="1699792" cy="371208"/>
          </a:xfrm>
          <a:noFill/>
        </p:spPr>
        <p:txBody>
          <a:bodyPr anchor="ctr">
            <a:noAutofit/>
          </a:bodyPr>
          <a:lstStyle/>
          <a:p>
            <a:pPr algn="ctr"/>
            <a:r>
              <a:rPr lang="en-GB" sz="1800" dirty="0" smtClean="0">
                <a:solidFill>
                  <a:schemeClr val="bg1"/>
                </a:solidFill>
                <a:latin typeface="+mj-lt"/>
              </a:rPr>
              <a:t>Feasibility</a:t>
            </a:r>
            <a:endParaRPr lang="en-GB" sz="1800" dirty="0">
              <a:solidFill>
                <a:schemeClr val="bg1"/>
              </a:solidFill>
              <a:latin typeface="+mj-lt"/>
            </a:endParaRPr>
          </a:p>
        </p:txBody>
      </p:sp>
      <p:sp>
        <p:nvSpPr>
          <p:cNvPr id="129" name="Shape 4761"/>
          <p:cNvSpPr/>
          <p:nvPr/>
        </p:nvSpPr>
        <p:spPr>
          <a:xfrm>
            <a:off x="783242" y="4916600"/>
            <a:ext cx="2108051" cy="565451"/>
          </a:xfrm>
          <a:prstGeom prst="roundRect">
            <a:avLst>
              <a:gd name="adj" fmla="val 7025"/>
            </a:avLst>
          </a:prstGeom>
          <a:solidFill>
            <a:srgbClr val="15304E"/>
          </a:solidFill>
          <a:ln w="12700">
            <a:miter lim="400000"/>
          </a:ln>
        </p:spPr>
        <p:txBody>
          <a:bodyPr lIns="50800" tIns="50800" rIns="50800" bIns="50800" anchor="ctr"/>
          <a:lstStyle/>
          <a:p>
            <a:pPr lvl="0">
              <a:defRPr sz="3200">
                <a:solidFill>
                  <a:srgbClr val="FFFFFF"/>
                </a:solidFill>
                <a:latin typeface="Helvetica Light"/>
                <a:ea typeface="Helvetica Light"/>
                <a:cs typeface="Helvetica Light"/>
                <a:sym typeface="Helvetica Light"/>
              </a:defRPr>
            </a:pPr>
            <a:endParaRPr dirty="0">
              <a:latin typeface="+mj-lt"/>
            </a:endParaRPr>
          </a:p>
        </p:txBody>
      </p:sp>
      <p:sp>
        <p:nvSpPr>
          <p:cNvPr id="130" name="Shape 4762"/>
          <p:cNvSpPr/>
          <p:nvPr/>
        </p:nvSpPr>
        <p:spPr>
          <a:xfrm>
            <a:off x="2538459" y="5167980"/>
            <a:ext cx="549202" cy="54920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2"/>
          </a:solidFill>
          <a:ln w="12700" cap="flat">
            <a:solidFill>
              <a:srgbClr val="FFFFFF"/>
            </a:solidFill>
            <a:prstDash val="solid"/>
            <a:miter lim="400000"/>
          </a:ln>
          <a:effectLst/>
        </p:spPr>
        <p:txBody>
          <a:bodyPr wrap="square" lIns="50800" tIns="50800" rIns="50800" bIns="50800" numCol="1" anchor="ctr">
            <a:noAutofit/>
          </a:bodyPr>
          <a:lstStyle/>
          <a:p>
            <a:pPr lvl="0">
              <a:defRPr sz="3200">
                <a:solidFill>
                  <a:srgbClr val="FFFFFF"/>
                </a:solidFill>
                <a:latin typeface="Helvetica Light"/>
                <a:ea typeface="Helvetica Light"/>
                <a:cs typeface="Helvetica Light"/>
                <a:sym typeface="Helvetica Light"/>
              </a:defRPr>
            </a:pPr>
            <a:endParaRPr>
              <a:latin typeface="+mj-lt"/>
            </a:endParaRPr>
          </a:p>
        </p:txBody>
      </p:sp>
      <p:sp>
        <p:nvSpPr>
          <p:cNvPr id="131" name="TextBox 130"/>
          <p:cNvSpPr txBox="1"/>
          <p:nvPr/>
        </p:nvSpPr>
        <p:spPr>
          <a:xfrm>
            <a:off x="2607937" y="5390613"/>
            <a:ext cx="436371" cy="276999"/>
          </a:xfrm>
          <a:prstGeom prst="rect">
            <a:avLst/>
          </a:prstGeom>
          <a:noFill/>
        </p:spPr>
        <p:txBody>
          <a:bodyPr wrap="square" lIns="0" tIns="0" rIns="0" bIns="0" rtlCol="0">
            <a:spAutoFit/>
          </a:bodyPr>
          <a:lstStyle/>
          <a:p>
            <a:pPr algn="ctr"/>
            <a:r>
              <a:rPr lang="en-GB" sz="900" dirty="0" smtClean="0">
                <a:solidFill>
                  <a:schemeClr val="bg1"/>
                </a:solidFill>
                <a:latin typeface="+mj-lt"/>
              </a:rPr>
              <a:t>10</a:t>
            </a:r>
          </a:p>
          <a:p>
            <a:pPr algn="ctr"/>
            <a:endParaRPr lang="en-GB" sz="900" dirty="0">
              <a:solidFill>
                <a:schemeClr val="bg1"/>
              </a:solidFill>
              <a:latin typeface="+mj-lt"/>
            </a:endParaRPr>
          </a:p>
        </p:txBody>
      </p:sp>
      <p:sp>
        <p:nvSpPr>
          <p:cNvPr id="132" name="Text Placeholder 2"/>
          <p:cNvSpPr>
            <a:spLocks noGrp="1"/>
          </p:cNvSpPr>
          <p:nvPr>
            <p:ph type="body" sz="quarter" idx="11"/>
          </p:nvPr>
        </p:nvSpPr>
        <p:spPr>
          <a:xfrm>
            <a:off x="1025991" y="5019403"/>
            <a:ext cx="1699792" cy="371208"/>
          </a:xfrm>
          <a:noFill/>
        </p:spPr>
        <p:txBody>
          <a:bodyPr anchor="ctr">
            <a:noAutofit/>
          </a:bodyPr>
          <a:lstStyle/>
          <a:p>
            <a:pPr algn="ctr"/>
            <a:r>
              <a:rPr lang="en-GB" sz="1800" dirty="0" smtClean="0">
                <a:solidFill>
                  <a:schemeClr val="bg1"/>
                </a:solidFill>
                <a:latin typeface="+mj-lt"/>
              </a:rPr>
              <a:t>Requirements</a:t>
            </a:r>
            <a:endParaRPr lang="en-GB" sz="1800" dirty="0">
              <a:solidFill>
                <a:schemeClr val="bg1"/>
              </a:solidFill>
              <a:latin typeface="+mj-lt"/>
            </a:endParaRPr>
          </a:p>
        </p:txBody>
      </p:sp>
    </p:spTree>
    <p:extLst>
      <p:ext uri="{BB962C8B-B14F-4D97-AF65-F5344CB8AC3E}">
        <p14:creationId xmlns:p14="http://schemas.microsoft.com/office/powerpoint/2010/main" xmlns="" val="2799612666"/>
      </p:ext>
    </p:extLst>
  </p:cSld>
  <p:clrMapOvr>
    <a:masterClrMapping/>
  </p:clrMapOvr>
  <mc:AlternateContent xmlns:mc="http://schemas.openxmlformats.org/markup-compatibility/2006">
    <mc:Choice xmlns:p14="http://schemas.microsoft.com/office/powerpoint/2010/main" xmlns="" Requires="p14">
      <p:transition p14:dur="10"/>
    </mc:Choice>
    <mc:Fallback>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Title 1"/>
          <p:cNvSpPr>
            <a:spLocks noGrp="1"/>
          </p:cNvSpPr>
          <p:nvPr>
            <p:ph type="ctrTitle"/>
          </p:nvPr>
        </p:nvSpPr>
        <p:spPr>
          <a:xfrm>
            <a:off x="726207" y="411483"/>
            <a:ext cx="7758044" cy="746277"/>
          </a:xfrm>
        </p:spPr>
        <p:txBody>
          <a:bodyPr/>
          <a:lstStyle/>
          <a:p>
            <a:pPr lvl="0" algn="ctr"/>
            <a:r>
              <a:rPr lang="en-GB" dirty="0" smtClean="0">
                <a:latin typeface="Open Sans" panose="020B0606030504020204" pitchFamily="34" charset="0"/>
                <a:ea typeface="Open Sans" panose="020B0606030504020204" pitchFamily="34" charset="0"/>
                <a:cs typeface="Open Sans" panose="020B0606030504020204" pitchFamily="34" charset="0"/>
              </a:rPr>
              <a:t>Offline Player</a:t>
            </a:r>
            <a:endParaRPr lang="en-GB" dirty="0">
              <a:latin typeface="Open Sans" panose="020B0606030504020204" pitchFamily="34" charset="0"/>
              <a:ea typeface="Open Sans" panose="020B0606030504020204" pitchFamily="34" charset="0"/>
              <a:cs typeface="Open Sans" panose="020B0606030504020204" pitchFamily="34" charset="0"/>
            </a:endParaRPr>
          </a:p>
        </p:txBody>
      </p:sp>
      <p:sp>
        <p:nvSpPr>
          <p:cNvPr id="66" name="Shape 39"/>
          <p:cNvSpPr/>
          <p:nvPr/>
        </p:nvSpPr>
        <p:spPr>
          <a:xfrm>
            <a:off x="0" y="6035322"/>
            <a:ext cx="9144000" cy="847849"/>
          </a:xfrm>
          <a:prstGeom prst="rect">
            <a:avLst/>
          </a:prstGeom>
          <a:solidFill>
            <a:srgbClr val="15304E"/>
          </a:solidFill>
          <a:ln w="12700">
            <a:miter lim="400000"/>
          </a:ln>
        </p:spPr>
        <p:txBody>
          <a:bodyPr lIns="0" tIns="0" rIns="0" bIns="0" anchor="ctr"/>
          <a:lstStyle/>
          <a:p>
            <a:pPr lvl="0">
              <a:defRPr sz="3200">
                <a:solidFill>
                  <a:srgbClr val="FFFFFF"/>
                </a:solidFill>
                <a:latin typeface="Helvetica Light"/>
                <a:ea typeface="Helvetica Light"/>
                <a:cs typeface="Helvetica Light"/>
                <a:sym typeface="Helvetica Light"/>
              </a:defRPr>
            </a:pPr>
            <a:endParaRPr>
              <a:latin typeface="+mj-lt"/>
            </a:endParaRPr>
          </a:p>
        </p:txBody>
      </p:sp>
      <p:sp>
        <p:nvSpPr>
          <p:cNvPr id="67" name="Date Placeholder 2"/>
          <p:cNvSpPr>
            <a:spLocks noGrp="1"/>
          </p:cNvSpPr>
          <p:nvPr>
            <p:ph type="dt" sz="half" idx="4294967295"/>
          </p:nvPr>
        </p:nvSpPr>
        <p:spPr>
          <a:xfrm>
            <a:off x="6858000" y="6244047"/>
            <a:ext cx="2116183" cy="613954"/>
          </a:xfrm>
          <a:prstGeom prst="rect">
            <a:avLst/>
          </a:prstGeom>
        </p:spPr>
        <p:txBody>
          <a:bodyPr/>
          <a:lstStyle/>
          <a:p>
            <a:r>
              <a:rPr lang="en-US" dirty="0" smtClean="0">
                <a:solidFill>
                  <a:schemeClr val="bg1"/>
                </a:solidFill>
              </a:rPr>
              <a:t>(c) DBM 2019 </a:t>
            </a:r>
            <a:endParaRPr lang="en-GB" dirty="0">
              <a:solidFill>
                <a:schemeClr val="bg1"/>
              </a:solidFill>
            </a:endParaRPr>
          </a:p>
        </p:txBody>
      </p:sp>
      <p:pic>
        <p:nvPicPr>
          <p:cNvPr id="68" name="Picture 67" descr="Asset 1.png"/>
          <p:cNvPicPr>
            <a:picLocks noChangeAspect="1"/>
          </p:cNvPicPr>
          <p:nvPr/>
        </p:nvPicPr>
        <p:blipFill>
          <a:blip r:embed="rId2" cstate="print"/>
          <a:stretch>
            <a:fillRect/>
          </a:stretch>
        </p:blipFill>
        <p:spPr>
          <a:xfrm>
            <a:off x="0" y="5591084"/>
            <a:ext cx="1724297" cy="1056044"/>
          </a:xfrm>
          <a:prstGeom prst="rect">
            <a:avLst/>
          </a:prstGeom>
        </p:spPr>
      </p:pic>
      <p:pic>
        <p:nvPicPr>
          <p:cNvPr id="2050" name="Picture 2" descr="F:\UET\FYP\Requirement Document\offline player module doc\offline player module doc\images\labeled_player.png"/>
          <p:cNvPicPr>
            <a:picLocks noChangeAspect="1" noChangeArrowheads="1"/>
          </p:cNvPicPr>
          <p:nvPr/>
        </p:nvPicPr>
        <p:blipFill>
          <a:blip r:embed="rId3" cstate="print"/>
          <a:srcRect/>
          <a:stretch>
            <a:fillRect/>
          </a:stretch>
        </p:blipFill>
        <p:spPr bwMode="auto">
          <a:xfrm>
            <a:off x="1188720" y="1238593"/>
            <a:ext cx="6923314" cy="4482300"/>
          </a:xfrm>
          <a:prstGeom prst="rect">
            <a:avLst/>
          </a:prstGeom>
          <a:noFill/>
        </p:spPr>
      </p:pic>
    </p:spTree>
    <p:extLst>
      <p:ext uri="{BB962C8B-B14F-4D97-AF65-F5344CB8AC3E}">
        <p14:creationId xmlns:p14="http://schemas.microsoft.com/office/powerpoint/2010/main" xmlns="" val="3278166494"/>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Title 1"/>
          <p:cNvSpPr>
            <a:spLocks noGrp="1"/>
          </p:cNvSpPr>
          <p:nvPr>
            <p:ph type="ctrTitle"/>
          </p:nvPr>
        </p:nvSpPr>
        <p:spPr>
          <a:xfrm>
            <a:off x="726207" y="411483"/>
            <a:ext cx="7758044" cy="659671"/>
          </a:xfrm>
        </p:spPr>
        <p:txBody>
          <a:bodyPr/>
          <a:lstStyle/>
          <a:p>
            <a:pPr lvl="0" algn="ctr"/>
            <a:r>
              <a:rPr lang="en-GB" dirty="0" smtClean="0">
                <a:latin typeface="Open Sans" panose="020B0606030504020204" pitchFamily="34" charset="0"/>
                <a:ea typeface="Open Sans" panose="020B0606030504020204" pitchFamily="34" charset="0"/>
                <a:cs typeface="Open Sans" panose="020B0606030504020204" pitchFamily="34" charset="0"/>
              </a:rPr>
              <a:t>Offline Player</a:t>
            </a:r>
            <a:endParaRPr lang="en-GB" dirty="0">
              <a:latin typeface="Open Sans" panose="020B0606030504020204" pitchFamily="34" charset="0"/>
              <a:ea typeface="Open Sans" panose="020B0606030504020204" pitchFamily="34" charset="0"/>
              <a:cs typeface="Open Sans" panose="020B0606030504020204" pitchFamily="34" charset="0"/>
            </a:endParaRPr>
          </a:p>
        </p:txBody>
      </p:sp>
      <p:sp>
        <p:nvSpPr>
          <p:cNvPr id="66" name="Shape 39"/>
          <p:cNvSpPr/>
          <p:nvPr/>
        </p:nvSpPr>
        <p:spPr>
          <a:xfrm>
            <a:off x="0" y="6035322"/>
            <a:ext cx="9144000" cy="847849"/>
          </a:xfrm>
          <a:prstGeom prst="rect">
            <a:avLst/>
          </a:prstGeom>
          <a:solidFill>
            <a:srgbClr val="15304E"/>
          </a:solidFill>
          <a:ln w="12700">
            <a:miter lim="400000"/>
          </a:ln>
        </p:spPr>
        <p:txBody>
          <a:bodyPr lIns="0" tIns="0" rIns="0" bIns="0" anchor="ctr"/>
          <a:lstStyle/>
          <a:p>
            <a:pPr lvl="0">
              <a:defRPr sz="3200">
                <a:solidFill>
                  <a:srgbClr val="FFFFFF"/>
                </a:solidFill>
                <a:latin typeface="Helvetica Light"/>
                <a:ea typeface="Helvetica Light"/>
                <a:cs typeface="Helvetica Light"/>
                <a:sym typeface="Helvetica Light"/>
              </a:defRPr>
            </a:pPr>
            <a:endParaRPr>
              <a:latin typeface="+mj-lt"/>
            </a:endParaRPr>
          </a:p>
        </p:txBody>
      </p:sp>
      <p:sp>
        <p:nvSpPr>
          <p:cNvPr id="67" name="Date Placeholder 2"/>
          <p:cNvSpPr>
            <a:spLocks noGrp="1"/>
          </p:cNvSpPr>
          <p:nvPr>
            <p:ph type="dt" sz="half" idx="4294967295"/>
          </p:nvPr>
        </p:nvSpPr>
        <p:spPr>
          <a:xfrm>
            <a:off x="6858000" y="6244047"/>
            <a:ext cx="2116183" cy="613954"/>
          </a:xfrm>
          <a:prstGeom prst="rect">
            <a:avLst/>
          </a:prstGeom>
        </p:spPr>
        <p:txBody>
          <a:bodyPr/>
          <a:lstStyle/>
          <a:p>
            <a:r>
              <a:rPr lang="en-US" dirty="0" smtClean="0">
                <a:solidFill>
                  <a:schemeClr val="bg1"/>
                </a:solidFill>
              </a:rPr>
              <a:t>(c) DBM 2019 </a:t>
            </a:r>
            <a:endParaRPr lang="en-GB" dirty="0">
              <a:solidFill>
                <a:schemeClr val="bg1"/>
              </a:solidFill>
            </a:endParaRPr>
          </a:p>
        </p:txBody>
      </p:sp>
      <p:pic>
        <p:nvPicPr>
          <p:cNvPr id="68" name="Picture 67" descr="Asset 1.png"/>
          <p:cNvPicPr>
            <a:picLocks noChangeAspect="1"/>
          </p:cNvPicPr>
          <p:nvPr/>
        </p:nvPicPr>
        <p:blipFill>
          <a:blip r:embed="rId2" cstate="print"/>
          <a:stretch>
            <a:fillRect/>
          </a:stretch>
        </p:blipFill>
        <p:spPr>
          <a:xfrm>
            <a:off x="0" y="5591084"/>
            <a:ext cx="1724297" cy="1056044"/>
          </a:xfrm>
          <a:prstGeom prst="rect">
            <a:avLst/>
          </a:prstGeom>
        </p:spPr>
      </p:pic>
      <p:sp>
        <p:nvSpPr>
          <p:cNvPr id="21" name="Subtitle 68"/>
          <p:cNvSpPr txBox="1">
            <a:spLocks/>
          </p:cNvSpPr>
          <p:nvPr/>
        </p:nvSpPr>
        <p:spPr>
          <a:xfrm>
            <a:off x="509450" y="1097279"/>
            <a:ext cx="8255727" cy="4480561"/>
          </a:xfrm>
          <a:prstGeom prst="rect">
            <a:avLst/>
          </a:prstGeom>
        </p:spPr>
        <p:txBody>
          <a:bodyPr/>
          <a:lstStyle/>
          <a:p>
            <a:pPr marL="342900" lvl="0" indent="-342900" defTabSz="914395">
              <a:lnSpc>
                <a:spcPct val="90000"/>
              </a:lnSpc>
              <a:spcBef>
                <a:spcPts val="1000"/>
              </a:spcBef>
              <a:defRPr/>
            </a:pPr>
            <a:r>
              <a:rPr lang="en-US" sz="1600" b="1" dirty="0" smtClean="0"/>
              <a:t>1.   Player Screen:</a:t>
            </a:r>
          </a:p>
          <a:p>
            <a:pPr marL="800100" lvl="1" indent="-342900" defTabSz="914395">
              <a:lnSpc>
                <a:spcPct val="90000"/>
              </a:lnSpc>
              <a:spcBef>
                <a:spcPts val="1000"/>
              </a:spcBef>
              <a:defRPr/>
            </a:pPr>
            <a:r>
              <a:rPr lang="en-US" sz="1400" dirty="0" smtClean="0"/>
              <a:t>	</a:t>
            </a:r>
            <a:r>
              <a:rPr lang="en-GB" sz="1400" dirty="0" smtClean="0"/>
              <a:t>Player screen is a place where animated video drawn by data in </a:t>
            </a:r>
            <a:r>
              <a:rPr lang="en-GB" sz="1400" dirty="0" err="1" smtClean="0"/>
              <a:t>json</a:t>
            </a:r>
            <a:r>
              <a:rPr lang="en-GB" sz="1400" dirty="0" smtClean="0"/>
              <a:t> file will be played.</a:t>
            </a:r>
            <a:endParaRPr lang="en-US" sz="1400" dirty="0" smtClean="0"/>
          </a:p>
          <a:p>
            <a:pPr marL="342900" indent="-342900" defTabSz="914395">
              <a:lnSpc>
                <a:spcPct val="90000"/>
              </a:lnSpc>
              <a:spcBef>
                <a:spcPts val="1000"/>
              </a:spcBef>
              <a:defRPr/>
            </a:pPr>
            <a:r>
              <a:rPr lang="en-US" sz="1600" b="1" dirty="0" smtClean="0"/>
              <a:t>2.  Start Over Button :</a:t>
            </a:r>
          </a:p>
          <a:p>
            <a:pPr marL="800100" lvl="1" indent="-342900" defTabSz="914395">
              <a:lnSpc>
                <a:spcPct val="90000"/>
              </a:lnSpc>
              <a:spcBef>
                <a:spcPts val="1000"/>
              </a:spcBef>
              <a:defRPr/>
            </a:pPr>
            <a:r>
              <a:rPr lang="en-US" sz="1400" dirty="0" smtClean="0"/>
              <a:t>	</a:t>
            </a:r>
            <a:r>
              <a:rPr lang="en-GB" sz="1400" dirty="0" smtClean="0"/>
              <a:t> This button is responsible for suspending all the threads except main thread and play the video, audio and timer from the start.</a:t>
            </a:r>
            <a:endParaRPr lang="en-US" sz="1400" dirty="0" smtClean="0"/>
          </a:p>
          <a:p>
            <a:pPr marL="342900" indent="-342900" defTabSz="914395">
              <a:lnSpc>
                <a:spcPct val="90000"/>
              </a:lnSpc>
              <a:spcBef>
                <a:spcPts val="1000"/>
              </a:spcBef>
              <a:defRPr/>
            </a:pPr>
            <a:r>
              <a:rPr lang="en-US" sz="1600" b="1" dirty="0" smtClean="0"/>
              <a:t>3.  Play Now Button :</a:t>
            </a:r>
          </a:p>
          <a:p>
            <a:pPr marL="800100" lvl="1" indent="-342900" defTabSz="914395">
              <a:lnSpc>
                <a:spcPct val="90000"/>
              </a:lnSpc>
              <a:spcBef>
                <a:spcPts val="1000"/>
              </a:spcBef>
              <a:defRPr/>
            </a:pPr>
            <a:r>
              <a:rPr lang="en-US" sz="1400" dirty="0" smtClean="0"/>
              <a:t>	</a:t>
            </a:r>
            <a:r>
              <a:rPr lang="en-GB" sz="1400" dirty="0" smtClean="0"/>
              <a:t>This play now button starts three new threads of audio, video and timer start it is responsible to play video at start.</a:t>
            </a:r>
            <a:endParaRPr lang="en-US" sz="1400" dirty="0" smtClean="0"/>
          </a:p>
          <a:p>
            <a:pPr marL="342900" indent="-342900" defTabSz="914395">
              <a:lnSpc>
                <a:spcPct val="90000"/>
              </a:lnSpc>
              <a:spcBef>
                <a:spcPts val="1000"/>
              </a:spcBef>
              <a:defRPr/>
            </a:pPr>
            <a:r>
              <a:rPr lang="en-US" sz="1600" b="1" dirty="0" smtClean="0"/>
              <a:t>4.  </a:t>
            </a:r>
            <a:r>
              <a:rPr lang="en-GB" sz="1600" b="1" dirty="0" smtClean="0"/>
              <a:t>Pause Button</a:t>
            </a:r>
            <a:r>
              <a:rPr lang="en-US" sz="1600" b="1" dirty="0" smtClean="0"/>
              <a:t>:</a:t>
            </a:r>
            <a:endParaRPr lang="en-GB" sz="1400" b="1" dirty="0" smtClean="0"/>
          </a:p>
          <a:p>
            <a:pPr marL="800100" lvl="1" indent="-342900" defTabSz="914395">
              <a:lnSpc>
                <a:spcPct val="90000"/>
              </a:lnSpc>
              <a:spcBef>
                <a:spcPts val="1000"/>
              </a:spcBef>
              <a:defRPr/>
            </a:pPr>
            <a:r>
              <a:rPr lang="en-US" sz="1400" dirty="0" smtClean="0"/>
              <a:t>	 </a:t>
            </a:r>
            <a:r>
              <a:rPr lang="en-GB" sz="1400" dirty="0" smtClean="0"/>
              <a:t>It pauses the audio, video and timer at a specific time when they have been played. It suspends all threads which are responsible to play video for a time being.</a:t>
            </a:r>
          </a:p>
          <a:p>
            <a:pPr marL="342900" indent="-342900" defTabSz="914395">
              <a:lnSpc>
                <a:spcPct val="90000"/>
              </a:lnSpc>
              <a:spcBef>
                <a:spcPts val="1000"/>
              </a:spcBef>
              <a:defRPr/>
            </a:pPr>
            <a:r>
              <a:rPr lang="en-US" sz="1600" b="1" dirty="0" smtClean="0"/>
              <a:t>5.  Elapsed Time Label:</a:t>
            </a:r>
            <a:endParaRPr lang="en-GB" sz="1400" b="1" dirty="0" smtClean="0"/>
          </a:p>
          <a:p>
            <a:pPr marL="800100" lvl="1" indent="-342900" defTabSz="914395">
              <a:lnSpc>
                <a:spcPct val="90000"/>
              </a:lnSpc>
              <a:spcBef>
                <a:spcPts val="1000"/>
              </a:spcBef>
              <a:defRPr/>
            </a:pPr>
            <a:r>
              <a:rPr lang="en-US" sz="1400" dirty="0" smtClean="0"/>
              <a:t>	 </a:t>
            </a:r>
            <a:r>
              <a:rPr lang="en-GB" sz="1400" dirty="0" smtClean="0"/>
              <a:t>This label is responsible to show the elapsed time to the user so that he can keep track of video.</a:t>
            </a:r>
          </a:p>
          <a:p>
            <a:pPr marL="800100" lvl="1" indent="-342900" defTabSz="914395">
              <a:lnSpc>
                <a:spcPct val="90000"/>
              </a:lnSpc>
              <a:spcBef>
                <a:spcPts val="1000"/>
              </a:spcBef>
              <a:defRPr/>
            </a:pPr>
            <a:endParaRPr lang="en-GB" sz="1400" dirty="0" smtClean="0"/>
          </a:p>
        </p:txBody>
      </p:sp>
    </p:spTree>
    <p:extLst>
      <p:ext uri="{BB962C8B-B14F-4D97-AF65-F5344CB8AC3E}">
        <p14:creationId xmlns:p14="http://schemas.microsoft.com/office/powerpoint/2010/main" xmlns="" val="3278166494"/>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Title 1"/>
          <p:cNvSpPr>
            <a:spLocks noGrp="1"/>
          </p:cNvSpPr>
          <p:nvPr>
            <p:ph type="ctrTitle"/>
          </p:nvPr>
        </p:nvSpPr>
        <p:spPr>
          <a:xfrm>
            <a:off x="726207" y="411483"/>
            <a:ext cx="7758044" cy="659671"/>
          </a:xfrm>
        </p:spPr>
        <p:txBody>
          <a:bodyPr/>
          <a:lstStyle/>
          <a:p>
            <a:pPr lvl="0" algn="ctr"/>
            <a:r>
              <a:rPr lang="en-GB" dirty="0" smtClean="0">
                <a:latin typeface="Open Sans" panose="020B0606030504020204" pitchFamily="34" charset="0"/>
                <a:ea typeface="Open Sans" panose="020B0606030504020204" pitchFamily="34" charset="0"/>
                <a:cs typeface="Open Sans" panose="020B0606030504020204" pitchFamily="34" charset="0"/>
              </a:rPr>
              <a:t>Offline Player(</a:t>
            </a:r>
            <a:r>
              <a:rPr lang="en-GB" dirty="0" err="1" smtClean="0">
                <a:latin typeface="Open Sans" panose="020B0606030504020204" pitchFamily="34" charset="0"/>
                <a:ea typeface="Open Sans" panose="020B0606030504020204" pitchFamily="34" charset="0"/>
                <a:cs typeface="Open Sans" panose="020B0606030504020204" pitchFamily="34" charset="0"/>
              </a:rPr>
              <a:t>Contd</a:t>
            </a:r>
            <a:r>
              <a:rPr lang="en-GB" dirty="0" smtClean="0">
                <a:latin typeface="Open Sans" panose="020B0606030504020204" pitchFamily="34" charset="0"/>
                <a:ea typeface="Open Sans" panose="020B0606030504020204" pitchFamily="34" charset="0"/>
                <a:cs typeface="Open Sans" panose="020B0606030504020204" pitchFamily="34" charset="0"/>
              </a:rPr>
              <a:t>)</a:t>
            </a:r>
            <a:endParaRPr lang="en-GB" dirty="0">
              <a:latin typeface="Open Sans" panose="020B0606030504020204" pitchFamily="34" charset="0"/>
              <a:ea typeface="Open Sans" panose="020B0606030504020204" pitchFamily="34" charset="0"/>
              <a:cs typeface="Open Sans" panose="020B0606030504020204" pitchFamily="34" charset="0"/>
            </a:endParaRPr>
          </a:p>
        </p:txBody>
      </p:sp>
      <p:sp>
        <p:nvSpPr>
          <p:cNvPr id="66" name="Shape 39"/>
          <p:cNvSpPr/>
          <p:nvPr/>
        </p:nvSpPr>
        <p:spPr>
          <a:xfrm>
            <a:off x="0" y="6035322"/>
            <a:ext cx="9144000" cy="847849"/>
          </a:xfrm>
          <a:prstGeom prst="rect">
            <a:avLst/>
          </a:prstGeom>
          <a:solidFill>
            <a:srgbClr val="15304E"/>
          </a:solidFill>
          <a:ln w="12700">
            <a:miter lim="400000"/>
          </a:ln>
        </p:spPr>
        <p:txBody>
          <a:bodyPr lIns="0" tIns="0" rIns="0" bIns="0" anchor="ctr"/>
          <a:lstStyle/>
          <a:p>
            <a:pPr lvl="0">
              <a:defRPr sz="3200">
                <a:solidFill>
                  <a:srgbClr val="FFFFFF"/>
                </a:solidFill>
                <a:latin typeface="Helvetica Light"/>
                <a:ea typeface="Helvetica Light"/>
                <a:cs typeface="Helvetica Light"/>
                <a:sym typeface="Helvetica Light"/>
              </a:defRPr>
            </a:pPr>
            <a:endParaRPr>
              <a:latin typeface="+mj-lt"/>
            </a:endParaRPr>
          </a:p>
        </p:txBody>
      </p:sp>
      <p:sp>
        <p:nvSpPr>
          <p:cNvPr id="67" name="Date Placeholder 2"/>
          <p:cNvSpPr>
            <a:spLocks noGrp="1"/>
          </p:cNvSpPr>
          <p:nvPr>
            <p:ph type="dt" sz="half" idx="4294967295"/>
          </p:nvPr>
        </p:nvSpPr>
        <p:spPr>
          <a:xfrm>
            <a:off x="6858000" y="6244047"/>
            <a:ext cx="2116183" cy="613954"/>
          </a:xfrm>
          <a:prstGeom prst="rect">
            <a:avLst/>
          </a:prstGeom>
        </p:spPr>
        <p:txBody>
          <a:bodyPr/>
          <a:lstStyle/>
          <a:p>
            <a:r>
              <a:rPr lang="en-US" dirty="0" smtClean="0">
                <a:solidFill>
                  <a:schemeClr val="bg1"/>
                </a:solidFill>
              </a:rPr>
              <a:t>(c) DBM 2019 </a:t>
            </a:r>
            <a:endParaRPr lang="en-GB" dirty="0">
              <a:solidFill>
                <a:schemeClr val="bg1"/>
              </a:solidFill>
            </a:endParaRPr>
          </a:p>
        </p:txBody>
      </p:sp>
      <p:pic>
        <p:nvPicPr>
          <p:cNvPr id="68" name="Picture 67" descr="Asset 1.png"/>
          <p:cNvPicPr>
            <a:picLocks noChangeAspect="1"/>
          </p:cNvPicPr>
          <p:nvPr/>
        </p:nvPicPr>
        <p:blipFill>
          <a:blip r:embed="rId2" cstate="print"/>
          <a:stretch>
            <a:fillRect/>
          </a:stretch>
        </p:blipFill>
        <p:spPr>
          <a:xfrm>
            <a:off x="0" y="5591084"/>
            <a:ext cx="1724297" cy="1056044"/>
          </a:xfrm>
          <a:prstGeom prst="rect">
            <a:avLst/>
          </a:prstGeom>
        </p:spPr>
      </p:pic>
      <p:sp>
        <p:nvSpPr>
          <p:cNvPr id="21" name="Subtitle 68"/>
          <p:cNvSpPr txBox="1">
            <a:spLocks/>
          </p:cNvSpPr>
          <p:nvPr/>
        </p:nvSpPr>
        <p:spPr>
          <a:xfrm>
            <a:off x="509450" y="1293222"/>
            <a:ext cx="8255727" cy="3500847"/>
          </a:xfrm>
          <a:prstGeom prst="rect">
            <a:avLst/>
          </a:prstGeom>
        </p:spPr>
        <p:txBody>
          <a:bodyPr/>
          <a:lstStyle/>
          <a:p>
            <a:pPr marL="342900" lvl="0" indent="-342900" defTabSz="914395">
              <a:lnSpc>
                <a:spcPct val="90000"/>
              </a:lnSpc>
              <a:spcBef>
                <a:spcPts val="1000"/>
              </a:spcBef>
              <a:defRPr/>
            </a:pPr>
            <a:r>
              <a:rPr lang="en-US" sz="1600" b="1" dirty="0" smtClean="0"/>
              <a:t>6.  Total Time Label:</a:t>
            </a:r>
          </a:p>
          <a:p>
            <a:pPr marL="800100" lvl="1" indent="-342900" defTabSz="914395">
              <a:lnSpc>
                <a:spcPct val="90000"/>
              </a:lnSpc>
              <a:spcBef>
                <a:spcPts val="1000"/>
              </a:spcBef>
              <a:defRPr/>
            </a:pPr>
            <a:r>
              <a:rPr lang="en-US" sz="1400" dirty="0" smtClean="0"/>
              <a:t>	</a:t>
            </a:r>
            <a:r>
              <a:rPr lang="en-GB" sz="1400" dirty="0" smtClean="0"/>
              <a:t>This label shows total time of video at which it will be finished.</a:t>
            </a:r>
            <a:endParaRPr lang="en-US" sz="1400" dirty="0" smtClean="0"/>
          </a:p>
          <a:p>
            <a:pPr marL="342900" indent="-342900" defTabSz="914395">
              <a:lnSpc>
                <a:spcPct val="90000"/>
              </a:lnSpc>
              <a:spcBef>
                <a:spcPts val="1000"/>
              </a:spcBef>
              <a:defRPr/>
            </a:pPr>
            <a:r>
              <a:rPr lang="en-US" sz="1600" b="1" dirty="0" smtClean="0"/>
              <a:t>7.  Go-Back Button:</a:t>
            </a:r>
          </a:p>
          <a:p>
            <a:pPr marL="800100" lvl="1" indent="-342900" defTabSz="914395">
              <a:lnSpc>
                <a:spcPct val="90000"/>
              </a:lnSpc>
              <a:spcBef>
                <a:spcPts val="1000"/>
              </a:spcBef>
              <a:defRPr/>
            </a:pPr>
            <a:r>
              <a:rPr lang="en-US" sz="1400" dirty="0" smtClean="0"/>
              <a:t>	</a:t>
            </a:r>
            <a:r>
              <a:rPr lang="en-GB" sz="1400" dirty="0" smtClean="0"/>
              <a:t>This button takes the user to the previous screen of lecture playlist where he or she can select any other lecture to download and play.</a:t>
            </a:r>
            <a:endParaRPr lang="en-US" sz="1400" dirty="0" smtClean="0"/>
          </a:p>
          <a:p>
            <a:pPr marL="342900" indent="-342900" defTabSz="914395">
              <a:lnSpc>
                <a:spcPct val="90000"/>
              </a:lnSpc>
              <a:spcBef>
                <a:spcPts val="1000"/>
              </a:spcBef>
              <a:defRPr/>
            </a:pPr>
            <a:r>
              <a:rPr lang="en-US" sz="1600" b="1" dirty="0" smtClean="0"/>
              <a:t>8.  Exit Button:</a:t>
            </a:r>
          </a:p>
          <a:p>
            <a:pPr marL="800100" lvl="1" indent="-342900" defTabSz="914395">
              <a:lnSpc>
                <a:spcPct val="90000"/>
              </a:lnSpc>
              <a:spcBef>
                <a:spcPts val="1000"/>
              </a:spcBef>
              <a:defRPr/>
            </a:pPr>
            <a:r>
              <a:rPr lang="en-US" sz="1400" dirty="0" smtClean="0"/>
              <a:t>	</a:t>
            </a:r>
            <a:r>
              <a:rPr lang="en-GB" sz="1400" dirty="0" smtClean="0"/>
              <a:t> As it is quite obvious by the name it exits the application.</a:t>
            </a:r>
            <a:endParaRPr lang="en-US" sz="1400" dirty="0" smtClean="0"/>
          </a:p>
          <a:p>
            <a:pPr marL="342900" indent="-342900" defTabSz="914395">
              <a:lnSpc>
                <a:spcPct val="90000"/>
              </a:lnSpc>
              <a:spcBef>
                <a:spcPts val="1000"/>
              </a:spcBef>
              <a:defRPr/>
            </a:pPr>
            <a:r>
              <a:rPr lang="en-US" sz="1600" b="1" dirty="0" smtClean="0"/>
              <a:t>9.  Name of Lecture Label :</a:t>
            </a:r>
            <a:endParaRPr lang="en-GB" sz="1400" b="1" dirty="0" smtClean="0"/>
          </a:p>
          <a:p>
            <a:pPr marL="800100" lvl="1" indent="-342900" defTabSz="914395">
              <a:lnSpc>
                <a:spcPct val="90000"/>
              </a:lnSpc>
              <a:spcBef>
                <a:spcPts val="1000"/>
              </a:spcBef>
              <a:defRPr/>
            </a:pPr>
            <a:r>
              <a:rPr lang="en-US" sz="1400" dirty="0" smtClean="0"/>
              <a:t>	 </a:t>
            </a:r>
            <a:r>
              <a:rPr lang="en-GB" sz="1400" dirty="0" smtClean="0"/>
              <a:t>This label shows the name of lecture currently playing on the player selected by the user on previous screen.</a:t>
            </a:r>
          </a:p>
        </p:txBody>
      </p:sp>
    </p:spTree>
    <p:extLst>
      <p:ext uri="{BB962C8B-B14F-4D97-AF65-F5344CB8AC3E}">
        <p14:creationId xmlns:p14="http://schemas.microsoft.com/office/powerpoint/2010/main" xmlns="" val="3278166494"/>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Title 1"/>
          <p:cNvSpPr>
            <a:spLocks noGrp="1"/>
          </p:cNvSpPr>
          <p:nvPr>
            <p:ph type="ctrTitle"/>
          </p:nvPr>
        </p:nvSpPr>
        <p:spPr>
          <a:xfrm>
            <a:off x="726207" y="411483"/>
            <a:ext cx="7758044" cy="659671"/>
          </a:xfrm>
        </p:spPr>
        <p:txBody>
          <a:bodyPr/>
          <a:lstStyle/>
          <a:p>
            <a:pPr lvl="0" algn="ctr"/>
            <a:r>
              <a:rPr lang="en-GB" dirty="0" smtClean="0">
                <a:latin typeface="Open Sans" panose="020B0606030504020204" pitchFamily="34" charset="0"/>
                <a:ea typeface="Open Sans" panose="020B0606030504020204" pitchFamily="34" charset="0"/>
                <a:cs typeface="Open Sans" panose="020B0606030504020204" pitchFamily="34" charset="0"/>
              </a:rPr>
              <a:t>Web Application</a:t>
            </a:r>
            <a:endParaRPr lang="en-GB" dirty="0">
              <a:latin typeface="Open Sans" panose="020B0606030504020204" pitchFamily="34" charset="0"/>
              <a:ea typeface="Open Sans" panose="020B0606030504020204" pitchFamily="34" charset="0"/>
              <a:cs typeface="Open Sans" panose="020B0606030504020204" pitchFamily="34" charset="0"/>
            </a:endParaRPr>
          </a:p>
        </p:txBody>
      </p:sp>
      <p:sp>
        <p:nvSpPr>
          <p:cNvPr id="66" name="Shape 39"/>
          <p:cNvSpPr/>
          <p:nvPr/>
        </p:nvSpPr>
        <p:spPr>
          <a:xfrm>
            <a:off x="0" y="6035322"/>
            <a:ext cx="9144000" cy="847849"/>
          </a:xfrm>
          <a:prstGeom prst="rect">
            <a:avLst/>
          </a:prstGeom>
          <a:solidFill>
            <a:srgbClr val="15304E"/>
          </a:solidFill>
          <a:ln w="12700">
            <a:miter lim="400000"/>
          </a:ln>
        </p:spPr>
        <p:txBody>
          <a:bodyPr lIns="0" tIns="0" rIns="0" bIns="0" anchor="ctr"/>
          <a:lstStyle/>
          <a:p>
            <a:pPr lvl="0">
              <a:defRPr sz="3200">
                <a:solidFill>
                  <a:srgbClr val="FFFFFF"/>
                </a:solidFill>
                <a:latin typeface="Helvetica Light"/>
                <a:ea typeface="Helvetica Light"/>
                <a:cs typeface="Helvetica Light"/>
                <a:sym typeface="Helvetica Light"/>
              </a:defRPr>
            </a:pPr>
            <a:endParaRPr>
              <a:latin typeface="+mj-lt"/>
            </a:endParaRPr>
          </a:p>
        </p:txBody>
      </p:sp>
      <p:sp>
        <p:nvSpPr>
          <p:cNvPr id="67" name="Date Placeholder 2"/>
          <p:cNvSpPr>
            <a:spLocks noGrp="1"/>
          </p:cNvSpPr>
          <p:nvPr>
            <p:ph type="dt" sz="half" idx="4294967295"/>
          </p:nvPr>
        </p:nvSpPr>
        <p:spPr>
          <a:xfrm>
            <a:off x="6858000" y="6244047"/>
            <a:ext cx="2116183" cy="613954"/>
          </a:xfrm>
          <a:prstGeom prst="rect">
            <a:avLst/>
          </a:prstGeom>
        </p:spPr>
        <p:txBody>
          <a:bodyPr/>
          <a:lstStyle/>
          <a:p>
            <a:r>
              <a:rPr lang="en-US" dirty="0" smtClean="0">
                <a:solidFill>
                  <a:schemeClr val="bg1"/>
                </a:solidFill>
              </a:rPr>
              <a:t>(c) DBM 2019 </a:t>
            </a:r>
            <a:endParaRPr lang="en-GB" dirty="0">
              <a:solidFill>
                <a:schemeClr val="bg1"/>
              </a:solidFill>
            </a:endParaRPr>
          </a:p>
        </p:txBody>
      </p:sp>
      <p:pic>
        <p:nvPicPr>
          <p:cNvPr id="68" name="Picture 67" descr="Asset 1.png"/>
          <p:cNvPicPr>
            <a:picLocks noChangeAspect="1"/>
          </p:cNvPicPr>
          <p:nvPr/>
        </p:nvPicPr>
        <p:blipFill>
          <a:blip r:embed="rId2" cstate="print"/>
          <a:stretch>
            <a:fillRect/>
          </a:stretch>
        </p:blipFill>
        <p:spPr>
          <a:xfrm>
            <a:off x="0" y="5591084"/>
            <a:ext cx="1724297" cy="1056044"/>
          </a:xfrm>
          <a:prstGeom prst="rect">
            <a:avLst/>
          </a:prstGeom>
        </p:spPr>
      </p:pic>
      <p:sp>
        <p:nvSpPr>
          <p:cNvPr id="21" name="Subtitle 68"/>
          <p:cNvSpPr txBox="1">
            <a:spLocks/>
          </p:cNvSpPr>
          <p:nvPr/>
        </p:nvSpPr>
        <p:spPr>
          <a:xfrm>
            <a:off x="509450" y="1293222"/>
            <a:ext cx="8255727" cy="4167052"/>
          </a:xfrm>
          <a:prstGeom prst="rect">
            <a:avLst/>
          </a:prstGeom>
        </p:spPr>
        <p:txBody>
          <a:bodyPr/>
          <a:lstStyle/>
          <a:p>
            <a:pPr marL="342900" lvl="0" indent="-342900" defTabSz="914395">
              <a:lnSpc>
                <a:spcPct val="90000"/>
              </a:lnSpc>
              <a:spcBef>
                <a:spcPts val="1000"/>
              </a:spcBef>
              <a:defRPr/>
            </a:pPr>
            <a:r>
              <a:rPr lang="en-US" sz="1600" b="1" dirty="0" smtClean="0"/>
              <a:t>Admin:</a:t>
            </a:r>
          </a:p>
          <a:p>
            <a:pPr marL="342900" lvl="0" indent="-342900" defTabSz="914395">
              <a:lnSpc>
                <a:spcPct val="90000"/>
              </a:lnSpc>
              <a:spcBef>
                <a:spcPts val="1000"/>
              </a:spcBef>
              <a:buFont typeface="Arial" pitchFamily="34" charset="0"/>
              <a:buChar char="•"/>
              <a:defRPr/>
            </a:pPr>
            <a:r>
              <a:rPr lang="en-US" sz="1600" dirty="0" smtClean="0"/>
              <a:t>Admin can approve teachers and student registration requests.</a:t>
            </a:r>
          </a:p>
          <a:p>
            <a:pPr marL="342900" lvl="0" indent="-342900" defTabSz="914395">
              <a:lnSpc>
                <a:spcPct val="90000"/>
              </a:lnSpc>
              <a:spcBef>
                <a:spcPts val="1000"/>
              </a:spcBef>
              <a:buFont typeface="Arial" pitchFamily="34" charset="0"/>
              <a:buChar char="•"/>
              <a:defRPr/>
            </a:pPr>
            <a:r>
              <a:rPr lang="en-US" sz="1600" dirty="0" smtClean="0"/>
              <a:t>Admin can add new courses.</a:t>
            </a:r>
          </a:p>
          <a:p>
            <a:pPr marL="342900" lvl="0" indent="-342900" defTabSz="914395">
              <a:lnSpc>
                <a:spcPct val="90000"/>
              </a:lnSpc>
              <a:spcBef>
                <a:spcPts val="1000"/>
              </a:spcBef>
              <a:buFont typeface="Arial" pitchFamily="34" charset="0"/>
              <a:buChar char="•"/>
              <a:defRPr/>
            </a:pPr>
            <a:r>
              <a:rPr lang="en-US" sz="1600" dirty="0" smtClean="0"/>
              <a:t>Admin can assign courses to teacher.</a:t>
            </a:r>
          </a:p>
          <a:p>
            <a:pPr marL="342900" lvl="0" indent="-342900" defTabSz="914395">
              <a:lnSpc>
                <a:spcPct val="90000"/>
              </a:lnSpc>
              <a:spcBef>
                <a:spcPts val="1000"/>
              </a:spcBef>
              <a:defRPr/>
            </a:pPr>
            <a:r>
              <a:rPr lang="en-US" sz="1600" b="1" dirty="0" smtClean="0"/>
              <a:t>Teacher:</a:t>
            </a:r>
          </a:p>
          <a:p>
            <a:pPr marL="342900" lvl="0" indent="-342900" defTabSz="914395">
              <a:lnSpc>
                <a:spcPct val="90000"/>
              </a:lnSpc>
              <a:spcBef>
                <a:spcPts val="1000"/>
              </a:spcBef>
              <a:buFont typeface="Arial" pitchFamily="34" charset="0"/>
              <a:buChar char="•"/>
              <a:defRPr/>
            </a:pPr>
            <a:r>
              <a:rPr lang="en-US" sz="1600" dirty="0" smtClean="0"/>
              <a:t>Teacher can register and then login to his/her account.</a:t>
            </a:r>
          </a:p>
          <a:p>
            <a:pPr marL="342900" lvl="0" indent="-342900" defTabSz="914395">
              <a:lnSpc>
                <a:spcPct val="90000"/>
              </a:lnSpc>
              <a:spcBef>
                <a:spcPts val="1000"/>
              </a:spcBef>
              <a:buFont typeface="Arial" pitchFamily="34" charset="0"/>
              <a:buChar char="•"/>
              <a:defRPr/>
            </a:pPr>
            <a:r>
              <a:rPr lang="en-US" sz="1600" dirty="0" smtClean="0"/>
              <a:t>Teacher can approve enrolment request of students.</a:t>
            </a:r>
          </a:p>
          <a:p>
            <a:pPr marL="342900" lvl="0" indent="-342900" defTabSz="914395">
              <a:lnSpc>
                <a:spcPct val="90000"/>
              </a:lnSpc>
              <a:spcBef>
                <a:spcPts val="1000"/>
              </a:spcBef>
              <a:buFont typeface="Arial" pitchFamily="34" charset="0"/>
              <a:buChar char="•"/>
              <a:defRPr/>
            </a:pPr>
            <a:r>
              <a:rPr lang="en-US" sz="1600" dirty="0" smtClean="0"/>
              <a:t>Teacher can upload course notes.</a:t>
            </a:r>
          </a:p>
          <a:p>
            <a:pPr marL="342900" lvl="0" indent="-342900" defTabSz="914395">
              <a:lnSpc>
                <a:spcPct val="90000"/>
              </a:lnSpc>
              <a:spcBef>
                <a:spcPts val="1000"/>
              </a:spcBef>
              <a:buFont typeface="Arial" pitchFamily="34" charset="0"/>
              <a:buChar char="•"/>
              <a:defRPr/>
            </a:pPr>
            <a:r>
              <a:rPr lang="en-US" sz="1600" dirty="0" smtClean="0"/>
              <a:t>Teacher can upload assignments.</a:t>
            </a:r>
          </a:p>
          <a:p>
            <a:pPr marL="342900" lvl="0" indent="-342900" defTabSz="914395">
              <a:lnSpc>
                <a:spcPct val="90000"/>
              </a:lnSpc>
              <a:spcBef>
                <a:spcPts val="1000"/>
              </a:spcBef>
              <a:buFont typeface="Arial" pitchFamily="34" charset="0"/>
              <a:buChar char="•"/>
              <a:defRPr/>
            </a:pPr>
            <a:r>
              <a:rPr lang="en-US" sz="1600" dirty="0" smtClean="0"/>
              <a:t>Teacher can download all students submitted assignments.</a:t>
            </a:r>
          </a:p>
        </p:txBody>
      </p:sp>
    </p:spTree>
    <p:extLst>
      <p:ext uri="{BB962C8B-B14F-4D97-AF65-F5344CB8AC3E}">
        <p14:creationId xmlns:p14="http://schemas.microsoft.com/office/powerpoint/2010/main" xmlns="" val="3278166494"/>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Title 1"/>
          <p:cNvSpPr>
            <a:spLocks noGrp="1"/>
          </p:cNvSpPr>
          <p:nvPr>
            <p:ph type="ctrTitle"/>
          </p:nvPr>
        </p:nvSpPr>
        <p:spPr>
          <a:xfrm>
            <a:off x="726207" y="411483"/>
            <a:ext cx="7758044" cy="659671"/>
          </a:xfrm>
        </p:spPr>
        <p:txBody>
          <a:bodyPr/>
          <a:lstStyle/>
          <a:p>
            <a:pPr lvl="0" algn="ctr"/>
            <a:r>
              <a:rPr lang="en-GB" dirty="0" smtClean="0">
                <a:latin typeface="Open Sans" panose="020B0606030504020204" pitchFamily="34" charset="0"/>
                <a:ea typeface="Open Sans" panose="020B0606030504020204" pitchFamily="34" charset="0"/>
                <a:cs typeface="Open Sans" panose="020B0606030504020204" pitchFamily="34" charset="0"/>
              </a:rPr>
              <a:t>Web Application(Contd.)</a:t>
            </a:r>
            <a:endParaRPr lang="en-GB" dirty="0">
              <a:latin typeface="Open Sans" panose="020B0606030504020204" pitchFamily="34" charset="0"/>
              <a:ea typeface="Open Sans" panose="020B0606030504020204" pitchFamily="34" charset="0"/>
              <a:cs typeface="Open Sans" panose="020B0606030504020204" pitchFamily="34" charset="0"/>
            </a:endParaRPr>
          </a:p>
        </p:txBody>
      </p:sp>
      <p:sp>
        <p:nvSpPr>
          <p:cNvPr id="66" name="Shape 39"/>
          <p:cNvSpPr/>
          <p:nvPr/>
        </p:nvSpPr>
        <p:spPr>
          <a:xfrm>
            <a:off x="0" y="6035322"/>
            <a:ext cx="9144000" cy="847849"/>
          </a:xfrm>
          <a:prstGeom prst="rect">
            <a:avLst/>
          </a:prstGeom>
          <a:solidFill>
            <a:srgbClr val="15304E"/>
          </a:solidFill>
          <a:ln w="12700">
            <a:miter lim="400000"/>
          </a:ln>
        </p:spPr>
        <p:txBody>
          <a:bodyPr lIns="0" tIns="0" rIns="0" bIns="0" anchor="ctr"/>
          <a:lstStyle/>
          <a:p>
            <a:pPr lvl="0">
              <a:defRPr sz="3200">
                <a:solidFill>
                  <a:srgbClr val="FFFFFF"/>
                </a:solidFill>
                <a:latin typeface="Helvetica Light"/>
                <a:ea typeface="Helvetica Light"/>
                <a:cs typeface="Helvetica Light"/>
                <a:sym typeface="Helvetica Light"/>
              </a:defRPr>
            </a:pPr>
            <a:endParaRPr>
              <a:latin typeface="+mj-lt"/>
            </a:endParaRPr>
          </a:p>
        </p:txBody>
      </p:sp>
      <p:sp>
        <p:nvSpPr>
          <p:cNvPr id="67" name="Date Placeholder 2"/>
          <p:cNvSpPr>
            <a:spLocks noGrp="1"/>
          </p:cNvSpPr>
          <p:nvPr>
            <p:ph type="dt" sz="half" idx="4294967295"/>
          </p:nvPr>
        </p:nvSpPr>
        <p:spPr>
          <a:xfrm>
            <a:off x="6858000" y="6244047"/>
            <a:ext cx="2116183" cy="613954"/>
          </a:xfrm>
          <a:prstGeom prst="rect">
            <a:avLst/>
          </a:prstGeom>
        </p:spPr>
        <p:txBody>
          <a:bodyPr/>
          <a:lstStyle/>
          <a:p>
            <a:r>
              <a:rPr lang="en-US" dirty="0" smtClean="0">
                <a:solidFill>
                  <a:schemeClr val="bg1"/>
                </a:solidFill>
              </a:rPr>
              <a:t>(c) DBM 2019 </a:t>
            </a:r>
            <a:endParaRPr lang="en-GB" dirty="0">
              <a:solidFill>
                <a:schemeClr val="bg1"/>
              </a:solidFill>
            </a:endParaRPr>
          </a:p>
        </p:txBody>
      </p:sp>
      <p:pic>
        <p:nvPicPr>
          <p:cNvPr id="68" name="Picture 67" descr="Asset 1.png"/>
          <p:cNvPicPr>
            <a:picLocks noChangeAspect="1"/>
          </p:cNvPicPr>
          <p:nvPr/>
        </p:nvPicPr>
        <p:blipFill>
          <a:blip r:embed="rId2" cstate="print"/>
          <a:stretch>
            <a:fillRect/>
          </a:stretch>
        </p:blipFill>
        <p:spPr>
          <a:xfrm>
            <a:off x="0" y="5591084"/>
            <a:ext cx="1724297" cy="1056044"/>
          </a:xfrm>
          <a:prstGeom prst="rect">
            <a:avLst/>
          </a:prstGeom>
        </p:spPr>
      </p:pic>
      <p:sp>
        <p:nvSpPr>
          <p:cNvPr id="21" name="Subtitle 68"/>
          <p:cNvSpPr txBox="1">
            <a:spLocks/>
          </p:cNvSpPr>
          <p:nvPr/>
        </p:nvSpPr>
        <p:spPr>
          <a:xfrm>
            <a:off x="509450" y="1293222"/>
            <a:ext cx="8255727" cy="4167052"/>
          </a:xfrm>
          <a:prstGeom prst="rect">
            <a:avLst/>
          </a:prstGeom>
        </p:spPr>
        <p:txBody>
          <a:bodyPr/>
          <a:lstStyle/>
          <a:p>
            <a:pPr marL="342900" lvl="0" indent="-342900" defTabSz="914395">
              <a:lnSpc>
                <a:spcPct val="90000"/>
              </a:lnSpc>
              <a:spcBef>
                <a:spcPts val="1000"/>
              </a:spcBef>
              <a:defRPr/>
            </a:pPr>
            <a:r>
              <a:rPr lang="en-US" sz="1600" b="1" dirty="0" smtClean="0"/>
              <a:t>Student:</a:t>
            </a:r>
          </a:p>
          <a:p>
            <a:pPr marL="342900" lvl="0" indent="-342900" defTabSz="914395">
              <a:lnSpc>
                <a:spcPct val="90000"/>
              </a:lnSpc>
              <a:spcBef>
                <a:spcPts val="1000"/>
              </a:spcBef>
              <a:buFont typeface="Arial" pitchFamily="34" charset="0"/>
              <a:buChar char="•"/>
              <a:defRPr/>
            </a:pPr>
            <a:r>
              <a:rPr lang="en-US" sz="1600" dirty="0" smtClean="0"/>
              <a:t>Student can register and then login to his/her account.</a:t>
            </a:r>
          </a:p>
          <a:p>
            <a:pPr marL="342900" lvl="0" indent="-342900" defTabSz="914395">
              <a:lnSpc>
                <a:spcPct val="90000"/>
              </a:lnSpc>
              <a:spcBef>
                <a:spcPts val="1000"/>
              </a:spcBef>
              <a:buFont typeface="Arial" pitchFamily="34" charset="0"/>
              <a:buChar char="•"/>
              <a:defRPr/>
            </a:pPr>
            <a:r>
              <a:rPr lang="en-US" sz="1600" dirty="0" smtClean="0"/>
              <a:t>Student can see lectures.</a:t>
            </a:r>
          </a:p>
          <a:p>
            <a:pPr marL="342900" lvl="0" indent="-342900" defTabSz="914395">
              <a:lnSpc>
                <a:spcPct val="90000"/>
              </a:lnSpc>
              <a:spcBef>
                <a:spcPts val="1000"/>
              </a:spcBef>
              <a:buFont typeface="Arial" pitchFamily="34" charset="0"/>
              <a:buChar char="•"/>
              <a:defRPr/>
            </a:pPr>
            <a:r>
              <a:rPr lang="en-US" sz="1600" dirty="0" smtClean="0"/>
              <a:t>Student can see and download notes.</a:t>
            </a:r>
          </a:p>
          <a:p>
            <a:pPr marL="342900" lvl="0" indent="-342900" defTabSz="914395">
              <a:lnSpc>
                <a:spcPct val="90000"/>
              </a:lnSpc>
              <a:spcBef>
                <a:spcPts val="1000"/>
              </a:spcBef>
              <a:buFont typeface="Arial" pitchFamily="34" charset="0"/>
              <a:buChar char="•"/>
              <a:defRPr/>
            </a:pPr>
            <a:r>
              <a:rPr lang="en-US" sz="1600" dirty="0" smtClean="0"/>
              <a:t>Student can see and download assignments.</a:t>
            </a:r>
          </a:p>
          <a:p>
            <a:pPr marL="342900" lvl="0" indent="-342900" defTabSz="914395">
              <a:lnSpc>
                <a:spcPct val="90000"/>
              </a:lnSpc>
              <a:spcBef>
                <a:spcPts val="1000"/>
              </a:spcBef>
              <a:buFont typeface="Arial" pitchFamily="34" charset="0"/>
              <a:buChar char="•"/>
              <a:defRPr/>
            </a:pPr>
            <a:r>
              <a:rPr lang="en-US" sz="1600" dirty="0" smtClean="0"/>
              <a:t>Student can submit assignments.</a:t>
            </a:r>
          </a:p>
          <a:p>
            <a:pPr marL="342900" lvl="0" indent="-342900" defTabSz="914395">
              <a:lnSpc>
                <a:spcPct val="90000"/>
              </a:lnSpc>
              <a:spcBef>
                <a:spcPts val="1000"/>
              </a:spcBef>
              <a:buFont typeface="Arial" pitchFamily="34" charset="0"/>
              <a:buChar char="•"/>
              <a:defRPr/>
            </a:pPr>
            <a:r>
              <a:rPr lang="en-US" sz="1600" dirty="0" smtClean="0"/>
              <a:t>Student can enroll in course.</a:t>
            </a:r>
          </a:p>
        </p:txBody>
      </p:sp>
    </p:spTree>
    <p:extLst>
      <p:ext uri="{BB962C8B-B14F-4D97-AF65-F5344CB8AC3E}">
        <p14:creationId xmlns:p14="http://schemas.microsoft.com/office/powerpoint/2010/main" xmlns="" val="3278166494"/>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Title 1"/>
          <p:cNvSpPr>
            <a:spLocks noGrp="1"/>
          </p:cNvSpPr>
          <p:nvPr>
            <p:ph type="ctrTitle"/>
          </p:nvPr>
        </p:nvSpPr>
        <p:spPr>
          <a:xfrm>
            <a:off x="726207" y="1959429"/>
            <a:ext cx="7758044" cy="1894113"/>
          </a:xfrm>
        </p:spPr>
        <p:txBody>
          <a:bodyPr/>
          <a:lstStyle/>
          <a:p>
            <a:pPr lvl="0" algn="ctr"/>
            <a:r>
              <a:rPr lang="en-GB" sz="4800" dirty="0" smtClean="0">
                <a:latin typeface="Open Sans" panose="020B0606030504020204" pitchFamily="34" charset="0"/>
                <a:ea typeface="Open Sans" panose="020B0606030504020204" pitchFamily="34" charset="0"/>
                <a:cs typeface="Open Sans" panose="020B0606030504020204" pitchFamily="34" charset="0"/>
              </a:rPr>
              <a:t>Thank You!</a:t>
            </a:r>
            <a:endParaRPr lang="en-GB" sz="4800" dirty="0">
              <a:latin typeface="Open Sans" panose="020B0606030504020204" pitchFamily="34" charset="0"/>
              <a:ea typeface="Open Sans" panose="020B0606030504020204" pitchFamily="34" charset="0"/>
              <a:cs typeface="Open Sans" panose="020B0606030504020204" pitchFamily="34" charset="0"/>
            </a:endParaRPr>
          </a:p>
        </p:txBody>
      </p:sp>
      <p:sp>
        <p:nvSpPr>
          <p:cNvPr id="66" name="Shape 39"/>
          <p:cNvSpPr/>
          <p:nvPr/>
        </p:nvSpPr>
        <p:spPr>
          <a:xfrm>
            <a:off x="0" y="6035322"/>
            <a:ext cx="9144000" cy="847849"/>
          </a:xfrm>
          <a:prstGeom prst="rect">
            <a:avLst/>
          </a:prstGeom>
          <a:solidFill>
            <a:srgbClr val="15304E"/>
          </a:solidFill>
          <a:ln w="12700">
            <a:miter lim="400000"/>
          </a:ln>
        </p:spPr>
        <p:txBody>
          <a:bodyPr lIns="0" tIns="0" rIns="0" bIns="0" anchor="ctr"/>
          <a:lstStyle/>
          <a:p>
            <a:pPr lvl="0">
              <a:defRPr sz="3200">
                <a:solidFill>
                  <a:srgbClr val="FFFFFF"/>
                </a:solidFill>
                <a:latin typeface="Helvetica Light"/>
                <a:ea typeface="Helvetica Light"/>
                <a:cs typeface="Helvetica Light"/>
                <a:sym typeface="Helvetica Light"/>
              </a:defRPr>
            </a:pPr>
            <a:endParaRPr>
              <a:latin typeface="+mj-lt"/>
            </a:endParaRPr>
          </a:p>
        </p:txBody>
      </p:sp>
      <p:sp>
        <p:nvSpPr>
          <p:cNvPr id="67" name="Date Placeholder 2"/>
          <p:cNvSpPr>
            <a:spLocks noGrp="1"/>
          </p:cNvSpPr>
          <p:nvPr>
            <p:ph type="dt" sz="half" idx="4294967295"/>
          </p:nvPr>
        </p:nvSpPr>
        <p:spPr>
          <a:xfrm>
            <a:off x="6858000" y="6244047"/>
            <a:ext cx="2116183" cy="613954"/>
          </a:xfrm>
          <a:prstGeom prst="rect">
            <a:avLst/>
          </a:prstGeom>
        </p:spPr>
        <p:txBody>
          <a:bodyPr/>
          <a:lstStyle/>
          <a:p>
            <a:r>
              <a:rPr lang="en-US" dirty="0" smtClean="0">
                <a:solidFill>
                  <a:schemeClr val="bg1"/>
                </a:solidFill>
              </a:rPr>
              <a:t>(c) DBM 2019 </a:t>
            </a:r>
            <a:endParaRPr lang="en-GB" dirty="0">
              <a:solidFill>
                <a:schemeClr val="bg1"/>
              </a:solidFill>
            </a:endParaRPr>
          </a:p>
        </p:txBody>
      </p:sp>
      <p:pic>
        <p:nvPicPr>
          <p:cNvPr id="68" name="Picture 67" descr="Asset 1.png"/>
          <p:cNvPicPr>
            <a:picLocks noChangeAspect="1"/>
          </p:cNvPicPr>
          <p:nvPr/>
        </p:nvPicPr>
        <p:blipFill>
          <a:blip r:embed="rId2" cstate="print"/>
          <a:stretch>
            <a:fillRect/>
          </a:stretch>
        </p:blipFill>
        <p:spPr>
          <a:xfrm>
            <a:off x="0" y="5591084"/>
            <a:ext cx="1724297" cy="1056044"/>
          </a:xfrm>
          <a:prstGeom prst="rect">
            <a:avLst/>
          </a:prstGeom>
        </p:spPr>
      </p:pic>
    </p:spTree>
    <p:extLst>
      <p:ext uri="{BB962C8B-B14F-4D97-AF65-F5344CB8AC3E}">
        <p14:creationId xmlns:p14="http://schemas.microsoft.com/office/powerpoint/2010/main" xmlns="" val="3278166494"/>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 name="Title 1"/>
          <p:cNvSpPr>
            <a:spLocks noGrp="1"/>
          </p:cNvSpPr>
          <p:nvPr>
            <p:ph type="ctrTitle"/>
          </p:nvPr>
        </p:nvSpPr>
        <p:spPr>
          <a:xfrm>
            <a:off x="685800" y="613954"/>
            <a:ext cx="7772400" cy="949643"/>
          </a:xfrm>
        </p:spPr>
        <p:txBody>
          <a:bodyPr/>
          <a:lstStyle/>
          <a:p>
            <a:pPr lvl="0" algn="ctr"/>
            <a:r>
              <a:rPr lang="en-GB" dirty="0" smtClean="0">
                <a:latin typeface="+mj-lt"/>
              </a:rPr>
              <a:t>Overview</a:t>
            </a:r>
            <a:endParaRPr lang="en-GB" dirty="0">
              <a:latin typeface="+mj-lt"/>
            </a:endParaRPr>
          </a:p>
        </p:txBody>
      </p:sp>
      <p:sp>
        <p:nvSpPr>
          <p:cNvPr id="69" name="Subtitle 68"/>
          <p:cNvSpPr>
            <a:spLocks noGrp="1"/>
          </p:cNvSpPr>
          <p:nvPr>
            <p:ph type="subTitle" idx="1"/>
          </p:nvPr>
        </p:nvSpPr>
        <p:spPr>
          <a:xfrm>
            <a:off x="744583" y="1747111"/>
            <a:ext cx="7694023" cy="4366305"/>
          </a:xfrm>
        </p:spPr>
        <p:txBody>
          <a:bodyPr/>
          <a:lstStyle/>
          <a:p>
            <a:pPr algn="l">
              <a:buFont typeface="Arial" pitchFamily="34" charset="0"/>
              <a:buChar char="•"/>
            </a:pPr>
            <a:r>
              <a:rPr lang="en-GB" dirty="0" smtClean="0"/>
              <a:t> Bandwidth Efficient System</a:t>
            </a:r>
          </a:p>
          <a:p>
            <a:pPr algn="l"/>
            <a:endParaRPr lang="en-GB" dirty="0" smtClean="0"/>
          </a:p>
          <a:p>
            <a:pPr algn="l">
              <a:buFont typeface="Arial" pitchFamily="34" charset="0"/>
              <a:buChar char="•"/>
            </a:pPr>
            <a:r>
              <a:rPr lang="en-GB" dirty="0" smtClean="0"/>
              <a:t> Storage Efficient System</a:t>
            </a:r>
          </a:p>
          <a:p>
            <a:pPr algn="l">
              <a:buFont typeface="Arial" pitchFamily="34" charset="0"/>
              <a:buChar char="•"/>
            </a:pPr>
            <a:endParaRPr lang="en-GB" dirty="0" smtClean="0"/>
          </a:p>
          <a:p>
            <a:pPr algn="l">
              <a:buFont typeface="Arial" pitchFamily="34" charset="0"/>
              <a:buChar char="•"/>
            </a:pPr>
            <a:r>
              <a:rPr lang="en-GB" dirty="0" smtClean="0"/>
              <a:t> Offline Lecture Player</a:t>
            </a:r>
          </a:p>
          <a:p>
            <a:pPr algn="l">
              <a:buFont typeface="Arial" pitchFamily="34" charset="0"/>
              <a:buChar char="•"/>
            </a:pPr>
            <a:endParaRPr lang="en-GB" dirty="0" smtClean="0"/>
          </a:p>
          <a:p>
            <a:pPr algn="l">
              <a:buFont typeface="Arial" pitchFamily="34" charset="0"/>
              <a:buChar char="•"/>
            </a:pPr>
            <a:r>
              <a:rPr lang="en-GB" dirty="0" smtClean="0"/>
              <a:t> Complete LMS</a:t>
            </a:r>
            <a:endParaRPr lang="en-GB" dirty="0"/>
          </a:p>
        </p:txBody>
      </p:sp>
      <p:sp>
        <p:nvSpPr>
          <p:cNvPr id="70" name="Shape 39"/>
          <p:cNvSpPr/>
          <p:nvPr/>
        </p:nvSpPr>
        <p:spPr>
          <a:xfrm>
            <a:off x="0" y="6035322"/>
            <a:ext cx="9144000" cy="847849"/>
          </a:xfrm>
          <a:prstGeom prst="rect">
            <a:avLst/>
          </a:prstGeom>
          <a:solidFill>
            <a:srgbClr val="15304E"/>
          </a:solidFill>
          <a:ln w="12700">
            <a:miter lim="400000"/>
          </a:ln>
        </p:spPr>
        <p:txBody>
          <a:bodyPr lIns="0" tIns="0" rIns="0" bIns="0" anchor="ctr"/>
          <a:lstStyle/>
          <a:p>
            <a:pPr lvl="0">
              <a:defRPr sz="3200">
                <a:solidFill>
                  <a:srgbClr val="FFFFFF"/>
                </a:solidFill>
                <a:latin typeface="Helvetica Light"/>
                <a:ea typeface="Helvetica Light"/>
                <a:cs typeface="Helvetica Light"/>
                <a:sym typeface="Helvetica Light"/>
              </a:defRPr>
            </a:pPr>
            <a:endParaRPr>
              <a:latin typeface="+mj-lt"/>
            </a:endParaRPr>
          </a:p>
        </p:txBody>
      </p:sp>
      <p:sp>
        <p:nvSpPr>
          <p:cNvPr id="71" name="Date Placeholder 2"/>
          <p:cNvSpPr>
            <a:spLocks noGrp="1"/>
          </p:cNvSpPr>
          <p:nvPr>
            <p:ph type="dt" sz="half" idx="4294967295"/>
          </p:nvPr>
        </p:nvSpPr>
        <p:spPr>
          <a:xfrm>
            <a:off x="6858000" y="6244047"/>
            <a:ext cx="2116183" cy="613954"/>
          </a:xfrm>
          <a:prstGeom prst="rect">
            <a:avLst/>
          </a:prstGeom>
        </p:spPr>
        <p:txBody>
          <a:bodyPr/>
          <a:lstStyle/>
          <a:p>
            <a:r>
              <a:rPr lang="en-US" dirty="0" smtClean="0">
                <a:solidFill>
                  <a:schemeClr val="bg1"/>
                </a:solidFill>
              </a:rPr>
              <a:t>(c) DBM 2019 </a:t>
            </a:r>
            <a:endParaRPr lang="en-GB" dirty="0">
              <a:solidFill>
                <a:schemeClr val="bg1"/>
              </a:solidFill>
            </a:endParaRPr>
          </a:p>
        </p:txBody>
      </p:sp>
      <p:pic>
        <p:nvPicPr>
          <p:cNvPr id="72" name="Picture 71" descr="Asset 1.png"/>
          <p:cNvPicPr>
            <a:picLocks noChangeAspect="1"/>
          </p:cNvPicPr>
          <p:nvPr/>
        </p:nvPicPr>
        <p:blipFill>
          <a:blip r:embed="rId2" cstate="print"/>
          <a:stretch>
            <a:fillRect/>
          </a:stretch>
        </p:blipFill>
        <p:spPr>
          <a:xfrm>
            <a:off x="0" y="5591084"/>
            <a:ext cx="1724297" cy="1056044"/>
          </a:xfrm>
          <a:prstGeom prst="rect">
            <a:avLst/>
          </a:prstGeom>
        </p:spPr>
      </p:pic>
    </p:spTree>
    <p:extLst>
      <p:ext uri="{BB962C8B-B14F-4D97-AF65-F5344CB8AC3E}">
        <p14:creationId xmlns:p14="http://schemas.microsoft.com/office/powerpoint/2010/main" xmlns="" val="2799612666"/>
      </p:ext>
    </p:extLst>
  </p:cSld>
  <p:clrMapOvr>
    <a:masterClrMapping/>
  </p:clrMapOvr>
  <mc:AlternateContent xmlns:mc="http://schemas.openxmlformats.org/markup-compatibility/2006">
    <mc:Choice xmlns:p14="http://schemas.microsoft.com/office/powerpoint/2010/main" xmlns="" Requires="p14">
      <p:transition p14:dur="10"/>
    </mc:Choice>
    <mc:Fallback>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 name="Title 1"/>
          <p:cNvSpPr>
            <a:spLocks noGrp="1"/>
          </p:cNvSpPr>
          <p:nvPr>
            <p:ph type="ctrTitle"/>
          </p:nvPr>
        </p:nvSpPr>
        <p:spPr>
          <a:xfrm>
            <a:off x="687018" y="241664"/>
            <a:ext cx="7758044" cy="746277"/>
          </a:xfrm>
        </p:spPr>
        <p:txBody>
          <a:bodyPr/>
          <a:lstStyle/>
          <a:p>
            <a:pPr lvl="0" algn="ctr"/>
            <a:r>
              <a:rPr lang="en-GB" dirty="0" smtClean="0">
                <a:latin typeface="Open Sans" panose="020B0606030504020204" pitchFamily="34" charset="0"/>
                <a:ea typeface="Open Sans" panose="020B0606030504020204" pitchFamily="34" charset="0"/>
                <a:cs typeface="Open Sans" panose="020B0606030504020204" pitchFamily="34" charset="0"/>
              </a:rPr>
              <a:t>Motivation</a:t>
            </a:r>
            <a:endParaRPr lang="en-GB" dirty="0">
              <a:latin typeface="Open Sans" panose="020B0606030504020204" pitchFamily="34" charset="0"/>
              <a:ea typeface="Open Sans" panose="020B0606030504020204" pitchFamily="34" charset="0"/>
              <a:cs typeface="Open Sans" panose="020B0606030504020204" pitchFamily="34" charset="0"/>
            </a:endParaRPr>
          </a:p>
        </p:txBody>
      </p:sp>
      <p:grpSp>
        <p:nvGrpSpPr>
          <p:cNvPr id="5" name="Group 119"/>
          <p:cNvGrpSpPr/>
          <p:nvPr/>
        </p:nvGrpSpPr>
        <p:grpSpPr>
          <a:xfrm>
            <a:off x="4624251" y="1154660"/>
            <a:ext cx="596900" cy="596900"/>
            <a:chOff x="0" y="0"/>
            <a:chExt cx="1451336" cy="1451336"/>
          </a:xfrm>
        </p:grpSpPr>
        <p:sp>
          <p:nvSpPr>
            <p:cNvPr id="6" name="Shape 117"/>
            <p:cNvSpPr/>
            <p:nvPr/>
          </p:nvSpPr>
          <p:spPr>
            <a:xfrm>
              <a:off x="0" y="0"/>
              <a:ext cx="1451338" cy="145133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2"/>
            </a:solidFill>
            <a:ln w="12700" cap="flat">
              <a:noFill/>
              <a:miter lim="400000"/>
            </a:ln>
            <a:effectLst/>
          </p:spPr>
          <p:txBody>
            <a:bodyPr wrap="square" lIns="0" tIns="0" rIns="0" bIns="0" numCol="1" anchor="ctr">
              <a:noAutofit/>
            </a:bodyPr>
            <a:lstStyle/>
            <a:p>
              <a:pPr lvl="0">
                <a:defRPr sz="3200">
                  <a:solidFill>
                    <a:srgbClr val="FFFFFF"/>
                  </a:solidFill>
                  <a:latin typeface="Helvetica Light"/>
                  <a:ea typeface="Helvetica Light"/>
                  <a:cs typeface="Helvetica Light"/>
                  <a:sym typeface="Helvetica Light"/>
                </a:defRPr>
              </a:pPr>
              <a:endParaRPr>
                <a:latin typeface="Open Sans" panose="020B0606030504020204" pitchFamily="34" charset="0"/>
                <a:ea typeface="Open Sans" panose="020B0606030504020204" pitchFamily="34" charset="0"/>
                <a:cs typeface="Open Sans" panose="020B0606030504020204" pitchFamily="34" charset="0"/>
              </a:endParaRPr>
            </a:p>
          </p:txBody>
        </p:sp>
        <p:sp>
          <p:nvSpPr>
            <p:cNvPr id="7" name="Shape 118"/>
            <p:cNvSpPr/>
            <p:nvPr/>
          </p:nvSpPr>
          <p:spPr>
            <a:xfrm>
              <a:off x="337018" y="413054"/>
              <a:ext cx="777301" cy="625229"/>
            </a:xfrm>
            <a:custGeom>
              <a:avLst/>
              <a:gdLst/>
              <a:ahLst/>
              <a:cxnLst>
                <a:cxn ang="0">
                  <a:pos x="wd2" y="hd2"/>
                </a:cxn>
                <a:cxn ang="5400000">
                  <a:pos x="wd2" y="hd2"/>
                </a:cxn>
                <a:cxn ang="10800000">
                  <a:pos x="wd2" y="hd2"/>
                </a:cxn>
                <a:cxn ang="16200000">
                  <a:pos x="wd2" y="hd2"/>
                </a:cxn>
              </a:cxnLst>
              <a:rect l="0" t="0" r="r" b="b"/>
              <a:pathLst>
                <a:path w="21400" h="21363" extrusionOk="0">
                  <a:moveTo>
                    <a:pt x="7274" y="21020"/>
                  </a:moveTo>
                  <a:cubicBezTo>
                    <a:pt x="7274" y="21376"/>
                    <a:pt x="7435" y="21475"/>
                    <a:pt x="7659" y="21222"/>
                  </a:cubicBezTo>
                  <a:cubicBezTo>
                    <a:pt x="7951" y="20894"/>
                    <a:pt x="10973" y="17529"/>
                    <a:pt x="10973" y="17529"/>
                  </a:cubicBezTo>
                  <a:lnTo>
                    <a:pt x="7274" y="15153"/>
                  </a:lnTo>
                  <a:cubicBezTo>
                    <a:pt x="7274" y="15153"/>
                    <a:pt x="7274" y="21020"/>
                    <a:pt x="7274" y="21020"/>
                  </a:cubicBezTo>
                  <a:close/>
                  <a:moveTo>
                    <a:pt x="20812" y="50"/>
                  </a:moveTo>
                  <a:cubicBezTo>
                    <a:pt x="20412" y="224"/>
                    <a:pt x="667" y="8860"/>
                    <a:pt x="277" y="9030"/>
                  </a:cubicBezTo>
                  <a:cubicBezTo>
                    <a:pt x="-53" y="9174"/>
                    <a:pt x="-126" y="9528"/>
                    <a:pt x="266" y="9723"/>
                  </a:cubicBezTo>
                  <a:cubicBezTo>
                    <a:pt x="733" y="9955"/>
                    <a:pt x="4681" y="11919"/>
                    <a:pt x="4681" y="11919"/>
                  </a:cubicBezTo>
                  <a:lnTo>
                    <a:pt x="4681" y="11919"/>
                  </a:lnTo>
                  <a:lnTo>
                    <a:pt x="7298" y="13221"/>
                  </a:lnTo>
                  <a:cubicBezTo>
                    <a:pt x="7298" y="13221"/>
                    <a:pt x="19903" y="1732"/>
                    <a:pt x="20073" y="1577"/>
                  </a:cubicBezTo>
                  <a:cubicBezTo>
                    <a:pt x="20246" y="1420"/>
                    <a:pt x="20443" y="1713"/>
                    <a:pt x="20319" y="1881"/>
                  </a:cubicBezTo>
                  <a:cubicBezTo>
                    <a:pt x="20194" y="2050"/>
                    <a:pt x="11163" y="14170"/>
                    <a:pt x="11163" y="14170"/>
                  </a:cubicBezTo>
                  <a:cubicBezTo>
                    <a:pt x="11163" y="14170"/>
                    <a:pt x="11163" y="14170"/>
                    <a:pt x="11163" y="14171"/>
                  </a:cubicBezTo>
                  <a:lnTo>
                    <a:pt x="10637" y="14898"/>
                  </a:lnTo>
                  <a:lnTo>
                    <a:pt x="11333" y="15363"/>
                  </a:lnTo>
                  <a:lnTo>
                    <a:pt x="11333" y="15363"/>
                  </a:lnTo>
                  <a:cubicBezTo>
                    <a:pt x="11333" y="15363"/>
                    <a:pt x="16742" y="18976"/>
                    <a:pt x="17127" y="19234"/>
                  </a:cubicBezTo>
                  <a:cubicBezTo>
                    <a:pt x="17464" y="19459"/>
                    <a:pt x="17904" y="19272"/>
                    <a:pt x="18001" y="18750"/>
                  </a:cubicBezTo>
                  <a:cubicBezTo>
                    <a:pt x="18117" y="18135"/>
                    <a:pt x="21310" y="1052"/>
                    <a:pt x="21382" y="671"/>
                  </a:cubicBezTo>
                  <a:cubicBezTo>
                    <a:pt x="21474" y="177"/>
                    <a:pt x="21211" y="-125"/>
                    <a:pt x="20812" y="50"/>
                  </a:cubicBezTo>
                  <a:close/>
                </a:path>
              </a:pathLst>
            </a:custGeom>
            <a:solidFill>
              <a:srgbClr val="FFFFFF"/>
            </a:solidFill>
            <a:ln w="12700" cap="flat">
              <a:noFill/>
              <a:miter lim="400000"/>
            </a:ln>
            <a:effectLst/>
          </p:spPr>
          <p:txBody>
            <a:bodyPr wrap="square" lIns="38100" tIns="38100" rIns="38100" bIns="38100" numCol="1" anchor="ctr">
              <a:noAutofit/>
            </a:bodyPr>
            <a:lstStyle/>
            <a:p>
              <a:pPr lvl="0" algn="l">
                <a:defRPr sz="3100" b="1">
                  <a:latin typeface="Kontrapunkt Bob Bold"/>
                  <a:ea typeface="Kontrapunkt Bob Bold"/>
                  <a:cs typeface="Kontrapunkt Bob Bold"/>
                  <a:sym typeface="Kontrapunkt Bob Bold"/>
                </a:defRPr>
              </a:pPr>
              <a:endParaRPr>
                <a:latin typeface="Open Sans" panose="020B0606030504020204" pitchFamily="34" charset="0"/>
                <a:ea typeface="Open Sans" panose="020B0606030504020204" pitchFamily="34" charset="0"/>
                <a:cs typeface="Open Sans" panose="020B0606030504020204" pitchFamily="34" charset="0"/>
              </a:endParaRPr>
            </a:p>
          </p:txBody>
        </p:sp>
      </p:grpSp>
      <p:sp>
        <p:nvSpPr>
          <p:cNvPr id="11" name="Oval 10"/>
          <p:cNvSpPr/>
          <p:nvPr/>
        </p:nvSpPr>
        <p:spPr>
          <a:xfrm>
            <a:off x="78378" y="1234549"/>
            <a:ext cx="3924300" cy="392430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Open Sans" panose="020B0606030504020204" pitchFamily="34" charset="0"/>
              <a:ea typeface="Open Sans" panose="020B0606030504020204" pitchFamily="34" charset="0"/>
              <a:cs typeface="Open Sans" panose="020B0606030504020204" pitchFamily="34" charset="0"/>
            </a:endParaRPr>
          </a:p>
        </p:txBody>
      </p:sp>
      <p:sp>
        <p:nvSpPr>
          <p:cNvPr id="16" name="Subtitle 68"/>
          <p:cNvSpPr txBox="1">
            <a:spLocks/>
          </p:cNvSpPr>
          <p:nvPr/>
        </p:nvSpPr>
        <p:spPr>
          <a:xfrm>
            <a:off x="4441371" y="1933302"/>
            <a:ext cx="4010297" cy="3644537"/>
          </a:xfrm>
          <a:prstGeom prst="rect">
            <a:avLst/>
          </a:prstGeom>
        </p:spPr>
        <p:txBody>
          <a:bodyPr/>
          <a:lstStyle/>
          <a:p>
            <a:pPr marL="228598" marR="0" lvl="0" indent="-228598" algn="l" defTabSz="914395" rtl="0" eaLnBrk="1" fontAlgn="auto" latinLnBrk="0" hangingPunct="1">
              <a:lnSpc>
                <a:spcPct val="90000"/>
              </a:lnSpc>
              <a:spcBef>
                <a:spcPts val="1000"/>
              </a:spcBef>
              <a:spcAft>
                <a:spcPts val="0"/>
              </a:spcAft>
              <a:buClrTx/>
              <a:buSzTx/>
              <a:buFont typeface="Arial" pitchFamily="34" charset="0"/>
              <a:buChar char="•"/>
              <a:tabLst/>
              <a:defRPr/>
            </a:pPr>
            <a:r>
              <a:rPr lang="en-GB" dirty="0" smtClean="0"/>
              <a:t>Minimizing Resources</a:t>
            </a:r>
          </a:p>
          <a:p>
            <a:pPr marL="228598" marR="0" lvl="0" indent="-228598" algn="l" defTabSz="914395" rtl="0" eaLnBrk="1" fontAlgn="auto" latinLnBrk="0" hangingPunct="1">
              <a:lnSpc>
                <a:spcPct val="90000"/>
              </a:lnSpc>
              <a:spcBef>
                <a:spcPts val="1000"/>
              </a:spcBef>
              <a:spcAft>
                <a:spcPts val="0"/>
              </a:spcAft>
              <a:buClrTx/>
              <a:buSzTx/>
              <a:buFont typeface="Arial" pitchFamily="34" charset="0"/>
              <a:buChar char="•"/>
              <a:tabLst/>
              <a:defRPr/>
            </a:pPr>
            <a:endParaRPr lang="en-GB" dirty="0" smtClean="0"/>
          </a:p>
          <a:p>
            <a:pPr marL="228598" marR="0" lvl="0" indent="-228598" algn="l" defTabSz="914395" rtl="0" eaLnBrk="1" fontAlgn="auto" latinLnBrk="0" hangingPunct="1">
              <a:lnSpc>
                <a:spcPct val="90000"/>
              </a:lnSpc>
              <a:spcBef>
                <a:spcPts val="1000"/>
              </a:spcBef>
              <a:spcAft>
                <a:spcPts val="0"/>
              </a:spcAft>
              <a:buClrTx/>
              <a:buSzTx/>
              <a:buFont typeface="Arial" pitchFamily="34" charset="0"/>
              <a:buChar char="•"/>
              <a:tabLst/>
              <a:defRPr/>
            </a:pPr>
            <a:r>
              <a:rPr kumimoji="0" lang="en-GB" b="0" i="0" u="none" strike="noStrike" kern="1200" cap="none" spc="0" normalizeH="0" baseline="0" noProof="0" dirty="0" smtClean="0">
                <a:ln>
                  <a:noFill/>
                </a:ln>
                <a:solidFill>
                  <a:schemeClr val="tx1"/>
                </a:solidFill>
                <a:effectLst/>
                <a:uLnTx/>
                <a:uFillTx/>
                <a:latin typeface="+mn-lt"/>
                <a:ea typeface="+mn-ea"/>
                <a:cs typeface="+mn-cs"/>
              </a:rPr>
              <a:t>Difficulty</a:t>
            </a:r>
            <a:r>
              <a:rPr kumimoji="0" lang="en-GB" b="0" i="0" u="none" strike="noStrike" kern="1200" cap="none" spc="0" normalizeH="0" noProof="0" dirty="0" smtClean="0">
                <a:ln>
                  <a:noFill/>
                </a:ln>
                <a:solidFill>
                  <a:schemeClr val="tx1"/>
                </a:solidFill>
                <a:effectLst/>
                <a:uLnTx/>
                <a:uFillTx/>
                <a:latin typeface="+mn-lt"/>
                <a:ea typeface="+mn-ea"/>
                <a:cs typeface="+mn-cs"/>
              </a:rPr>
              <a:t> in writing ✕</a:t>
            </a:r>
            <a:r>
              <a:rPr kumimoji="0" lang="en-GB" b="0" i="0" u="none" strike="noStrike" kern="1200" cap="none" spc="0" normalizeH="0" noProof="0" dirty="0" err="1" smtClean="0">
                <a:ln>
                  <a:noFill/>
                </a:ln>
                <a:solidFill>
                  <a:schemeClr val="tx1"/>
                </a:solidFill>
                <a:effectLst/>
                <a:uLnTx/>
                <a:uFillTx/>
                <a:latin typeface="+mn-lt"/>
                <a:ea typeface="+mn-ea"/>
                <a:cs typeface="+mn-cs"/>
              </a:rPr>
              <a:t>tes</a:t>
            </a:r>
            <a:r>
              <a:rPr kumimoji="0" lang="en-GB" b="0" i="0" u="none" strike="noStrike" kern="1200" cap="none" spc="0" normalizeH="0" noProof="0" dirty="0" smtClean="0">
                <a:ln>
                  <a:noFill/>
                </a:ln>
                <a:solidFill>
                  <a:schemeClr val="tx1"/>
                </a:solidFill>
                <a:effectLst/>
                <a:uLnTx/>
                <a:uFillTx/>
                <a:latin typeface="+mn-lt"/>
                <a:ea typeface="+mn-ea"/>
                <a:cs typeface="+mn-cs"/>
              </a:rPr>
              <a:t> as well as listening and understanding</a:t>
            </a:r>
          </a:p>
          <a:p>
            <a:pPr marL="228598" marR="0" lvl="0" indent="-228598" algn="l" defTabSz="914395" rtl="0" eaLnBrk="1" fontAlgn="auto" latinLnBrk="0" hangingPunct="1">
              <a:lnSpc>
                <a:spcPct val="90000"/>
              </a:lnSpc>
              <a:spcBef>
                <a:spcPts val="1000"/>
              </a:spcBef>
              <a:spcAft>
                <a:spcPts val="0"/>
              </a:spcAft>
              <a:buClrTx/>
              <a:buSzTx/>
              <a:buFont typeface="Arial" pitchFamily="34" charset="0"/>
              <a:buChar char="•"/>
              <a:tabLst/>
              <a:defRPr/>
            </a:pPr>
            <a:endParaRPr kumimoji="0" lang="en-GB" b="0" i="0" u="none" strike="noStrike" kern="1200" cap="none" spc="0" normalizeH="0" noProof="0" dirty="0" smtClean="0">
              <a:ln>
                <a:noFill/>
              </a:ln>
              <a:solidFill>
                <a:schemeClr val="tx1"/>
              </a:solidFill>
              <a:effectLst/>
              <a:uLnTx/>
              <a:uFillTx/>
              <a:latin typeface="+mn-lt"/>
              <a:ea typeface="+mn-ea"/>
              <a:cs typeface="+mn-cs"/>
            </a:endParaRPr>
          </a:p>
          <a:p>
            <a:pPr marL="228598" marR="0" lvl="0" indent="-228598" algn="l" defTabSz="914395" rtl="0" eaLnBrk="1" fontAlgn="auto" latinLnBrk="0" hangingPunct="1">
              <a:lnSpc>
                <a:spcPct val="90000"/>
              </a:lnSpc>
              <a:spcBef>
                <a:spcPts val="1000"/>
              </a:spcBef>
              <a:spcAft>
                <a:spcPts val="0"/>
              </a:spcAft>
              <a:buClrTx/>
              <a:buSzTx/>
              <a:buFont typeface="Arial" pitchFamily="34" charset="0"/>
              <a:buChar char="•"/>
              <a:tabLst/>
              <a:defRPr/>
            </a:pPr>
            <a:r>
              <a:rPr lang="en-GB" noProof="0" dirty="0" smtClean="0"/>
              <a:t>Less bandwidth usage</a:t>
            </a:r>
          </a:p>
          <a:p>
            <a:pPr marL="228598" marR="0" lvl="0" indent="-228598" algn="l" defTabSz="914395" rtl="0" eaLnBrk="1" fontAlgn="auto" latinLnBrk="0" hangingPunct="1">
              <a:lnSpc>
                <a:spcPct val="90000"/>
              </a:lnSpc>
              <a:spcBef>
                <a:spcPts val="1000"/>
              </a:spcBef>
              <a:spcAft>
                <a:spcPts val="0"/>
              </a:spcAft>
              <a:buClrTx/>
              <a:buSzTx/>
              <a:buFont typeface="Arial" pitchFamily="34" charset="0"/>
              <a:buChar char="•"/>
              <a:tabLst/>
              <a:defRPr/>
            </a:pPr>
            <a:endParaRPr lang="en-GB" noProof="0" dirty="0" smtClean="0"/>
          </a:p>
          <a:p>
            <a:pPr marL="228598" marR="0" lvl="0" indent="-228598" algn="l" defTabSz="914395" rtl="0" eaLnBrk="1" fontAlgn="auto" latinLnBrk="0" hangingPunct="1">
              <a:lnSpc>
                <a:spcPct val="90000"/>
              </a:lnSpc>
              <a:spcBef>
                <a:spcPts val="1000"/>
              </a:spcBef>
              <a:spcAft>
                <a:spcPts val="0"/>
              </a:spcAft>
              <a:buClrTx/>
              <a:buSzTx/>
              <a:buFont typeface="Arial" pitchFamily="34" charset="0"/>
              <a:buChar char="•"/>
              <a:tabLst/>
              <a:defRPr/>
            </a:pPr>
            <a:r>
              <a:rPr kumimoji="0" lang="en-GB" b="0" i="0" u="none" strike="noStrike" kern="1200" cap="none" spc="0" normalizeH="0" baseline="0" dirty="0" smtClean="0">
                <a:ln>
                  <a:noFill/>
                </a:ln>
                <a:solidFill>
                  <a:schemeClr val="tx1"/>
                </a:solidFill>
                <a:effectLst/>
                <a:uLnTx/>
                <a:uFillTx/>
                <a:latin typeface="+mn-lt"/>
                <a:ea typeface="+mn-ea"/>
                <a:cs typeface="+mn-cs"/>
              </a:rPr>
              <a:t>Less</a:t>
            </a:r>
            <a:r>
              <a:rPr kumimoji="0" lang="en-GB" b="0" i="0" u="none" strike="noStrike" kern="1200" cap="none" spc="0" normalizeH="0" dirty="0" smtClean="0">
                <a:ln>
                  <a:noFill/>
                </a:ln>
                <a:solidFill>
                  <a:schemeClr val="tx1"/>
                </a:solidFill>
                <a:effectLst/>
                <a:uLnTx/>
                <a:uFillTx/>
                <a:latin typeface="+mn-lt"/>
                <a:ea typeface="+mn-ea"/>
                <a:cs typeface="+mn-cs"/>
              </a:rPr>
              <a:t> storage</a:t>
            </a:r>
          </a:p>
          <a:p>
            <a:pPr marL="228598" marR="0" lvl="0" indent="-228598" algn="l" defTabSz="914395" rtl="0" eaLnBrk="1" fontAlgn="auto" latinLnBrk="0" hangingPunct="1">
              <a:lnSpc>
                <a:spcPct val="90000"/>
              </a:lnSpc>
              <a:spcBef>
                <a:spcPts val="1000"/>
              </a:spcBef>
              <a:spcAft>
                <a:spcPts val="0"/>
              </a:spcAft>
              <a:buClrTx/>
              <a:buSzTx/>
              <a:buFont typeface="Arial" pitchFamily="34" charset="0"/>
              <a:buChar char="•"/>
              <a:tabLst/>
              <a:defRPr/>
            </a:pPr>
            <a:endParaRPr kumimoji="0" lang="en-GB" b="0" i="0" u="none" strike="noStrike" kern="1200" cap="none" spc="0" normalizeH="0" dirty="0" smtClean="0">
              <a:ln>
                <a:noFill/>
              </a:ln>
              <a:solidFill>
                <a:schemeClr val="tx1"/>
              </a:solidFill>
              <a:effectLst/>
              <a:uLnTx/>
              <a:uFillTx/>
              <a:latin typeface="+mn-lt"/>
              <a:ea typeface="+mn-ea"/>
              <a:cs typeface="+mn-cs"/>
            </a:endParaRPr>
          </a:p>
          <a:p>
            <a:pPr marL="228598" marR="0" lvl="0" indent="-228598" algn="l" defTabSz="914395" rtl="0" eaLnBrk="1" fontAlgn="auto" latinLnBrk="0" hangingPunct="1">
              <a:lnSpc>
                <a:spcPct val="90000"/>
              </a:lnSpc>
              <a:spcBef>
                <a:spcPts val="1000"/>
              </a:spcBef>
              <a:spcAft>
                <a:spcPts val="0"/>
              </a:spcAft>
              <a:buClrTx/>
              <a:buSzTx/>
              <a:buFont typeface="Arial" pitchFamily="34" charset="0"/>
              <a:buChar char="•"/>
              <a:tabLst/>
              <a:defRPr/>
            </a:pPr>
            <a:r>
              <a:rPr lang="en-GB" baseline="0" noProof="0" dirty="0" smtClean="0"/>
              <a:t>Play</a:t>
            </a:r>
            <a:r>
              <a:rPr lang="en-GB" noProof="0" dirty="0" smtClean="0"/>
              <a:t> without internet</a:t>
            </a:r>
            <a:endParaRPr kumimoji="0" lang="en-GB" b="0" i="0" u="none" strike="noStrike" kern="1200" cap="none" spc="0" normalizeH="0" baseline="0" noProof="0" dirty="0">
              <a:ln>
                <a:noFill/>
              </a:ln>
              <a:solidFill>
                <a:schemeClr val="tx1"/>
              </a:solidFill>
              <a:effectLst/>
              <a:uLnTx/>
              <a:uFillTx/>
              <a:latin typeface="+mn-lt"/>
              <a:ea typeface="+mn-ea"/>
              <a:cs typeface="+mn-cs"/>
            </a:endParaRPr>
          </a:p>
        </p:txBody>
      </p:sp>
      <p:pic>
        <p:nvPicPr>
          <p:cNvPr id="17" name="Picture 16" descr="Marker.png"/>
          <p:cNvPicPr>
            <a:picLocks noChangeAspect="1"/>
          </p:cNvPicPr>
          <p:nvPr/>
        </p:nvPicPr>
        <p:blipFill>
          <a:blip r:embed="rId2" cstate="print"/>
          <a:stretch>
            <a:fillRect/>
          </a:stretch>
        </p:blipFill>
        <p:spPr>
          <a:xfrm>
            <a:off x="829310" y="1280161"/>
            <a:ext cx="2821577" cy="3762103"/>
          </a:xfrm>
          <a:prstGeom prst="rect">
            <a:avLst/>
          </a:prstGeom>
        </p:spPr>
      </p:pic>
      <p:sp>
        <p:nvSpPr>
          <p:cNvPr id="18" name="Shape 39"/>
          <p:cNvSpPr/>
          <p:nvPr/>
        </p:nvSpPr>
        <p:spPr>
          <a:xfrm>
            <a:off x="0" y="6035322"/>
            <a:ext cx="9144000" cy="847849"/>
          </a:xfrm>
          <a:prstGeom prst="rect">
            <a:avLst/>
          </a:prstGeom>
          <a:solidFill>
            <a:srgbClr val="15304E"/>
          </a:solidFill>
          <a:ln w="12700">
            <a:miter lim="400000"/>
          </a:ln>
        </p:spPr>
        <p:txBody>
          <a:bodyPr lIns="0" tIns="0" rIns="0" bIns="0" anchor="ctr"/>
          <a:lstStyle/>
          <a:p>
            <a:pPr lvl="0">
              <a:defRPr sz="3200">
                <a:solidFill>
                  <a:srgbClr val="FFFFFF"/>
                </a:solidFill>
                <a:latin typeface="Helvetica Light"/>
                <a:ea typeface="Helvetica Light"/>
                <a:cs typeface="Helvetica Light"/>
                <a:sym typeface="Helvetica Light"/>
              </a:defRPr>
            </a:pPr>
            <a:endParaRPr>
              <a:latin typeface="+mj-lt"/>
            </a:endParaRPr>
          </a:p>
        </p:txBody>
      </p:sp>
      <p:sp>
        <p:nvSpPr>
          <p:cNvPr id="19" name="Date Placeholder 2"/>
          <p:cNvSpPr>
            <a:spLocks noGrp="1"/>
          </p:cNvSpPr>
          <p:nvPr>
            <p:ph type="dt" sz="half" idx="4294967295"/>
          </p:nvPr>
        </p:nvSpPr>
        <p:spPr>
          <a:xfrm>
            <a:off x="6858000" y="6244047"/>
            <a:ext cx="2116183" cy="613954"/>
          </a:xfrm>
          <a:prstGeom prst="rect">
            <a:avLst/>
          </a:prstGeom>
        </p:spPr>
        <p:txBody>
          <a:bodyPr/>
          <a:lstStyle/>
          <a:p>
            <a:r>
              <a:rPr lang="en-US" dirty="0" smtClean="0">
                <a:solidFill>
                  <a:schemeClr val="bg1"/>
                </a:solidFill>
              </a:rPr>
              <a:t>(c) DBM 2019 </a:t>
            </a:r>
            <a:endParaRPr lang="en-GB" dirty="0">
              <a:solidFill>
                <a:schemeClr val="bg1"/>
              </a:solidFill>
            </a:endParaRPr>
          </a:p>
        </p:txBody>
      </p:sp>
      <p:pic>
        <p:nvPicPr>
          <p:cNvPr id="20" name="Picture 19" descr="Asset 1.png"/>
          <p:cNvPicPr>
            <a:picLocks noChangeAspect="1"/>
          </p:cNvPicPr>
          <p:nvPr/>
        </p:nvPicPr>
        <p:blipFill>
          <a:blip r:embed="rId3" cstate="print"/>
          <a:stretch>
            <a:fillRect/>
          </a:stretch>
        </p:blipFill>
        <p:spPr>
          <a:xfrm>
            <a:off x="0" y="5591084"/>
            <a:ext cx="1724297" cy="1056044"/>
          </a:xfrm>
          <a:prstGeom prst="rect">
            <a:avLst/>
          </a:prstGeom>
        </p:spPr>
      </p:pic>
    </p:spTree>
    <p:extLst>
      <p:ext uri="{BB962C8B-B14F-4D97-AF65-F5344CB8AC3E}">
        <p14:creationId xmlns:p14="http://schemas.microsoft.com/office/powerpoint/2010/main" xmlns="" val="3278166494"/>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 name="Title 1"/>
          <p:cNvSpPr>
            <a:spLocks noGrp="1"/>
          </p:cNvSpPr>
          <p:nvPr>
            <p:ph type="ctrTitle"/>
          </p:nvPr>
        </p:nvSpPr>
        <p:spPr>
          <a:xfrm>
            <a:off x="726207" y="411483"/>
            <a:ext cx="7758044" cy="746277"/>
          </a:xfrm>
        </p:spPr>
        <p:txBody>
          <a:bodyPr/>
          <a:lstStyle/>
          <a:p>
            <a:pPr lvl="0" algn="ctr"/>
            <a:r>
              <a:rPr lang="en-GB" dirty="0" smtClean="0">
                <a:latin typeface="Open Sans" panose="020B0606030504020204" pitchFamily="34" charset="0"/>
                <a:ea typeface="Open Sans" panose="020B0606030504020204" pitchFamily="34" charset="0"/>
                <a:cs typeface="Open Sans" panose="020B0606030504020204" pitchFamily="34" charset="0"/>
              </a:rPr>
              <a:t>Objectives</a:t>
            </a:r>
            <a:endParaRPr lang="en-GB" dirty="0">
              <a:latin typeface="Open Sans" panose="020B0606030504020204" pitchFamily="34" charset="0"/>
              <a:ea typeface="Open Sans" panose="020B0606030504020204" pitchFamily="34" charset="0"/>
              <a:cs typeface="Open Sans" panose="020B0606030504020204" pitchFamily="34" charset="0"/>
            </a:endParaRPr>
          </a:p>
        </p:txBody>
      </p:sp>
      <p:grpSp>
        <p:nvGrpSpPr>
          <p:cNvPr id="9" name="Group 8">
            <a:extLst>
              <a:ext uri="{FF2B5EF4-FFF2-40B4-BE49-F238E27FC236}">
                <a16:creationId xmlns:a16="http://schemas.microsoft.com/office/drawing/2014/main" xmlns="" id="{C03A4AAA-3013-424F-AC11-E30A15EC1125}"/>
              </a:ext>
            </a:extLst>
          </p:cNvPr>
          <p:cNvGrpSpPr/>
          <p:nvPr/>
        </p:nvGrpSpPr>
        <p:grpSpPr>
          <a:xfrm>
            <a:off x="788779" y="2923311"/>
            <a:ext cx="5324637" cy="995553"/>
            <a:chOff x="6822908" y="4775693"/>
            <a:chExt cx="4552042" cy="900000"/>
          </a:xfrm>
        </p:grpSpPr>
        <p:sp>
          <p:nvSpPr>
            <p:cNvPr id="10" name="Rectangle: Rounded Corners 30">
              <a:extLst>
                <a:ext uri="{FF2B5EF4-FFF2-40B4-BE49-F238E27FC236}">
                  <a16:creationId xmlns:a16="http://schemas.microsoft.com/office/drawing/2014/main" xmlns="" id="{527F9E2E-B603-47D3-B608-B3B2BDBF58D9}"/>
                </a:ext>
              </a:extLst>
            </p:cNvPr>
            <p:cNvSpPr/>
            <p:nvPr/>
          </p:nvSpPr>
          <p:spPr>
            <a:xfrm>
              <a:off x="6838950" y="4775693"/>
              <a:ext cx="4536000" cy="900000"/>
            </a:xfrm>
            <a:prstGeom prst="roundRect">
              <a:avLst>
                <a:gd name="adj" fmla="val 50000"/>
              </a:avLst>
            </a:prstGeom>
            <a:gradFill flip="none" rotWithShape="1">
              <a:gsLst>
                <a:gs pos="0">
                  <a:srgbClr val="0D3055"/>
                </a:gs>
                <a:gs pos="100000">
                  <a:srgbClr val="154C89"/>
                </a:gs>
              </a:gsLst>
              <a:lin ang="18900000" scaled="1"/>
              <a:tileRect/>
            </a:gradFill>
            <a:ln>
              <a:noFill/>
            </a:ln>
            <a:effectLst>
              <a:innerShdw blurRad="266700" dist="50800" dir="18900000">
                <a:schemeClr val="tx1">
                  <a:lumMod val="95000"/>
                  <a:lumOff val="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Oval 11">
              <a:extLst>
                <a:ext uri="{FF2B5EF4-FFF2-40B4-BE49-F238E27FC236}">
                  <a16:creationId xmlns:a16="http://schemas.microsoft.com/office/drawing/2014/main" xmlns="" id="{CDB12A70-B746-413B-B2DD-F6562885DA37}"/>
                </a:ext>
              </a:extLst>
            </p:cNvPr>
            <p:cNvSpPr/>
            <p:nvPr/>
          </p:nvSpPr>
          <p:spPr>
            <a:xfrm>
              <a:off x="6822908" y="4775693"/>
              <a:ext cx="857250" cy="900000"/>
            </a:xfrm>
            <a:prstGeom prst="ellipse">
              <a:avLst/>
            </a:prstGeom>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tileRect/>
            </a:gradFill>
            <a:ln>
              <a:noFill/>
            </a:ln>
            <a:effectLst>
              <a:outerShdw blurRad="3810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Oval 12">
              <a:extLst>
                <a:ext uri="{FF2B5EF4-FFF2-40B4-BE49-F238E27FC236}">
                  <a16:creationId xmlns:a16="http://schemas.microsoft.com/office/drawing/2014/main" xmlns="" id="{56725719-6D18-4FBD-8D33-839C94B7EBED}"/>
                </a:ext>
              </a:extLst>
            </p:cNvPr>
            <p:cNvSpPr/>
            <p:nvPr/>
          </p:nvSpPr>
          <p:spPr>
            <a:xfrm>
              <a:off x="6924384" y="4877649"/>
              <a:ext cx="663024" cy="696088"/>
            </a:xfrm>
            <a:prstGeom prst="ellipse">
              <a:avLst/>
            </a:prstGeom>
            <a:gradFill flip="none" rotWithShape="1">
              <a:gsLst>
                <a:gs pos="0">
                  <a:srgbClr val="0D3055"/>
                </a:gs>
                <a:gs pos="100000">
                  <a:srgbClr val="154C89"/>
                </a:gs>
              </a:gsLst>
              <a:lin ang="18900000" scaled="1"/>
              <a:tileRect/>
            </a:gradFill>
            <a:ln>
              <a:noFill/>
            </a:ln>
            <a:effectLst>
              <a:innerShdw blurRad="266700" dist="50800" dir="18900000">
                <a:schemeClr val="tx1">
                  <a:lumMod val="95000"/>
                  <a:lumOff val="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a:p>
          </p:txBody>
        </p:sp>
        <p:sp>
          <p:nvSpPr>
            <p:cNvPr id="15" name="TextBox 14">
              <a:extLst>
                <a:ext uri="{FF2B5EF4-FFF2-40B4-BE49-F238E27FC236}">
                  <a16:creationId xmlns:a16="http://schemas.microsoft.com/office/drawing/2014/main" xmlns="" id="{8B66F01E-B4CE-4A4A-BD20-7762C0B39D5F}"/>
                </a:ext>
              </a:extLst>
            </p:cNvPr>
            <p:cNvSpPr txBox="1"/>
            <p:nvPr/>
          </p:nvSpPr>
          <p:spPr>
            <a:xfrm>
              <a:off x="7754424" y="5034132"/>
              <a:ext cx="3073321" cy="361708"/>
            </a:xfrm>
            <a:prstGeom prst="rect">
              <a:avLst/>
            </a:prstGeom>
            <a:noFill/>
          </p:spPr>
          <p:txBody>
            <a:bodyPr wrap="square" rtlCol="0">
              <a:spAutoFit/>
            </a:bodyPr>
            <a:lstStyle/>
            <a:p>
              <a:r>
                <a:rPr lang="en-IN" sz="2000" spc="300" dirty="0" smtClean="0">
                  <a:solidFill>
                    <a:schemeClr val="bg1"/>
                  </a:solidFill>
                  <a:latin typeface="Roboto" panose="02000000000000000000" pitchFamily="2" charset="0"/>
                  <a:ea typeface="Roboto" panose="02000000000000000000" pitchFamily="2" charset="0"/>
                  <a:cs typeface="Roboto" panose="02000000000000000000" pitchFamily="2" charset="0"/>
                </a:rPr>
                <a:t>Research Objectives</a:t>
              </a:r>
              <a:endParaRPr lang="en-IN" sz="2000" spc="300" dirty="0">
                <a:solidFill>
                  <a:schemeClr val="bg1"/>
                </a:solidFill>
                <a:latin typeface="Roboto" panose="02000000000000000000" pitchFamily="2" charset="0"/>
                <a:ea typeface="Roboto" panose="02000000000000000000" pitchFamily="2" charset="0"/>
                <a:cs typeface="Roboto" panose="02000000000000000000" pitchFamily="2" charset="0"/>
              </a:endParaRPr>
            </a:p>
          </p:txBody>
        </p:sp>
      </p:grpSp>
      <p:grpSp>
        <p:nvGrpSpPr>
          <p:cNvPr id="56" name="Group 55">
            <a:extLst>
              <a:ext uri="{FF2B5EF4-FFF2-40B4-BE49-F238E27FC236}">
                <a16:creationId xmlns:a16="http://schemas.microsoft.com/office/drawing/2014/main" xmlns="" id="{C03A4AAA-3013-424F-AC11-E30A15EC1125}"/>
              </a:ext>
            </a:extLst>
          </p:cNvPr>
          <p:cNvGrpSpPr/>
          <p:nvPr/>
        </p:nvGrpSpPr>
        <p:grpSpPr>
          <a:xfrm>
            <a:off x="797487" y="1521231"/>
            <a:ext cx="5324637" cy="995553"/>
            <a:chOff x="6822908" y="4775693"/>
            <a:chExt cx="4552042" cy="900000"/>
          </a:xfrm>
        </p:grpSpPr>
        <p:sp>
          <p:nvSpPr>
            <p:cNvPr id="57" name="Rectangle: Rounded Corners 30">
              <a:extLst>
                <a:ext uri="{FF2B5EF4-FFF2-40B4-BE49-F238E27FC236}">
                  <a16:creationId xmlns:a16="http://schemas.microsoft.com/office/drawing/2014/main" xmlns="" id="{527F9E2E-B603-47D3-B608-B3B2BDBF58D9}"/>
                </a:ext>
              </a:extLst>
            </p:cNvPr>
            <p:cNvSpPr/>
            <p:nvPr/>
          </p:nvSpPr>
          <p:spPr>
            <a:xfrm>
              <a:off x="6838950" y="4775693"/>
              <a:ext cx="4536000" cy="900000"/>
            </a:xfrm>
            <a:prstGeom prst="roundRect">
              <a:avLst>
                <a:gd name="adj" fmla="val 50000"/>
              </a:avLst>
            </a:prstGeom>
            <a:gradFill flip="none" rotWithShape="1">
              <a:gsLst>
                <a:gs pos="0">
                  <a:srgbClr val="0D3055"/>
                </a:gs>
                <a:gs pos="100000">
                  <a:srgbClr val="154C89"/>
                </a:gs>
              </a:gsLst>
              <a:lin ang="18900000" scaled="1"/>
              <a:tileRect/>
            </a:gradFill>
            <a:ln>
              <a:noFill/>
            </a:ln>
            <a:effectLst>
              <a:innerShdw blurRad="266700" dist="50800" dir="18900000">
                <a:schemeClr val="tx1">
                  <a:lumMod val="95000"/>
                  <a:lumOff val="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8" name="Oval 57">
              <a:extLst>
                <a:ext uri="{FF2B5EF4-FFF2-40B4-BE49-F238E27FC236}">
                  <a16:creationId xmlns:a16="http://schemas.microsoft.com/office/drawing/2014/main" xmlns="" id="{CDB12A70-B746-413B-B2DD-F6562885DA37}"/>
                </a:ext>
              </a:extLst>
            </p:cNvPr>
            <p:cNvSpPr/>
            <p:nvPr/>
          </p:nvSpPr>
          <p:spPr>
            <a:xfrm>
              <a:off x="6822908" y="4775693"/>
              <a:ext cx="857250" cy="900000"/>
            </a:xfrm>
            <a:prstGeom prst="ellipse">
              <a:avLst/>
            </a:prstGeom>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tileRect/>
            </a:gradFill>
            <a:ln>
              <a:noFill/>
            </a:ln>
            <a:effectLst>
              <a:outerShdw blurRad="3810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9" name="Oval 58">
              <a:extLst>
                <a:ext uri="{FF2B5EF4-FFF2-40B4-BE49-F238E27FC236}">
                  <a16:creationId xmlns:a16="http://schemas.microsoft.com/office/drawing/2014/main" xmlns="" id="{56725719-6D18-4FBD-8D33-839C94B7EBED}"/>
                </a:ext>
              </a:extLst>
            </p:cNvPr>
            <p:cNvSpPr/>
            <p:nvPr/>
          </p:nvSpPr>
          <p:spPr>
            <a:xfrm>
              <a:off x="6924384" y="4877649"/>
              <a:ext cx="663024" cy="696088"/>
            </a:xfrm>
            <a:prstGeom prst="ellipse">
              <a:avLst/>
            </a:prstGeom>
            <a:gradFill flip="none" rotWithShape="1">
              <a:gsLst>
                <a:gs pos="0">
                  <a:srgbClr val="0D3055"/>
                </a:gs>
                <a:gs pos="100000">
                  <a:srgbClr val="154C89"/>
                </a:gs>
              </a:gsLst>
              <a:lin ang="18900000" scaled="1"/>
              <a:tileRect/>
            </a:gradFill>
            <a:ln>
              <a:noFill/>
            </a:ln>
            <a:effectLst>
              <a:innerShdw blurRad="266700" dist="50800" dir="18900000">
                <a:schemeClr val="tx1">
                  <a:lumMod val="95000"/>
                  <a:lumOff val="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a:p>
          </p:txBody>
        </p:sp>
        <p:sp>
          <p:nvSpPr>
            <p:cNvPr id="60" name="TextBox 59">
              <a:extLst>
                <a:ext uri="{FF2B5EF4-FFF2-40B4-BE49-F238E27FC236}">
                  <a16:creationId xmlns:a16="http://schemas.microsoft.com/office/drawing/2014/main" xmlns="" id="{8B66F01E-B4CE-4A4A-BD20-7762C0B39D5F}"/>
                </a:ext>
              </a:extLst>
            </p:cNvPr>
            <p:cNvSpPr txBox="1"/>
            <p:nvPr/>
          </p:nvSpPr>
          <p:spPr>
            <a:xfrm>
              <a:off x="7754424" y="5034132"/>
              <a:ext cx="3073321" cy="361708"/>
            </a:xfrm>
            <a:prstGeom prst="rect">
              <a:avLst/>
            </a:prstGeom>
            <a:noFill/>
          </p:spPr>
          <p:txBody>
            <a:bodyPr wrap="square" rtlCol="0">
              <a:spAutoFit/>
            </a:bodyPr>
            <a:lstStyle/>
            <a:p>
              <a:r>
                <a:rPr lang="en-IN" sz="2000" spc="300" dirty="0" smtClean="0">
                  <a:solidFill>
                    <a:schemeClr val="bg1"/>
                  </a:solidFill>
                  <a:latin typeface="Roboto" panose="02000000000000000000" pitchFamily="2" charset="0"/>
                  <a:ea typeface="Roboto" panose="02000000000000000000" pitchFamily="2" charset="0"/>
                  <a:cs typeface="Roboto" panose="02000000000000000000" pitchFamily="2" charset="0"/>
                </a:rPr>
                <a:t>Industrial Objectives</a:t>
              </a:r>
              <a:endParaRPr lang="en-IN" sz="2000" spc="300" dirty="0">
                <a:solidFill>
                  <a:schemeClr val="bg1"/>
                </a:solidFill>
                <a:latin typeface="Roboto" panose="02000000000000000000" pitchFamily="2" charset="0"/>
                <a:ea typeface="Roboto" panose="02000000000000000000" pitchFamily="2" charset="0"/>
                <a:cs typeface="Roboto" panose="02000000000000000000" pitchFamily="2" charset="0"/>
              </a:endParaRPr>
            </a:p>
          </p:txBody>
        </p:sp>
      </p:grpSp>
      <p:grpSp>
        <p:nvGrpSpPr>
          <p:cNvPr id="61" name="Group 60">
            <a:extLst>
              <a:ext uri="{FF2B5EF4-FFF2-40B4-BE49-F238E27FC236}">
                <a16:creationId xmlns:a16="http://schemas.microsoft.com/office/drawing/2014/main" xmlns="" id="{C03A4AAA-3013-424F-AC11-E30A15EC1125}"/>
              </a:ext>
            </a:extLst>
          </p:cNvPr>
          <p:cNvGrpSpPr/>
          <p:nvPr/>
        </p:nvGrpSpPr>
        <p:grpSpPr>
          <a:xfrm>
            <a:off x="810551" y="4316682"/>
            <a:ext cx="5324637" cy="995553"/>
            <a:chOff x="6822908" y="4775693"/>
            <a:chExt cx="4552042" cy="900000"/>
          </a:xfrm>
        </p:grpSpPr>
        <p:sp>
          <p:nvSpPr>
            <p:cNvPr id="62" name="Rectangle: Rounded Corners 30">
              <a:extLst>
                <a:ext uri="{FF2B5EF4-FFF2-40B4-BE49-F238E27FC236}">
                  <a16:creationId xmlns:a16="http://schemas.microsoft.com/office/drawing/2014/main" xmlns="" id="{527F9E2E-B603-47D3-B608-B3B2BDBF58D9}"/>
                </a:ext>
              </a:extLst>
            </p:cNvPr>
            <p:cNvSpPr/>
            <p:nvPr/>
          </p:nvSpPr>
          <p:spPr>
            <a:xfrm>
              <a:off x="6838950" y="4775693"/>
              <a:ext cx="4536000" cy="900000"/>
            </a:xfrm>
            <a:prstGeom prst="roundRect">
              <a:avLst>
                <a:gd name="adj" fmla="val 50000"/>
              </a:avLst>
            </a:prstGeom>
            <a:gradFill flip="none" rotWithShape="1">
              <a:gsLst>
                <a:gs pos="0">
                  <a:srgbClr val="0D3055"/>
                </a:gs>
                <a:gs pos="100000">
                  <a:srgbClr val="154C89"/>
                </a:gs>
              </a:gsLst>
              <a:lin ang="18900000" scaled="1"/>
              <a:tileRect/>
            </a:gradFill>
            <a:ln>
              <a:noFill/>
            </a:ln>
            <a:effectLst>
              <a:innerShdw blurRad="266700" dist="50800" dir="18900000">
                <a:schemeClr val="tx1">
                  <a:lumMod val="95000"/>
                  <a:lumOff val="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3" name="Oval 62">
              <a:extLst>
                <a:ext uri="{FF2B5EF4-FFF2-40B4-BE49-F238E27FC236}">
                  <a16:creationId xmlns:a16="http://schemas.microsoft.com/office/drawing/2014/main" xmlns="" id="{CDB12A70-B746-413B-B2DD-F6562885DA37}"/>
                </a:ext>
              </a:extLst>
            </p:cNvPr>
            <p:cNvSpPr/>
            <p:nvPr/>
          </p:nvSpPr>
          <p:spPr>
            <a:xfrm>
              <a:off x="6822908" y="4775693"/>
              <a:ext cx="857250" cy="900000"/>
            </a:xfrm>
            <a:prstGeom prst="ellipse">
              <a:avLst/>
            </a:prstGeom>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tileRect/>
            </a:gradFill>
            <a:ln>
              <a:noFill/>
            </a:ln>
            <a:effectLst>
              <a:outerShdw blurRad="3810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4" name="Oval 63">
              <a:extLst>
                <a:ext uri="{FF2B5EF4-FFF2-40B4-BE49-F238E27FC236}">
                  <a16:creationId xmlns:a16="http://schemas.microsoft.com/office/drawing/2014/main" xmlns="" id="{56725719-6D18-4FBD-8D33-839C94B7EBED}"/>
                </a:ext>
              </a:extLst>
            </p:cNvPr>
            <p:cNvSpPr/>
            <p:nvPr/>
          </p:nvSpPr>
          <p:spPr>
            <a:xfrm>
              <a:off x="6924384" y="4877649"/>
              <a:ext cx="663024" cy="696088"/>
            </a:xfrm>
            <a:prstGeom prst="ellipse">
              <a:avLst/>
            </a:prstGeom>
            <a:gradFill flip="none" rotWithShape="1">
              <a:gsLst>
                <a:gs pos="0">
                  <a:srgbClr val="0D3055"/>
                </a:gs>
                <a:gs pos="100000">
                  <a:srgbClr val="154C89"/>
                </a:gs>
              </a:gsLst>
              <a:lin ang="18900000" scaled="1"/>
              <a:tileRect/>
            </a:gradFill>
            <a:ln>
              <a:noFill/>
            </a:ln>
            <a:effectLst>
              <a:innerShdw blurRad="266700" dist="50800" dir="18900000">
                <a:schemeClr val="tx1">
                  <a:lumMod val="95000"/>
                  <a:lumOff val="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a:p>
          </p:txBody>
        </p:sp>
        <p:sp>
          <p:nvSpPr>
            <p:cNvPr id="65" name="TextBox 64">
              <a:extLst>
                <a:ext uri="{FF2B5EF4-FFF2-40B4-BE49-F238E27FC236}">
                  <a16:creationId xmlns:a16="http://schemas.microsoft.com/office/drawing/2014/main" xmlns="" id="{8B66F01E-B4CE-4A4A-BD20-7762C0B39D5F}"/>
                </a:ext>
              </a:extLst>
            </p:cNvPr>
            <p:cNvSpPr txBox="1"/>
            <p:nvPr/>
          </p:nvSpPr>
          <p:spPr>
            <a:xfrm>
              <a:off x="7754424" y="5034132"/>
              <a:ext cx="3073321" cy="361708"/>
            </a:xfrm>
            <a:prstGeom prst="rect">
              <a:avLst/>
            </a:prstGeom>
            <a:noFill/>
          </p:spPr>
          <p:txBody>
            <a:bodyPr wrap="square" rtlCol="0">
              <a:spAutoFit/>
            </a:bodyPr>
            <a:lstStyle/>
            <a:p>
              <a:r>
                <a:rPr lang="en-IN" sz="2000" spc="300" dirty="0" smtClean="0">
                  <a:solidFill>
                    <a:schemeClr val="bg1"/>
                  </a:solidFill>
                  <a:latin typeface="Roboto" panose="02000000000000000000" pitchFamily="2" charset="0"/>
                  <a:ea typeface="Roboto" panose="02000000000000000000" pitchFamily="2" charset="0"/>
                  <a:cs typeface="Roboto" panose="02000000000000000000" pitchFamily="2" charset="0"/>
                </a:rPr>
                <a:t>Academic Objectives</a:t>
              </a:r>
              <a:endParaRPr lang="en-IN" sz="2000" spc="300" dirty="0">
                <a:solidFill>
                  <a:schemeClr val="bg1"/>
                </a:solidFill>
                <a:latin typeface="Roboto" panose="02000000000000000000" pitchFamily="2" charset="0"/>
                <a:ea typeface="Roboto" panose="02000000000000000000" pitchFamily="2" charset="0"/>
                <a:cs typeface="Roboto" panose="02000000000000000000" pitchFamily="2" charset="0"/>
              </a:endParaRPr>
            </a:p>
          </p:txBody>
        </p:sp>
      </p:grpSp>
      <p:sp>
        <p:nvSpPr>
          <p:cNvPr id="66" name="Shape 39"/>
          <p:cNvSpPr/>
          <p:nvPr/>
        </p:nvSpPr>
        <p:spPr>
          <a:xfrm>
            <a:off x="0" y="6035322"/>
            <a:ext cx="9144000" cy="847849"/>
          </a:xfrm>
          <a:prstGeom prst="rect">
            <a:avLst/>
          </a:prstGeom>
          <a:solidFill>
            <a:srgbClr val="15304E"/>
          </a:solidFill>
          <a:ln w="12700">
            <a:miter lim="400000"/>
          </a:ln>
        </p:spPr>
        <p:txBody>
          <a:bodyPr lIns="0" tIns="0" rIns="0" bIns="0" anchor="ctr"/>
          <a:lstStyle/>
          <a:p>
            <a:pPr lvl="0">
              <a:defRPr sz="3200">
                <a:solidFill>
                  <a:srgbClr val="FFFFFF"/>
                </a:solidFill>
                <a:latin typeface="Helvetica Light"/>
                <a:ea typeface="Helvetica Light"/>
                <a:cs typeface="Helvetica Light"/>
                <a:sym typeface="Helvetica Light"/>
              </a:defRPr>
            </a:pPr>
            <a:endParaRPr>
              <a:latin typeface="+mj-lt"/>
            </a:endParaRPr>
          </a:p>
        </p:txBody>
      </p:sp>
      <p:sp>
        <p:nvSpPr>
          <p:cNvPr id="67" name="Date Placeholder 2"/>
          <p:cNvSpPr>
            <a:spLocks noGrp="1"/>
          </p:cNvSpPr>
          <p:nvPr>
            <p:ph type="dt" sz="half" idx="4294967295"/>
          </p:nvPr>
        </p:nvSpPr>
        <p:spPr>
          <a:xfrm>
            <a:off x="6858000" y="6244047"/>
            <a:ext cx="2116183" cy="613954"/>
          </a:xfrm>
          <a:prstGeom prst="rect">
            <a:avLst/>
          </a:prstGeom>
        </p:spPr>
        <p:txBody>
          <a:bodyPr/>
          <a:lstStyle/>
          <a:p>
            <a:r>
              <a:rPr lang="en-US" dirty="0" smtClean="0">
                <a:solidFill>
                  <a:schemeClr val="bg1"/>
                </a:solidFill>
              </a:rPr>
              <a:t>(c) DBM 2019 </a:t>
            </a:r>
            <a:endParaRPr lang="en-GB" dirty="0">
              <a:solidFill>
                <a:schemeClr val="bg1"/>
              </a:solidFill>
            </a:endParaRPr>
          </a:p>
        </p:txBody>
      </p:sp>
      <p:pic>
        <p:nvPicPr>
          <p:cNvPr id="68" name="Picture 67" descr="Asset 1.png"/>
          <p:cNvPicPr>
            <a:picLocks noChangeAspect="1"/>
          </p:cNvPicPr>
          <p:nvPr/>
        </p:nvPicPr>
        <p:blipFill>
          <a:blip r:embed="rId2" cstate="print"/>
          <a:stretch>
            <a:fillRect/>
          </a:stretch>
        </p:blipFill>
        <p:spPr>
          <a:xfrm>
            <a:off x="0" y="5591084"/>
            <a:ext cx="1724297" cy="1056044"/>
          </a:xfrm>
          <a:prstGeom prst="rect">
            <a:avLst/>
          </a:prstGeom>
        </p:spPr>
      </p:pic>
    </p:spTree>
    <p:extLst>
      <p:ext uri="{BB962C8B-B14F-4D97-AF65-F5344CB8AC3E}">
        <p14:creationId xmlns:p14="http://schemas.microsoft.com/office/powerpoint/2010/main" xmlns="" val="3278166494"/>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 name="Title 1"/>
          <p:cNvSpPr>
            <a:spLocks noGrp="1"/>
          </p:cNvSpPr>
          <p:nvPr>
            <p:ph type="ctrTitle"/>
          </p:nvPr>
        </p:nvSpPr>
        <p:spPr>
          <a:xfrm>
            <a:off x="726207" y="411483"/>
            <a:ext cx="7758044" cy="746277"/>
          </a:xfrm>
        </p:spPr>
        <p:txBody>
          <a:bodyPr/>
          <a:lstStyle/>
          <a:p>
            <a:pPr lvl="0" algn="ctr"/>
            <a:r>
              <a:rPr lang="en-GB" dirty="0" smtClean="0">
                <a:latin typeface="Open Sans" panose="020B0606030504020204" pitchFamily="34" charset="0"/>
                <a:ea typeface="Open Sans" panose="020B0606030504020204" pitchFamily="34" charset="0"/>
                <a:cs typeface="Open Sans" panose="020B0606030504020204" pitchFamily="34" charset="0"/>
              </a:rPr>
              <a:t>Industry Objectives</a:t>
            </a:r>
            <a:endParaRPr lang="en-GB" dirty="0">
              <a:latin typeface="Open Sans" panose="020B0606030504020204" pitchFamily="34" charset="0"/>
              <a:ea typeface="Open Sans" panose="020B0606030504020204" pitchFamily="34" charset="0"/>
              <a:cs typeface="Open Sans" panose="020B0606030504020204" pitchFamily="34" charset="0"/>
            </a:endParaRPr>
          </a:p>
        </p:txBody>
      </p:sp>
      <p:sp>
        <p:nvSpPr>
          <p:cNvPr id="66" name="Shape 39"/>
          <p:cNvSpPr/>
          <p:nvPr/>
        </p:nvSpPr>
        <p:spPr>
          <a:xfrm>
            <a:off x="0" y="6035322"/>
            <a:ext cx="9144000" cy="847849"/>
          </a:xfrm>
          <a:prstGeom prst="rect">
            <a:avLst/>
          </a:prstGeom>
          <a:solidFill>
            <a:srgbClr val="15304E"/>
          </a:solidFill>
          <a:ln w="12700">
            <a:miter lim="400000"/>
          </a:ln>
        </p:spPr>
        <p:txBody>
          <a:bodyPr lIns="0" tIns="0" rIns="0" bIns="0" anchor="ctr"/>
          <a:lstStyle/>
          <a:p>
            <a:pPr lvl="0">
              <a:defRPr sz="3200">
                <a:solidFill>
                  <a:srgbClr val="FFFFFF"/>
                </a:solidFill>
                <a:latin typeface="Helvetica Light"/>
                <a:ea typeface="Helvetica Light"/>
                <a:cs typeface="Helvetica Light"/>
                <a:sym typeface="Helvetica Light"/>
              </a:defRPr>
            </a:pPr>
            <a:endParaRPr>
              <a:latin typeface="+mj-lt"/>
            </a:endParaRPr>
          </a:p>
        </p:txBody>
      </p:sp>
      <p:sp>
        <p:nvSpPr>
          <p:cNvPr id="67" name="Date Placeholder 2"/>
          <p:cNvSpPr>
            <a:spLocks noGrp="1"/>
          </p:cNvSpPr>
          <p:nvPr>
            <p:ph type="dt" sz="half" idx="4294967295"/>
          </p:nvPr>
        </p:nvSpPr>
        <p:spPr>
          <a:xfrm>
            <a:off x="6858000" y="6244047"/>
            <a:ext cx="2116183" cy="613954"/>
          </a:xfrm>
          <a:prstGeom prst="rect">
            <a:avLst/>
          </a:prstGeom>
        </p:spPr>
        <p:txBody>
          <a:bodyPr/>
          <a:lstStyle/>
          <a:p>
            <a:r>
              <a:rPr lang="en-US" dirty="0" smtClean="0">
                <a:solidFill>
                  <a:schemeClr val="bg1"/>
                </a:solidFill>
              </a:rPr>
              <a:t>(c) DBM 2019 </a:t>
            </a:r>
            <a:endParaRPr lang="en-GB" dirty="0">
              <a:solidFill>
                <a:schemeClr val="bg1"/>
              </a:solidFill>
            </a:endParaRPr>
          </a:p>
        </p:txBody>
      </p:sp>
      <p:pic>
        <p:nvPicPr>
          <p:cNvPr id="68" name="Picture 67" descr="Asset 1.png"/>
          <p:cNvPicPr>
            <a:picLocks noChangeAspect="1"/>
          </p:cNvPicPr>
          <p:nvPr/>
        </p:nvPicPr>
        <p:blipFill>
          <a:blip r:embed="rId2" cstate="print"/>
          <a:stretch>
            <a:fillRect/>
          </a:stretch>
        </p:blipFill>
        <p:spPr>
          <a:xfrm>
            <a:off x="0" y="5591084"/>
            <a:ext cx="1724297" cy="1056044"/>
          </a:xfrm>
          <a:prstGeom prst="rect">
            <a:avLst/>
          </a:prstGeom>
        </p:spPr>
      </p:pic>
      <p:sp>
        <p:nvSpPr>
          <p:cNvPr id="21" name="Subtitle 68"/>
          <p:cNvSpPr txBox="1">
            <a:spLocks/>
          </p:cNvSpPr>
          <p:nvPr/>
        </p:nvSpPr>
        <p:spPr>
          <a:xfrm>
            <a:off x="718457" y="1436914"/>
            <a:ext cx="7694023" cy="4219302"/>
          </a:xfrm>
          <a:prstGeom prst="rect">
            <a:avLst/>
          </a:prstGeom>
        </p:spPr>
        <p:txBody>
          <a:bodyPr/>
          <a:lstStyle/>
          <a:p>
            <a:pPr marL="228598" marR="0" lvl="0" indent="-228598" algn="l" defTabSz="914395" rtl="0" eaLnBrk="1" fontAlgn="auto" latinLnBrk="0" hangingPunct="1">
              <a:lnSpc>
                <a:spcPct val="90000"/>
              </a:lnSpc>
              <a:spcBef>
                <a:spcPts val="1000"/>
              </a:spcBef>
              <a:spcAft>
                <a:spcPts val="0"/>
              </a:spcAft>
              <a:buClrTx/>
              <a:buSzTx/>
              <a:buFont typeface="Arial" pitchFamily="34" charset="0"/>
              <a:buChar char="•"/>
              <a:tabLst/>
              <a:defRPr/>
            </a:pPr>
            <a:r>
              <a:rPr kumimoji="0" lang="en-GB" sz="2400" b="0" i="0" u="none" strike="noStrike" kern="1200" cap="none" spc="0" normalizeH="0" baseline="0" noProof="0" dirty="0" smtClean="0">
                <a:ln>
                  <a:noFill/>
                </a:ln>
                <a:solidFill>
                  <a:schemeClr val="tx1"/>
                </a:solidFill>
                <a:effectLst/>
                <a:uLnTx/>
                <a:uFillTx/>
                <a:latin typeface="+mn-lt"/>
                <a:ea typeface="+mn-ea"/>
                <a:cs typeface="+mn-cs"/>
              </a:rPr>
              <a:t>Industrial Presentations</a:t>
            </a:r>
          </a:p>
          <a:p>
            <a:pPr marL="228598" marR="0" lvl="0" indent="-228598" algn="l" defTabSz="914395" rtl="0" eaLnBrk="1" fontAlgn="auto" latinLnBrk="0" hangingPunct="1">
              <a:lnSpc>
                <a:spcPct val="90000"/>
              </a:lnSpc>
              <a:spcBef>
                <a:spcPts val="1000"/>
              </a:spcBef>
              <a:spcAft>
                <a:spcPts val="0"/>
              </a:spcAft>
              <a:buClrTx/>
              <a:buSzTx/>
              <a:buFont typeface="Arial" pitchFamily="34" charset="0"/>
              <a:buChar char="•"/>
              <a:tabLst/>
              <a:defRPr/>
            </a:pPr>
            <a:endParaRPr lang="en-GB" sz="2400" dirty="0" smtClean="0"/>
          </a:p>
          <a:p>
            <a:pPr marL="228598" marR="0" lvl="0" indent="-228598" algn="l" defTabSz="914395" rtl="0" eaLnBrk="1" fontAlgn="auto" latinLnBrk="0" hangingPunct="1">
              <a:lnSpc>
                <a:spcPct val="90000"/>
              </a:lnSpc>
              <a:spcBef>
                <a:spcPts val="1000"/>
              </a:spcBef>
              <a:spcAft>
                <a:spcPts val="0"/>
              </a:spcAft>
              <a:buClrTx/>
              <a:buSzTx/>
              <a:buFont typeface="Arial" pitchFamily="34" charset="0"/>
              <a:buChar char="•"/>
              <a:tabLst/>
              <a:defRPr/>
            </a:pPr>
            <a:r>
              <a:rPr kumimoji="0" lang="en-GB" sz="2400" b="0" i="0" u="none" strike="noStrike" kern="1200" cap="none" spc="0" normalizeH="0" baseline="0" noProof="0" dirty="0" smtClean="0">
                <a:ln>
                  <a:noFill/>
                </a:ln>
                <a:solidFill>
                  <a:schemeClr val="tx1"/>
                </a:solidFill>
                <a:effectLst/>
                <a:uLnTx/>
                <a:uFillTx/>
                <a:latin typeface="+mn-lt"/>
                <a:ea typeface="+mn-ea"/>
                <a:cs typeface="+mn-cs"/>
              </a:rPr>
              <a:t>Fast</a:t>
            </a:r>
            <a:r>
              <a:rPr kumimoji="0" lang="en-GB" sz="2400" b="0" i="0" u="none" strike="noStrike" kern="1200" cap="none" spc="0" normalizeH="0" noProof="0" dirty="0" smtClean="0">
                <a:ln>
                  <a:noFill/>
                </a:ln>
                <a:solidFill>
                  <a:schemeClr val="tx1"/>
                </a:solidFill>
                <a:effectLst/>
                <a:uLnTx/>
                <a:uFillTx/>
                <a:latin typeface="+mn-lt"/>
                <a:ea typeface="+mn-ea"/>
                <a:cs typeface="+mn-cs"/>
              </a:rPr>
              <a:t> Streaming</a:t>
            </a:r>
          </a:p>
          <a:p>
            <a:pPr marL="228598" marR="0" lvl="0" indent="-228598" algn="l" defTabSz="914395" rtl="0" eaLnBrk="1" fontAlgn="auto" latinLnBrk="0" hangingPunct="1">
              <a:lnSpc>
                <a:spcPct val="90000"/>
              </a:lnSpc>
              <a:spcBef>
                <a:spcPts val="1000"/>
              </a:spcBef>
              <a:spcAft>
                <a:spcPts val="0"/>
              </a:spcAft>
              <a:buClrTx/>
              <a:buSzTx/>
              <a:buFont typeface="Arial" pitchFamily="34" charset="0"/>
              <a:buChar char="•"/>
              <a:tabLst/>
              <a:defRPr/>
            </a:pPr>
            <a:endParaRPr lang="en-GB" sz="2400" baseline="0" dirty="0" smtClean="0"/>
          </a:p>
          <a:p>
            <a:pPr marL="228598" marR="0" lvl="0" indent="-228598" algn="l" defTabSz="914395" rtl="0" eaLnBrk="1" fontAlgn="auto" latinLnBrk="0" hangingPunct="1">
              <a:lnSpc>
                <a:spcPct val="90000"/>
              </a:lnSpc>
              <a:spcBef>
                <a:spcPts val="1000"/>
              </a:spcBef>
              <a:spcAft>
                <a:spcPts val="0"/>
              </a:spcAft>
              <a:buClrTx/>
              <a:buSzTx/>
              <a:buFont typeface="Arial" pitchFamily="34" charset="0"/>
              <a:buChar char="•"/>
              <a:tabLst/>
              <a:defRPr/>
            </a:pPr>
            <a:r>
              <a:rPr kumimoji="0" lang="en-GB" sz="2400" b="0" i="0" u="none" strike="noStrike" kern="1200" cap="none" spc="0" normalizeH="0" noProof="0" dirty="0" smtClean="0">
                <a:ln>
                  <a:noFill/>
                </a:ln>
                <a:solidFill>
                  <a:schemeClr val="tx1"/>
                </a:solidFill>
                <a:effectLst/>
                <a:uLnTx/>
                <a:uFillTx/>
                <a:latin typeface="+mn-lt"/>
                <a:ea typeface="+mn-ea"/>
                <a:cs typeface="+mn-cs"/>
              </a:rPr>
              <a:t>Minimize Resources</a:t>
            </a:r>
          </a:p>
          <a:p>
            <a:pPr marL="685798" lvl="1" indent="-228598" defTabSz="914395">
              <a:lnSpc>
                <a:spcPct val="90000"/>
              </a:lnSpc>
              <a:spcBef>
                <a:spcPts val="1000"/>
              </a:spcBef>
              <a:buFont typeface="Arial" pitchFamily="34" charset="0"/>
              <a:buChar char="•"/>
            </a:pPr>
            <a:r>
              <a:rPr lang="en-GB" sz="2400" baseline="0" dirty="0" smtClean="0"/>
              <a:t>Bandwidth</a:t>
            </a:r>
          </a:p>
          <a:p>
            <a:pPr marL="685798" lvl="1" indent="-228598" defTabSz="914395">
              <a:lnSpc>
                <a:spcPct val="90000"/>
              </a:lnSpc>
              <a:spcBef>
                <a:spcPts val="1000"/>
              </a:spcBef>
              <a:buFont typeface="Arial" pitchFamily="34" charset="0"/>
              <a:buChar char="•"/>
            </a:pPr>
            <a:r>
              <a:rPr kumimoji="0" lang="en-GB" sz="2400" b="0" i="0" u="none" strike="noStrike" kern="1200" cap="none" spc="0" normalizeH="0" noProof="0" dirty="0" smtClean="0">
                <a:ln>
                  <a:noFill/>
                </a:ln>
                <a:solidFill>
                  <a:schemeClr val="tx1"/>
                </a:solidFill>
                <a:effectLst/>
                <a:uLnTx/>
                <a:uFillTx/>
                <a:latin typeface="+mn-lt"/>
                <a:ea typeface="+mn-ea"/>
                <a:cs typeface="+mn-cs"/>
              </a:rPr>
              <a:t>Storage</a:t>
            </a:r>
            <a:endParaRPr kumimoji="0" lang="en-GB" sz="2400" b="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xmlns="" val="3278166494"/>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 name="Title 1"/>
          <p:cNvSpPr>
            <a:spLocks noGrp="1"/>
          </p:cNvSpPr>
          <p:nvPr>
            <p:ph type="ctrTitle"/>
          </p:nvPr>
        </p:nvSpPr>
        <p:spPr>
          <a:xfrm>
            <a:off x="726207" y="411483"/>
            <a:ext cx="7758044" cy="746277"/>
          </a:xfrm>
        </p:spPr>
        <p:txBody>
          <a:bodyPr/>
          <a:lstStyle/>
          <a:p>
            <a:pPr lvl="0" algn="ctr"/>
            <a:r>
              <a:rPr lang="en-GB" dirty="0" smtClean="0">
                <a:latin typeface="Open Sans" panose="020B0606030504020204" pitchFamily="34" charset="0"/>
                <a:ea typeface="Open Sans" panose="020B0606030504020204" pitchFamily="34" charset="0"/>
                <a:cs typeface="Open Sans" panose="020B0606030504020204" pitchFamily="34" charset="0"/>
              </a:rPr>
              <a:t>Research Objectives</a:t>
            </a:r>
            <a:endParaRPr lang="en-GB" dirty="0">
              <a:latin typeface="Open Sans" panose="020B0606030504020204" pitchFamily="34" charset="0"/>
              <a:ea typeface="Open Sans" panose="020B0606030504020204" pitchFamily="34" charset="0"/>
              <a:cs typeface="Open Sans" panose="020B0606030504020204" pitchFamily="34" charset="0"/>
            </a:endParaRPr>
          </a:p>
        </p:txBody>
      </p:sp>
      <p:sp>
        <p:nvSpPr>
          <p:cNvPr id="66" name="Shape 39"/>
          <p:cNvSpPr/>
          <p:nvPr/>
        </p:nvSpPr>
        <p:spPr>
          <a:xfrm>
            <a:off x="0" y="6035322"/>
            <a:ext cx="9144000" cy="847849"/>
          </a:xfrm>
          <a:prstGeom prst="rect">
            <a:avLst/>
          </a:prstGeom>
          <a:solidFill>
            <a:srgbClr val="15304E"/>
          </a:solidFill>
          <a:ln w="12700">
            <a:miter lim="400000"/>
          </a:ln>
        </p:spPr>
        <p:txBody>
          <a:bodyPr lIns="0" tIns="0" rIns="0" bIns="0" anchor="ctr"/>
          <a:lstStyle/>
          <a:p>
            <a:pPr lvl="0">
              <a:defRPr sz="3200">
                <a:solidFill>
                  <a:srgbClr val="FFFFFF"/>
                </a:solidFill>
                <a:latin typeface="Helvetica Light"/>
                <a:ea typeface="Helvetica Light"/>
                <a:cs typeface="Helvetica Light"/>
                <a:sym typeface="Helvetica Light"/>
              </a:defRPr>
            </a:pPr>
            <a:endParaRPr>
              <a:latin typeface="+mj-lt"/>
            </a:endParaRPr>
          </a:p>
        </p:txBody>
      </p:sp>
      <p:sp>
        <p:nvSpPr>
          <p:cNvPr id="67" name="Date Placeholder 2"/>
          <p:cNvSpPr>
            <a:spLocks noGrp="1"/>
          </p:cNvSpPr>
          <p:nvPr>
            <p:ph type="dt" sz="half" idx="4294967295"/>
          </p:nvPr>
        </p:nvSpPr>
        <p:spPr>
          <a:xfrm>
            <a:off x="6858000" y="6244047"/>
            <a:ext cx="2116183" cy="613954"/>
          </a:xfrm>
          <a:prstGeom prst="rect">
            <a:avLst/>
          </a:prstGeom>
        </p:spPr>
        <p:txBody>
          <a:bodyPr/>
          <a:lstStyle/>
          <a:p>
            <a:r>
              <a:rPr lang="en-US" dirty="0" smtClean="0">
                <a:solidFill>
                  <a:schemeClr val="bg1"/>
                </a:solidFill>
              </a:rPr>
              <a:t>(c) DBM 2019 </a:t>
            </a:r>
            <a:endParaRPr lang="en-GB" dirty="0">
              <a:solidFill>
                <a:schemeClr val="bg1"/>
              </a:solidFill>
            </a:endParaRPr>
          </a:p>
        </p:txBody>
      </p:sp>
      <p:pic>
        <p:nvPicPr>
          <p:cNvPr id="68" name="Picture 67" descr="Asset 1.png"/>
          <p:cNvPicPr>
            <a:picLocks noChangeAspect="1"/>
          </p:cNvPicPr>
          <p:nvPr/>
        </p:nvPicPr>
        <p:blipFill>
          <a:blip r:embed="rId2" cstate="print"/>
          <a:stretch>
            <a:fillRect/>
          </a:stretch>
        </p:blipFill>
        <p:spPr>
          <a:xfrm>
            <a:off x="0" y="5591084"/>
            <a:ext cx="1724297" cy="1056044"/>
          </a:xfrm>
          <a:prstGeom prst="rect">
            <a:avLst/>
          </a:prstGeom>
        </p:spPr>
      </p:pic>
      <p:sp>
        <p:nvSpPr>
          <p:cNvPr id="21" name="Subtitle 68"/>
          <p:cNvSpPr txBox="1">
            <a:spLocks/>
          </p:cNvSpPr>
          <p:nvPr/>
        </p:nvSpPr>
        <p:spPr>
          <a:xfrm>
            <a:off x="718457" y="1436914"/>
            <a:ext cx="7694023" cy="4219302"/>
          </a:xfrm>
          <a:prstGeom prst="rect">
            <a:avLst/>
          </a:prstGeom>
        </p:spPr>
        <p:txBody>
          <a:bodyPr/>
          <a:lstStyle/>
          <a:p>
            <a:pPr marL="228598" marR="0" lvl="0" indent="-228598" algn="l" defTabSz="914395" rtl="0" eaLnBrk="1" fontAlgn="auto" latinLnBrk="0" hangingPunct="1">
              <a:lnSpc>
                <a:spcPct val="90000"/>
              </a:lnSpc>
              <a:spcBef>
                <a:spcPts val="1000"/>
              </a:spcBef>
              <a:spcAft>
                <a:spcPts val="0"/>
              </a:spcAft>
              <a:buClrTx/>
              <a:buSzTx/>
              <a:buFont typeface="Arial" pitchFamily="34" charset="0"/>
              <a:buChar char="•"/>
              <a:tabLst/>
              <a:defRPr/>
            </a:pPr>
            <a:r>
              <a:rPr kumimoji="0" lang="en-GB" sz="2400" b="0" i="0" u="none" strike="noStrike" kern="1200" cap="none" spc="0" normalizeH="0" baseline="0" noProof="0" dirty="0" smtClean="0">
                <a:ln>
                  <a:noFill/>
                </a:ln>
                <a:solidFill>
                  <a:schemeClr val="tx1"/>
                </a:solidFill>
                <a:effectLst/>
                <a:uLnTx/>
                <a:uFillTx/>
                <a:latin typeface="+mn-lt"/>
                <a:ea typeface="+mn-ea"/>
                <a:cs typeface="+mn-cs"/>
              </a:rPr>
              <a:t>Machine Learning in computer vision to detect position accurately.</a:t>
            </a:r>
          </a:p>
          <a:p>
            <a:pPr marL="228598" marR="0" lvl="0" indent="-228598" algn="l" defTabSz="914395" rtl="0" eaLnBrk="1" fontAlgn="auto" latinLnBrk="0" hangingPunct="1">
              <a:lnSpc>
                <a:spcPct val="90000"/>
              </a:lnSpc>
              <a:spcBef>
                <a:spcPts val="1000"/>
              </a:spcBef>
              <a:spcAft>
                <a:spcPts val="0"/>
              </a:spcAft>
              <a:buClrTx/>
              <a:buSzTx/>
              <a:buFont typeface="Arial" pitchFamily="34" charset="0"/>
              <a:buChar char="•"/>
              <a:tabLst/>
              <a:defRPr/>
            </a:pPr>
            <a:endParaRPr lang="en-GB" sz="2400" dirty="0" smtClean="0"/>
          </a:p>
          <a:p>
            <a:pPr marL="228598" marR="0" lvl="0" indent="-228598" algn="l" defTabSz="914395" rtl="0" eaLnBrk="1" fontAlgn="auto" latinLnBrk="0" hangingPunct="1">
              <a:lnSpc>
                <a:spcPct val="90000"/>
              </a:lnSpc>
              <a:spcBef>
                <a:spcPts val="1000"/>
              </a:spcBef>
              <a:spcAft>
                <a:spcPts val="0"/>
              </a:spcAft>
              <a:buClrTx/>
              <a:buSzTx/>
              <a:buFont typeface="Arial" pitchFamily="34" charset="0"/>
              <a:buChar char="•"/>
              <a:tabLst/>
              <a:defRPr/>
            </a:pPr>
            <a:r>
              <a:rPr kumimoji="0" lang="en-GB" sz="2400" b="0" i="0" u="none" strike="noStrike" kern="1200" cap="none" spc="0" normalizeH="0" baseline="0" noProof="0" dirty="0" err="1" smtClean="0">
                <a:ln>
                  <a:noFill/>
                </a:ln>
                <a:solidFill>
                  <a:schemeClr val="tx1"/>
                </a:solidFill>
                <a:effectLst/>
                <a:uLnTx/>
                <a:uFillTx/>
                <a:latin typeface="+mn-lt"/>
                <a:ea typeface="+mn-ea"/>
                <a:cs typeface="+mn-cs"/>
              </a:rPr>
              <a:t>Psmove</a:t>
            </a:r>
            <a:r>
              <a:rPr kumimoji="0" lang="en-GB" sz="2400" b="0" i="0" u="none" strike="noStrike" kern="1200" cap="none" spc="0" normalizeH="0" baseline="0" noProof="0" dirty="0" smtClean="0">
                <a:ln>
                  <a:noFill/>
                </a:ln>
                <a:solidFill>
                  <a:schemeClr val="tx1"/>
                </a:solidFill>
                <a:effectLst/>
                <a:uLnTx/>
                <a:uFillTx/>
                <a:latin typeface="+mn-lt"/>
                <a:ea typeface="+mn-ea"/>
                <a:cs typeface="+mn-cs"/>
              </a:rPr>
              <a:t> and PS</a:t>
            </a:r>
            <a:r>
              <a:rPr kumimoji="0" lang="en-GB" sz="2400" b="0" i="0" u="none" strike="noStrike" kern="1200" cap="none" spc="0" normalizeH="0" noProof="0" dirty="0" smtClean="0">
                <a:ln>
                  <a:noFill/>
                </a:ln>
                <a:solidFill>
                  <a:schemeClr val="tx1"/>
                </a:solidFill>
                <a:effectLst/>
                <a:uLnTx/>
                <a:uFillTx/>
                <a:latin typeface="+mn-lt"/>
                <a:ea typeface="+mn-ea"/>
                <a:cs typeface="+mn-cs"/>
              </a:rPr>
              <a:t> eye to combine computer vision and orientation data for determining marker tip position.</a:t>
            </a:r>
          </a:p>
          <a:p>
            <a:pPr marL="228598" marR="0" lvl="0" indent="-228598" algn="l" defTabSz="914395" rtl="0" eaLnBrk="1" fontAlgn="auto" latinLnBrk="0" hangingPunct="1">
              <a:lnSpc>
                <a:spcPct val="90000"/>
              </a:lnSpc>
              <a:spcBef>
                <a:spcPts val="1000"/>
              </a:spcBef>
              <a:spcAft>
                <a:spcPts val="0"/>
              </a:spcAft>
              <a:buClrTx/>
              <a:buSzTx/>
              <a:buFont typeface="Arial" pitchFamily="34" charset="0"/>
              <a:buChar char="•"/>
              <a:tabLst/>
              <a:defRPr/>
            </a:pPr>
            <a:endParaRPr lang="en-GB" sz="2400" baseline="0" dirty="0" smtClean="0"/>
          </a:p>
          <a:p>
            <a:pPr marL="228598" marR="0" lvl="0" indent="-228598" algn="l" defTabSz="914395" rtl="0" eaLnBrk="1" fontAlgn="auto" latinLnBrk="0" hangingPunct="1">
              <a:lnSpc>
                <a:spcPct val="90000"/>
              </a:lnSpc>
              <a:spcBef>
                <a:spcPts val="1000"/>
              </a:spcBef>
              <a:spcAft>
                <a:spcPts val="0"/>
              </a:spcAft>
              <a:buClrTx/>
              <a:buSzTx/>
              <a:buFont typeface="Arial" pitchFamily="34" charset="0"/>
              <a:buChar char="•"/>
              <a:tabLst/>
              <a:defRPr/>
            </a:pPr>
            <a:r>
              <a:rPr kumimoji="0" lang="en-GB" sz="2400" b="0" i="0" u="none" strike="noStrike" kern="1200" cap="none" spc="0" normalizeH="0" noProof="0" dirty="0" err="1" smtClean="0">
                <a:ln>
                  <a:noFill/>
                </a:ln>
                <a:solidFill>
                  <a:schemeClr val="tx1"/>
                </a:solidFill>
                <a:effectLst/>
                <a:uLnTx/>
                <a:uFillTx/>
                <a:latin typeface="+mn-lt"/>
                <a:ea typeface="+mn-ea"/>
                <a:cs typeface="+mn-cs"/>
              </a:rPr>
              <a:t>.Net</a:t>
            </a:r>
            <a:r>
              <a:rPr kumimoji="0" lang="en-GB" sz="2400" b="0" i="0" u="none" strike="noStrike" kern="1200" cap="none" spc="0" normalizeH="0" noProof="0" dirty="0" smtClean="0">
                <a:ln>
                  <a:noFill/>
                </a:ln>
                <a:solidFill>
                  <a:schemeClr val="tx1"/>
                </a:solidFill>
                <a:effectLst/>
                <a:uLnTx/>
                <a:uFillTx/>
                <a:latin typeface="+mn-lt"/>
                <a:ea typeface="+mn-ea"/>
                <a:cs typeface="+mn-cs"/>
              </a:rPr>
              <a:t> core for cross platform</a:t>
            </a:r>
            <a:endParaRPr kumimoji="0" lang="en-GB" sz="2400" b="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xmlns="" val="3278166494"/>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 name="Title 1"/>
          <p:cNvSpPr>
            <a:spLocks noGrp="1"/>
          </p:cNvSpPr>
          <p:nvPr>
            <p:ph type="ctrTitle"/>
          </p:nvPr>
        </p:nvSpPr>
        <p:spPr>
          <a:xfrm>
            <a:off x="726207" y="698865"/>
            <a:ext cx="7758044" cy="746277"/>
          </a:xfrm>
        </p:spPr>
        <p:txBody>
          <a:bodyPr/>
          <a:lstStyle/>
          <a:p>
            <a:pPr lvl="0" algn="ctr"/>
            <a:r>
              <a:rPr lang="en-GB" dirty="0" smtClean="0">
                <a:latin typeface="Open Sans" panose="020B0606030504020204" pitchFamily="34" charset="0"/>
                <a:ea typeface="Open Sans" panose="020B0606030504020204" pitchFamily="34" charset="0"/>
                <a:cs typeface="Open Sans" panose="020B0606030504020204" pitchFamily="34" charset="0"/>
              </a:rPr>
              <a:t>Academic Objectives</a:t>
            </a:r>
            <a:endParaRPr lang="en-GB" dirty="0">
              <a:latin typeface="Open Sans" panose="020B0606030504020204" pitchFamily="34" charset="0"/>
              <a:ea typeface="Open Sans" panose="020B0606030504020204" pitchFamily="34" charset="0"/>
              <a:cs typeface="Open Sans" panose="020B0606030504020204" pitchFamily="34" charset="0"/>
            </a:endParaRPr>
          </a:p>
        </p:txBody>
      </p:sp>
      <p:sp>
        <p:nvSpPr>
          <p:cNvPr id="66" name="Shape 39"/>
          <p:cNvSpPr/>
          <p:nvPr/>
        </p:nvSpPr>
        <p:spPr>
          <a:xfrm>
            <a:off x="0" y="6035322"/>
            <a:ext cx="9144000" cy="847849"/>
          </a:xfrm>
          <a:prstGeom prst="rect">
            <a:avLst/>
          </a:prstGeom>
          <a:solidFill>
            <a:srgbClr val="15304E"/>
          </a:solidFill>
          <a:ln w="12700">
            <a:miter lim="400000"/>
          </a:ln>
        </p:spPr>
        <p:txBody>
          <a:bodyPr lIns="0" tIns="0" rIns="0" bIns="0" anchor="ctr"/>
          <a:lstStyle/>
          <a:p>
            <a:pPr lvl="0">
              <a:defRPr sz="3200">
                <a:solidFill>
                  <a:srgbClr val="FFFFFF"/>
                </a:solidFill>
                <a:latin typeface="Helvetica Light"/>
                <a:ea typeface="Helvetica Light"/>
                <a:cs typeface="Helvetica Light"/>
                <a:sym typeface="Helvetica Light"/>
              </a:defRPr>
            </a:pPr>
            <a:endParaRPr>
              <a:latin typeface="+mj-lt"/>
            </a:endParaRPr>
          </a:p>
        </p:txBody>
      </p:sp>
      <p:sp>
        <p:nvSpPr>
          <p:cNvPr id="67" name="Date Placeholder 2"/>
          <p:cNvSpPr>
            <a:spLocks noGrp="1"/>
          </p:cNvSpPr>
          <p:nvPr>
            <p:ph type="dt" sz="half" idx="4294967295"/>
          </p:nvPr>
        </p:nvSpPr>
        <p:spPr>
          <a:xfrm>
            <a:off x="6858000" y="6244047"/>
            <a:ext cx="2116183" cy="613954"/>
          </a:xfrm>
          <a:prstGeom prst="rect">
            <a:avLst/>
          </a:prstGeom>
        </p:spPr>
        <p:txBody>
          <a:bodyPr/>
          <a:lstStyle/>
          <a:p>
            <a:r>
              <a:rPr lang="en-US" dirty="0" smtClean="0">
                <a:solidFill>
                  <a:schemeClr val="bg1"/>
                </a:solidFill>
              </a:rPr>
              <a:t>(c) DBM 2019 </a:t>
            </a:r>
            <a:endParaRPr lang="en-GB" dirty="0">
              <a:solidFill>
                <a:schemeClr val="bg1"/>
              </a:solidFill>
            </a:endParaRPr>
          </a:p>
        </p:txBody>
      </p:sp>
      <p:pic>
        <p:nvPicPr>
          <p:cNvPr id="68" name="Picture 67" descr="Asset 1.png"/>
          <p:cNvPicPr>
            <a:picLocks noChangeAspect="1"/>
          </p:cNvPicPr>
          <p:nvPr/>
        </p:nvPicPr>
        <p:blipFill>
          <a:blip r:embed="rId2" cstate="print"/>
          <a:stretch>
            <a:fillRect/>
          </a:stretch>
        </p:blipFill>
        <p:spPr>
          <a:xfrm>
            <a:off x="0" y="5591084"/>
            <a:ext cx="1724297" cy="1056044"/>
          </a:xfrm>
          <a:prstGeom prst="rect">
            <a:avLst/>
          </a:prstGeom>
        </p:spPr>
      </p:pic>
      <p:sp>
        <p:nvSpPr>
          <p:cNvPr id="21" name="Subtitle 68"/>
          <p:cNvSpPr txBox="1">
            <a:spLocks/>
          </p:cNvSpPr>
          <p:nvPr/>
        </p:nvSpPr>
        <p:spPr>
          <a:xfrm>
            <a:off x="705394" y="1907177"/>
            <a:ext cx="7694023" cy="2651760"/>
          </a:xfrm>
          <a:prstGeom prst="rect">
            <a:avLst/>
          </a:prstGeom>
        </p:spPr>
        <p:txBody>
          <a:bodyPr/>
          <a:lstStyle/>
          <a:p>
            <a:pPr marL="228598" marR="0" lvl="0" indent="-228598" algn="l" defTabSz="914395" rtl="0" eaLnBrk="1" fontAlgn="auto" latinLnBrk="0" hangingPunct="1">
              <a:lnSpc>
                <a:spcPct val="90000"/>
              </a:lnSpc>
              <a:spcBef>
                <a:spcPts val="1000"/>
              </a:spcBef>
              <a:spcAft>
                <a:spcPts val="0"/>
              </a:spcAft>
              <a:buClrTx/>
              <a:buSzTx/>
              <a:buFont typeface="Arial" pitchFamily="34" charset="0"/>
              <a:buChar char="•"/>
              <a:tabLst/>
              <a:defRPr/>
            </a:pPr>
            <a:r>
              <a:rPr kumimoji="0" lang="en-GB" sz="2400" b="0" i="0" u="none" strike="noStrike" kern="1200" cap="none" spc="0" normalizeH="0" baseline="0" noProof="0" dirty="0" smtClean="0">
                <a:ln>
                  <a:noFill/>
                </a:ln>
                <a:solidFill>
                  <a:schemeClr val="tx1"/>
                </a:solidFill>
                <a:effectLst/>
                <a:uLnTx/>
                <a:uFillTx/>
                <a:latin typeface="+mn-lt"/>
                <a:ea typeface="+mn-ea"/>
                <a:cs typeface="+mn-cs"/>
              </a:rPr>
              <a:t>Less</a:t>
            </a:r>
            <a:r>
              <a:rPr kumimoji="0" lang="en-GB" sz="2400" b="0" i="0" u="none" strike="noStrike" kern="1200" cap="none" spc="0" normalizeH="0" noProof="0" dirty="0" smtClean="0">
                <a:ln>
                  <a:noFill/>
                </a:ln>
                <a:solidFill>
                  <a:schemeClr val="tx1"/>
                </a:solidFill>
                <a:effectLst/>
                <a:uLnTx/>
                <a:uFillTx/>
                <a:latin typeface="+mn-lt"/>
                <a:ea typeface="+mn-ea"/>
                <a:cs typeface="+mn-cs"/>
              </a:rPr>
              <a:t> internet usage</a:t>
            </a:r>
          </a:p>
          <a:p>
            <a:pPr marL="228598" marR="0" lvl="0" indent="-228598" algn="l" defTabSz="914395" rtl="0" eaLnBrk="1" fontAlgn="auto" latinLnBrk="0" hangingPunct="1">
              <a:lnSpc>
                <a:spcPct val="90000"/>
              </a:lnSpc>
              <a:spcBef>
                <a:spcPts val="1000"/>
              </a:spcBef>
              <a:spcAft>
                <a:spcPts val="0"/>
              </a:spcAft>
              <a:buClrTx/>
              <a:buSzTx/>
              <a:tabLst/>
              <a:defRPr/>
            </a:pPr>
            <a:endParaRPr kumimoji="0" lang="en-GB" sz="2400" b="0" i="0" u="none" strike="noStrike" kern="1200" cap="none" spc="0" normalizeH="0" noProof="0" dirty="0" smtClean="0">
              <a:ln>
                <a:noFill/>
              </a:ln>
              <a:solidFill>
                <a:schemeClr val="tx1"/>
              </a:solidFill>
              <a:effectLst/>
              <a:uLnTx/>
              <a:uFillTx/>
              <a:latin typeface="+mn-lt"/>
              <a:ea typeface="+mn-ea"/>
              <a:cs typeface="+mn-cs"/>
            </a:endParaRPr>
          </a:p>
          <a:p>
            <a:pPr marL="228598" marR="0" lvl="0" indent="-228598" algn="l" defTabSz="914395" rtl="0" eaLnBrk="1" fontAlgn="auto" latinLnBrk="0" hangingPunct="1">
              <a:lnSpc>
                <a:spcPct val="90000"/>
              </a:lnSpc>
              <a:spcBef>
                <a:spcPts val="1000"/>
              </a:spcBef>
              <a:spcAft>
                <a:spcPts val="0"/>
              </a:spcAft>
              <a:buClrTx/>
              <a:buSzTx/>
              <a:buFont typeface="Arial" pitchFamily="34" charset="0"/>
              <a:buChar char="•"/>
              <a:tabLst/>
              <a:defRPr/>
            </a:pPr>
            <a:r>
              <a:rPr lang="en-GB" sz="2400" baseline="0" dirty="0" smtClean="0"/>
              <a:t>Less</a:t>
            </a:r>
            <a:r>
              <a:rPr lang="en-GB" sz="2400" dirty="0" smtClean="0"/>
              <a:t> storage requirement</a:t>
            </a:r>
          </a:p>
          <a:p>
            <a:pPr marL="228598" marR="0" lvl="0" indent="-228598" algn="l" defTabSz="914395" rtl="0" eaLnBrk="1" fontAlgn="auto" latinLnBrk="0" hangingPunct="1">
              <a:lnSpc>
                <a:spcPct val="90000"/>
              </a:lnSpc>
              <a:spcBef>
                <a:spcPts val="1000"/>
              </a:spcBef>
              <a:spcAft>
                <a:spcPts val="0"/>
              </a:spcAft>
              <a:buClrTx/>
              <a:buSzTx/>
              <a:tabLst/>
              <a:defRPr/>
            </a:pPr>
            <a:endParaRPr lang="en-GB" sz="2400" dirty="0" smtClean="0"/>
          </a:p>
          <a:p>
            <a:pPr marL="228598" marR="0" lvl="0" indent="-228598" algn="l" defTabSz="914395" rtl="0" eaLnBrk="1" fontAlgn="auto" latinLnBrk="0" hangingPunct="1">
              <a:lnSpc>
                <a:spcPct val="90000"/>
              </a:lnSpc>
              <a:spcBef>
                <a:spcPts val="1000"/>
              </a:spcBef>
              <a:spcAft>
                <a:spcPts val="0"/>
              </a:spcAft>
              <a:buClrTx/>
              <a:buSzTx/>
              <a:buFont typeface="Arial" pitchFamily="34" charset="0"/>
              <a:buChar char="•"/>
              <a:tabLst/>
              <a:defRPr/>
            </a:pPr>
            <a:r>
              <a:rPr lang="en-GB" sz="2400" dirty="0" smtClean="0"/>
              <a:t>To make LMS for management of learning process.</a:t>
            </a:r>
            <a:endParaRPr kumimoji="0" lang="en-GB" sz="2400" b="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xmlns="" val="3278166494"/>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 name="Title 1"/>
          <p:cNvSpPr>
            <a:spLocks noGrp="1"/>
          </p:cNvSpPr>
          <p:nvPr>
            <p:ph type="ctrTitle"/>
          </p:nvPr>
        </p:nvSpPr>
        <p:spPr>
          <a:xfrm>
            <a:off x="726207" y="698865"/>
            <a:ext cx="7758044" cy="746277"/>
          </a:xfrm>
        </p:spPr>
        <p:txBody>
          <a:bodyPr/>
          <a:lstStyle/>
          <a:p>
            <a:pPr lvl="0" algn="ctr"/>
            <a:r>
              <a:rPr lang="en-GB" dirty="0" smtClean="0">
                <a:latin typeface="Open Sans" panose="020B0606030504020204" pitchFamily="34" charset="0"/>
                <a:ea typeface="Open Sans" panose="020B0606030504020204" pitchFamily="34" charset="0"/>
                <a:cs typeface="Open Sans" panose="020B0606030504020204" pitchFamily="34" charset="0"/>
              </a:rPr>
              <a:t>Scope of Project</a:t>
            </a:r>
            <a:endParaRPr lang="en-GB" dirty="0">
              <a:latin typeface="Open Sans" panose="020B0606030504020204" pitchFamily="34" charset="0"/>
              <a:ea typeface="Open Sans" panose="020B0606030504020204" pitchFamily="34" charset="0"/>
              <a:cs typeface="Open Sans" panose="020B0606030504020204" pitchFamily="34" charset="0"/>
            </a:endParaRPr>
          </a:p>
        </p:txBody>
      </p:sp>
      <p:sp>
        <p:nvSpPr>
          <p:cNvPr id="66" name="Shape 39"/>
          <p:cNvSpPr/>
          <p:nvPr/>
        </p:nvSpPr>
        <p:spPr>
          <a:xfrm>
            <a:off x="0" y="6035322"/>
            <a:ext cx="9144000" cy="847849"/>
          </a:xfrm>
          <a:prstGeom prst="rect">
            <a:avLst/>
          </a:prstGeom>
          <a:solidFill>
            <a:srgbClr val="15304E"/>
          </a:solidFill>
          <a:ln w="12700">
            <a:miter lim="400000"/>
          </a:ln>
        </p:spPr>
        <p:txBody>
          <a:bodyPr lIns="0" tIns="0" rIns="0" bIns="0" anchor="ctr"/>
          <a:lstStyle/>
          <a:p>
            <a:pPr lvl="0">
              <a:defRPr sz="3200">
                <a:solidFill>
                  <a:srgbClr val="FFFFFF"/>
                </a:solidFill>
                <a:latin typeface="Helvetica Light"/>
                <a:ea typeface="Helvetica Light"/>
                <a:cs typeface="Helvetica Light"/>
                <a:sym typeface="Helvetica Light"/>
              </a:defRPr>
            </a:pPr>
            <a:endParaRPr>
              <a:latin typeface="+mj-lt"/>
            </a:endParaRPr>
          </a:p>
        </p:txBody>
      </p:sp>
      <p:sp>
        <p:nvSpPr>
          <p:cNvPr id="67" name="Date Placeholder 2"/>
          <p:cNvSpPr>
            <a:spLocks noGrp="1"/>
          </p:cNvSpPr>
          <p:nvPr>
            <p:ph type="dt" sz="half" idx="4294967295"/>
          </p:nvPr>
        </p:nvSpPr>
        <p:spPr>
          <a:xfrm>
            <a:off x="6858000" y="6244047"/>
            <a:ext cx="2116183" cy="613954"/>
          </a:xfrm>
          <a:prstGeom prst="rect">
            <a:avLst/>
          </a:prstGeom>
        </p:spPr>
        <p:txBody>
          <a:bodyPr/>
          <a:lstStyle/>
          <a:p>
            <a:r>
              <a:rPr lang="en-US" dirty="0" smtClean="0">
                <a:solidFill>
                  <a:schemeClr val="bg1"/>
                </a:solidFill>
              </a:rPr>
              <a:t>(c) DBM 2019 </a:t>
            </a:r>
            <a:endParaRPr lang="en-GB" dirty="0">
              <a:solidFill>
                <a:schemeClr val="bg1"/>
              </a:solidFill>
            </a:endParaRPr>
          </a:p>
        </p:txBody>
      </p:sp>
      <p:pic>
        <p:nvPicPr>
          <p:cNvPr id="68" name="Picture 67" descr="Asset 1.png"/>
          <p:cNvPicPr>
            <a:picLocks noChangeAspect="1"/>
          </p:cNvPicPr>
          <p:nvPr/>
        </p:nvPicPr>
        <p:blipFill>
          <a:blip r:embed="rId2" cstate="print"/>
          <a:stretch>
            <a:fillRect/>
          </a:stretch>
        </p:blipFill>
        <p:spPr>
          <a:xfrm>
            <a:off x="0" y="5591084"/>
            <a:ext cx="1724297" cy="1056044"/>
          </a:xfrm>
          <a:prstGeom prst="rect">
            <a:avLst/>
          </a:prstGeom>
        </p:spPr>
      </p:pic>
      <p:sp>
        <p:nvSpPr>
          <p:cNvPr id="21" name="Subtitle 68"/>
          <p:cNvSpPr txBox="1">
            <a:spLocks/>
          </p:cNvSpPr>
          <p:nvPr/>
        </p:nvSpPr>
        <p:spPr>
          <a:xfrm>
            <a:off x="705394" y="2050869"/>
            <a:ext cx="7694023" cy="3030583"/>
          </a:xfrm>
          <a:prstGeom prst="rect">
            <a:avLst/>
          </a:prstGeom>
        </p:spPr>
        <p:txBody>
          <a:bodyPr/>
          <a:lstStyle/>
          <a:p>
            <a:pPr algn="just"/>
            <a:r>
              <a:rPr lang="en-US" dirty="0" smtClean="0"/>
              <a:t>The proposed system will record lecture as 100 times size efficient animation as compared to regular high definition video. Lecture animation can be viewed on web application and also offline on desktop lecture player application. DBM will serve as an extended LMS. Lecture recording hardware is suitable for 16:9 aspect ratio rectangular whiteboard. Typically lecture recording will be performed using two camera stereo vision. Voice and marker position is recorded using custom developed wireless modules.</a:t>
            </a:r>
            <a:endParaRPr lang="en-GB" dirty="0"/>
          </a:p>
        </p:txBody>
      </p:sp>
    </p:spTree>
    <p:extLst>
      <p:ext uri="{BB962C8B-B14F-4D97-AF65-F5344CB8AC3E}">
        <p14:creationId xmlns:p14="http://schemas.microsoft.com/office/powerpoint/2010/main" xmlns="" val="3278166494"/>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Custom 15">
      <a:dk1>
        <a:sysClr val="windowText" lastClr="000000"/>
      </a:dk1>
      <a:lt1>
        <a:sysClr val="window" lastClr="FFFFFF"/>
      </a:lt1>
      <a:dk2>
        <a:srgbClr val="15304E"/>
      </a:dk2>
      <a:lt2>
        <a:srgbClr val="EEECE1"/>
      </a:lt2>
      <a:accent1>
        <a:srgbClr val="15304E"/>
      </a:accent1>
      <a:accent2>
        <a:srgbClr val="15304E"/>
      </a:accent2>
      <a:accent3>
        <a:srgbClr val="B9C3D1"/>
      </a:accent3>
      <a:accent4>
        <a:srgbClr val="CAD1DC"/>
      </a:accent4>
      <a:accent5>
        <a:srgbClr val="A6AAA9"/>
      </a:accent5>
      <a:accent6>
        <a:srgbClr val="DCDEE0"/>
      </a:accent6>
      <a:hlink>
        <a:srgbClr val="7F7F7F"/>
      </a:hlink>
      <a:folHlink>
        <a:srgbClr val="15304E"/>
      </a:folHlink>
    </a:clrScheme>
    <a:fontScheme name="Custom 1">
      <a:majorFont>
        <a:latin typeface="Open Sans"/>
        <a:ea typeface=""/>
        <a:cs typeface=""/>
      </a:majorFont>
      <a:minorFont>
        <a:latin typeface="Open Sans"/>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8463</TotalTime>
  <Words>835</Words>
  <Application>Microsoft Office PowerPoint</Application>
  <PresentationFormat>On-screen Show (4:3)</PresentationFormat>
  <Paragraphs>282</Paragraphs>
  <Slides>25</Slides>
  <Notes>1</Notes>
  <HiddenSlides>0</HiddenSlides>
  <MMClips>0</MMClips>
  <ScaleCrop>false</ScaleCrop>
  <HeadingPairs>
    <vt:vector size="4" baseType="variant">
      <vt:variant>
        <vt:lpstr>Theme</vt:lpstr>
      </vt:variant>
      <vt:variant>
        <vt:i4>4</vt:i4>
      </vt:variant>
      <vt:variant>
        <vt:lpstr>Slide Titles</vt:lpstr>
      </vt:variant>
      <vt:variant>
        <vt:i4>25</vt:i4>
      </vt:variant>
    </vt:vector>
  </HeadingPairs>
  <TitlesOfParts>
    <vt:vector size="29" baseType="lpstr">
      <vt:lpstr>Office Theme</vt:lpstr>
      <vt:lpstr>2_Custom Design</vt:lpstr>
      <vt:lpstr>1_Custom Design</vt:lpstr>
      <vt:lpstr>Custom Design</vt:lpstr>
      <vt:lpstr>Digital Board Marker</vt:lpstr>
      <vt:lpstr>OUR AGENDA</vt:lpstr>
      <vt:lpstr>Overview</vt:lpstr>
      <vt:lpstr>Motivation</vt:lpstr>
      <vt:lpstr>Objectives</vt:lpstr>
      <vt:lpstr>Industry Objectives</vt:lpstr>
      <vt:lpstr>Research Objectives</vt:lpstr>
      <vt:lpstr>Academic Objectives</vt:lpstr>
      <vt:lpstr>Scope of Project</vt:lpstr>
      <vt:lpstr>Target audience</vt:lpstr>
      <vt:lpstr>Applications Of Proposed System</vt:lpstr>
      <vt:lpstr>Comparison with Existing System</vt:lpstr>
      <vt:lpstr>Problem Statement</vt:lpstr>
      <vt:lpstr>Proposed system</vt:lpstr>
      <vt:lpstr>Hardware Requirements</vt:lpstr>
      <vt:lpstr>Software Requirements</vt:lpstr>
      <vt:lpstr>Modules of Proposed System</vt:lpstr>
      <vt:lpstr>Board Marker</vt:lpstr>
      <vt:lpstr>Board Marker(Contd.)</vt:lpstr>
      <vt:lpstr>Offline Player</vt:lpstr>
      <vt:lpstr>Offline Player</vt:lpstr>
      <vt:lpstr>Offline Player(Contd)</vt:lpstr>
      <vt:lpstr>Web Application</vt:lpstr>
      <vt:lpstr>Web Application(Contd.)</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dc:creator>
  <cp:lastModifiedBy>haris khan</cp:lastModifiedBy>
  <cp:revision>1018</cp:revision>
  <dcterms:created xsi:type="dcterms:W3CDTF">2014-05-23T08:09:55Z</dcterms:created>
  <dcterms:modified xsi:type="dcterms:W3CDTF">2019-08-29T17:49:27Z</dcterms:modified>
</cp:coreProperties>
</file>