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1" r:id="rId2"/>
    <p:sldId id="353" r:id="rId3"/>
    <p:sldId id="257" r:id="rId4"/>
    <p:sldId id="377" r:id="rId5"/>
    <p:sldId id="372" r:id="rId6"/>
    <p:sldId id="374" r:id="rId7"/>
    <p:sldId id="375" r:id="rId8"/>
    <p:sldId id="376" r:id="rId9"/>
    <p:sldId id="378" r:id="rId10"/>
    <p:sldId id="292" r:id="rId11"/>
    <p:sldId id="2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F"/>
    <a:srgbClr val="F802FF"/>
    <a:srgbClr val="5C43FE"/>
    <a:srgbClr val="0369FE"/>
    <a:srgbClr val="A225FF"/>
    <a:srgbClr val="FBFCFF"/>
    <a:srgbClr val="F9FAFF"/>
    <a:srgbClr val="F7F9FF"/>
    <a:srgbClr val="F3F6FF"/>
    <a:srgbClr val="E5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5" name="자유형: 도형 2144"/>
          <p:cNvSpPr/>
          <p:nvPr userDrawn="1"/>
        </p:nvSpPr>
        <p:spPr>
          <a:xfrm>
            <a:off x="7178223" y="0"/>
            <a:ext cx="385452" cy="292100"/>
          </a:xfrm>
          <a:custGeom>
            <a:avLst/>
            <a:gdLst>
              <a:gd name="connsiteX0" fmla="*/ 43184 w 527300"/>
              <a:gd name="connsiteY0" fmla="*/ 0 h 399594"/>
              <a:gd name="connsiteX1" fmla="*/ 484117 w 527300"/>
              <a:gd name="connsiteY1" fmla="*/ 0 h 399594"/>
              <a:gd name="connsiteX2" fmla="*/ 506581 w 527300"/>
              <a:gd name="connsiteY2" fmla="*/ 33319 h 399594"/>
              <a:gd name="connsiteX3" fmla="*/ 527300 w 527300"/>
              <a:gd name="connsiteY3" fmla="*/ 135944 h 399594"/>
              <a:gd name="connsiteX4" fmla="*/ 263650 w 527300"/>
              <a:gd name="connsiteY4" fmla="*/ 399594 h 399594"/>
              <a:gd name="connsiteX5" fmla="*/ 0 w 527300"/>
              <a:gd name="connsiteY5" fmla="*/ 135944 h 399594"/>
              <a:gd name="connsiteX6" fmla="*/ 20719 w 527300"/>
              <a:gd name="connsiteY6" fmla="*/ 33319 h 3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300" h="399594">
                <a:moveTo>
                  <a:pt x="43184" y="0"/>
                </a:moveTo>
                <a:lnTo>
                  <a:pt x="484117" y="0"/>
                </a:lnTo>
                <a:lnTo>
                  <a:pt x="506581" y="33319"/>
                </a:lnTo>
                <a:cubicBezTo>
                  <a:pt x="519923" y="64862"/>
                  <a:pt x="527300" y="99542"/>
                  <a:pt x="527300" y="135944"/>
                </a:cubicBezTo>
                <a:cubicBezTo>
                  <a:pt x="527300" y="281554"/>
                  <a:pt x="409260" y="399594"/>
                  <a:pt x="263650" y="399594"/>
                </a:cubicBezTo>
                <a:cubicBezTo>
                  <a:pt x="118040" y="399594"/>
                  <a:pt x="0" y="281554"/>
                  <a:pt x="0" y="135944"/>
                </a:cubicBezTo>
                <a:cubicBezTo>
                  <a:pt x="0" y="99542"/>
                  <a:pt x="7378" y="64862"/>
                  <a:pt x="20719" y="33319"/>
                </a:cubicBezTo>
                <a:close/>
              </a:path>
            </a:pathLst>
          </a:cu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1700000">
            <a:off x="8142516" y="483965"/>
            <a:ext cx="2601685" cy="2601685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42" name="타원 2141"/>
          <p:cNvSpPr/>
          <p:nvPr userDrawn="1"/>
        </p:nvSpPr>
        <p:spPr>
          <a:xfrm rot="3696172">
            <a:off x="1332290" y="3505899"/>
            <a:ext cx="336130" cy="33613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143680" y="0"/>
            <a:ext cx="261192" cy="13308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0" y="734956"/>
            <a:ext cx="2494265" cy="333698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grpSp>
        <p:nvGrpSpPr>
          <p:cNvPr id="2163" name="그룹 2162"/>
          <p:cNvGrpSpPr/>
          <p:nvPr userDrawn="1"/>
        </p:nvGrpSpPr>
        <p:grpSpPr>
          <a:xfrm>
            <a:off x="-5485" y="4094173"/>
            <a:ext cx="2901085" cy="2468965"/>
            <a:chOff x="-5485" y="3295279"/>
            <a:chExt cx="3839803" cy="3267860"/>
          </a:xfrm>
        </p:grpSpPr>
        <p:sp>
          <p:nvSpPr>
            <p:cNvPr id="2159" name="타원 2158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156" name="자유형: 도형 2155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2154" name="자유형: 도형 2153"/>
          <p:cNvSpPr/>
          <p:nvPr userDrawn="1"/>
        </p:nvSpPr>
        <p:spPr>
          <a:xfrm>
            <a:off x="6384780" y="6473554"/>
            <a:ext cx="1320743" cy="384445"/>
          </a:xfrm>
          <a:custGeom>
            <a:avLst/>
            <a:gdLst>
              <a:gd name="connsiteX0" fmla="*/ 851229 w 1702459"/>
              <a:gd name="connsiteY0" fmla="*/ 0 h 495556"/>
              <a:gd name="connsiteX1" fmla="*/ 1669681 w 1702459"/>
              <a:gd name="connsiteY1" fmla="*/ 435167 h 495556"/>
              <a:gd name="connsiteX2" fmla="*/ 1702459 w 1702459"/>
              <a:gd name="connsiteY2" fmla="*/ 495556 h 495556"/>
              <a:gd name="connsiteX3" fmla="*/ 0 w 1702459"/>
              <a:gd name="connsiteY3" fmla="*/ 495556 h 495556"/>
              <a:gd name="connsiteX4" fmla="*/ 32778 w 1702459"/>
              <a:gd name="connsiteY4" fmla="*/ 435167 h 495556"/>
              <a:gd name="connsiteX5" fmla="*/ 851229 w 1702459"/>
              <a:gd name="connsiteY5" fmla="*/ 0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2459" h="495556">
                <a:moveTo>
                  <a:pt x="851229" y="0"/>
                </a:moveTo>
                <a:cubicBezTo>
                  <a:pt x="1191927" y="0"/>
                  <a:pt x="1492307" y="172619"/>
                  <a:pt x="1669681" y="435167"/>
                </a:cubicBezTo>
                <a:lnTo>
                  <a:pt x="1702459" y="495556"/>
                </a:lnTo>
                <a:lnTo>
                  <a:pt x="0" y="495556"/>
                </a:lnTo>
                <a:lnTo>
                  <a:pt x="32778" y="435167"/>
                </a:lnTo>
                <a:cubicBezTo>
                  <a:pt x="210152" y="172619"/>
                  <a:pt x="510532" y="0"/>
                  <a:pt x="851229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55" name="자유형: 도형 2154"/>
          <p:cNvSpPr/>
          <p:nvPr userDrawn="1"/>
        </p:nvSpPr>
        <p:spPr>
          <a:xfrm rot="10800000">
            <a:off x="11097733" y="2029338"/>
            <a:ext cx="1094266" cy="1644628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3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60" name="타원 2159"/>
          <p:cNvSpPr/>
          <p:nvPr userDrawn="1"/>
        </p:nvSpPr>
        <p:spPr>
          <a:xfrm rot="11700000">
            <a:off x="3780709" y="5502272"/>
            <a:ext cx="747555" cy="747555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2164" name="그룹 2163"/>
          <p:cNvGrpSpPr/>
          <p:nvPr userDrawn="1"/>
        </p:nvGrpSpPr>
        <p:grpSpPr>
          <a:xfrm>
            <a:off x="8819219" y="4437907"/>
            <a:ext cx="3136516" cy="1834204"/>
            <a:chOff x="8819219" y="4437907"/>
            <a:chExt cx="3136516" cy="1834204"/>
          </a:xfrm>
        </p:grpSpPr>
        <p:sp>
          <p:nvSpPr>
            <p:cNvPr id="2143" name="타원 2142"/>
            <p:cNvSpPr/>
            <p:nvPr userDrawn="1"/>
          </p:nvSpPr>
          <p:spPr>
            <a:xfrm rot="18509066">
              <a:off x="9079626" y="5935981"/>
              <a:ext cx="336130" cy="336130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147" name="직사각형 2146"/>
            <p:cNvSpPr/>
            <p:nvPr userDrawn="1"/>
          </p:nvSpPr>
          <p:spPr>
            <a:xfrm>
              <a:off x="11036559" y="4437907"/>
              <a:ext cx="307368" cy="1566118"/>
            </a:xfrm>
            <a:prstGeom prst="rect">
              <a:avLst/>
            </a:prstGeom>
            <a:gradFill flip="none" rotWithShape="1">
              <a:gsLst>
                <a:gs pos="0">
                  <a:srgbClr val="F802FF"/>
                </a:gs>
                <a:gs pos="26000">
                  <a:srgbClr val="BB1CFF"/>
                </a:gs>
                <a:gs pos="66000">
                  <a:srgbClr val="673FFE"/>
                </a:gs>
                <a:gs pos="92000">
                  <a:srgbClr val="0369FE"/>
                </a:gs>
              </a:gsLst>
              <a:lin ang="19980000" scaled="0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ko-KR" altLang="en-US"/>
            </a:p>
          </p:txBody>
        </p:sp>
        <p:pic>
          <p:nvPicPr>
            <p:cNvPr id="12" name="그래픽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19219" y="4774577"/>
              <a:ext cx="3136516" cy="920295"/>
            </a:xfrm>
            <a:prstGeom prst="rect">
              <a:avLst/>
            </a:prstGeom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원형: 비어 있음 9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자유형: 도형 15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8" name="사각형: 둥근 모서리 17"/>
          <p:cNvSpPr/>
          <p:nvPr userDrawn="1"/>
        </p:nvSpPr>
        <p:spPr>
          <a:xfrm>
            <a:off x="464457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사각형: 둥근 모서리 18"/>
          <p:cNvSpPr/>
          <p:nvPr userDrawn="1"/>
        </p:nvSpPr>
        <p:spPr>
          <a:xfrm>
            <a:off x="6284686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20" name="자유형: 도형 19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3" name="타원 12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원형: 비어 있음 5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0" name="자유형: 도형 9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2" name="타원 11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0" y="1790700"/>
            <a:ext cx="12192000" cy="2819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/>
          <p:cNvSpPr/>
          <p:nvPr userDrawn="1"/>
        </p:nvSpPr>
        <p:spPr>
          <a:xfrm>
            <a:off x="464458" y="1448286"/>
            <a:ext cx="2978620" cy="4977914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사각형: 둥근 모서리 5"/>
          <p:cNvSpPr/>
          <p:nvPr userDrawn="1"/>
        </p:nvSpPr>
        <p:spPr>
          <a:xfrm>
            <a:off x="8748922" y="1448286"/>
            <a:ext cx="2978620" cy="4977914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자유형: 도형 9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자유형: 도형 11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4" name="타원 13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7" name="그림 개체 틀 12"/>
          <p:cNvSpPr>
            <a:spLocks noGrp="1"/>
          </p:cNvSpPr>
          <p:nvPr>
            <p:ph type="pic" sz="quarter" idx="14"/>
          </p:nvPr>
        </p:nvSpPr>
        <p:spPr>
          <a:xfrm>
            <a:off x="4927599" y="2260602"/>
            <a:ext cx="2336802" cy="233679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원형: 비어 있음 5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자유형: 도형 7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0" name="자유형: 도형 9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2" name="타원 11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3251200" y="1331343"/>
            <a:ext cx="56896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0" y="1331343"/>
            <a:ext cx="18415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0346760" y="1331343"/>
            <a:ext cx="18415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 flipH="1">
            <a:off x="4689096" y="177801"/>
            <a:ext cx="7502904" cy="6385338"/>
            <a:chOff x="-5485" y="3295279"/>
            <a:chExt cx="3839803" cy="3267860"/>
          </a:xfrm>
        </p:grpSpPr>
        <p:sp>
          <p:nvSpPr>
            <p:cNvPr id="6" name="타원 5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" name="자유형: 도형 6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8509066">
            <a:off x="224585" y="635277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13" y="6002821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6506978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11"/>
          <p:cNvSpPr>
            <a:spLocks noGrp="1"/>
          </p:cNvSpPr>
          <p:nvPr>
            <p:ph type="pic" sz="quarter" idx="11"/>
          </p:nvPr>
        </p:nvSpPr>
        <p:spPr>
          <a:xfrm>
            <a:off x="9339078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 flipH="1">
            <a:off x="4689096" y="177801"/>
            <a:ext cx="7502904" cy="6385338"/>
            <a:chOff x="-5485" y="3295279"/>
            <a:chExt cx="3839803" cy="3267860"/>
          </a:xfrm>
        </p:grpSpPr>
        <p:sp>
          <p:nvSpPr>
            <p:cNvPr id="6" name="타원 5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" name="자유형: 도형 6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8509066">
            <a:off x="224585" y="635277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13" y="6002821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그림 개체 틀 5"/>
          <p:cNvSpPr>
            <a:spLocks noGrp="1"/>
          </p:cNvSpPr>
          <p:nvPr>
            <p:ph type="pic" sz="quarter" idx="10"/>
          </p:nvPr>
        </p:nvSpPr>
        <p:spPr>
          <a:xfrm>
            <a:off x="7569516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 flipH="1">
            <a:off x="4689096" y="177801"/>
            <a:ext cx="7502904" cy="6385338"/>
            <a:chOff x="-5485" y="3295279"/>
            <a:chExt cx="3839803" cy="3267860"/>
          </a:xfrm>
        </p:grpSpPr>
        <p:sp>
          <p:nvSpPr>
            <p:cNvPr id="6" name="타원 5"/>
            <p:cNvSpPr/>
            <p:nvPr userDrawn="1"/>
          </p:nvSpPr>
          <p:spPr>
            <a:xfrm>
              <a:off x="2289077" y="3295279"/>
              <a:ext cx="1545241" cy="1545241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" name="자유형: 도형 6"/>
            <p:cNvSpPr/>
            <p:nvPr userDrawn="1"/>
          </p:nvSpPr>
          <p:spPr>
            <a:xfrm>
              <a:off x="-5485" y="3686909"/>
              <a:ext cx="2713651" cy="2876230"/>
            </a:xfrm>
            <a:custGeom>
              <a:avLst/>
              <a:gdLst>
                <a:gd name="connsiteX0" fmla="*/ 1275536 w 2713651"/>
                <a:gd name="connsiteY0" fmla="*/ 0 h 2876230"/>
                <a:gd name="connsiteX1" fmla="*/ 2713651 w 2713651"/>
                <a:gd name="connsiteY1" fmla="*/ 1438115 h 2876230"/>
                <a:gd name="connsiteX2" fmla="*/ 1275536 w 2713651"/>
                <a:gd name="connsiteY2" fmla="*/ 2876230 h 2876230"/>
                <a:gd name="connsiteX3" fmla="*/ 10994 w 2713651"/>
                <a:gd name="connsiteY3" fmla="*/ 2123606 h 2876230"/>
                <a:gd name="connsiteX4" fmla="*/ 0 w 2713651"/>
                <a:gd name="connsiteY4" fmla="*/ 2100785 h 2876230"/>
                <a:gd name="connsiteX5" fmla="*/ 0 w 2713651"/>
                <a:gd name="connsiteY5" fmla="*/ 775446 h 2876230"/>
                <a:gd name="connsiteX6" fmla="*/ 10994 w 2713651"/>
                <a:gd name="connsiteY6" fmla="*/ 752624 h 2876230"/>
                <a:gd name="connsiteX7" fmla="*/ 1275536 w 2713651"/>
                <a:gd name="connsiteY7" fmla="*/ 0 h 287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3651" h="2876230">
                  <a:moveTo>
                    <a:pt x="1275536" y="0"/>
                  </a:moveTo>
                  <a:cubicBezTo>
                    <a:pt x="2069785" y="0"/>
                    <a:pt x="2713651" y="643866"/>
                    <a:pt x="2713651" y="1438115"/>
                  </a:cubicBezTo>
                  <a:cubicBezTo>
                    <a:pt x="2713651" y="2232364"/>
                    <a:pt x="2069785" y="2876230"/>
                    <a:pt x="1275536" y="2876230"/>
                  </a:cubicBezTo>
                  <a:cubicBezTo>
                    <a:pt x="729490" y="2876230"/>
                    <a:pt x="254523" y="2571903"/>
                    <a:pt x="10994" y="2123606"/>
                  </a:cubicBezTo>
                  <a:lnTo>
                    <a:pt x="0" y="2100785"/>
                  </a:lnTo>
                  <a:lnTo>
                    <a:pt x="0" y="775446"/>
                  </a:lnTo>
                  <a:lnTo>
                    <a:pt x="10994" y="752624"/>
                  </a:lnTo>
                  <a:cubicBezTo>
                    <a:pt x="254523" y="304327"/>
                    <a:pt x="729490" y="0"/>
                    <a:pt x="1275536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8" name="원형: 비어 있음 7"/>
          <p:cNvSpPr/>
          <p:nvPr userDrawn="1"/>
        </p:nvSpPr>
        <p:spPr>
          <a:xfrm rot="18509066">
            <a:off x="431431" y="541096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자유형: 도형 8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8509066">
            <a:off x="224585" y="635277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13" y="6002821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2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5069975" y="1406525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10"/>
          <p:cNvSpPr/>
          <p:nvPr userDrawn="1"/>
        </p:nvSpPr>
        <p:spPr>
          <a:xfrm>
            <a:off x="1" y="5080906"/>
            <a:ext cx="2629961" cy="1777094"/>
          </a:xfrm>
          <a:custGeom>
            <a:avLst/>
            <a:gdLst>
              <a:gd name="connsiteX0" fmla="*/ 1142076 w 2629961"/>
              <a:gd name="connsiteY0" fmla="*/ 0 h 1777094"/>
              <a:gd name="connsiteX1" fmla="*/ 2629961 w 2629961"/>
              <a:gd name="connsiteY1" fmla="*/ 1487885 h 1777094"/>
              <a:gd name="connsiteX2" fmla="*/ 2622279 w 2629961"/>
              <a:gd name="connsiteY2" fmla="*/ 1640013 h 1777094"/>
              <a:gd name="connsiteX3" fmla="*/ 2601358 w 2629961"/>
              <a:gd name="connsiteY3" fmla="*/ 1777094 h 1777094"/>
              <a:gd name="connsiteX4" fmla="*/ 0 w 2629961"/>
              <a:gd name="connsiteY4" fmla="*/ 1777094 h 1777094"/>
              <a:gd name="connsiteX5" fmla="*/ 0 w 2629961"/>
              <a:gd name="connsiteY5" fmla="*/ 534798 h 1777094"/>
              <a:gd name="connsiteX6" fmla="*/ 89983 w 2629961"/>
              <a:gd name="connsiteY6" fmla="*/ 435792 h 1777094"/>
              <a:gd name="connsiteX7" fmla="*/ 1142076 w 2629961"/>
              <a:gd name="connsiteY7" fmla="*/ 0 h 17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9961" h="1777094">
                <a:moveTo>
                  <a:pt x="1142076" y="0"/>
                </a:moveTo>
                <a:cubicBezTo>
                  <a:pt x="1963812" y="0"/>
                  <a:pt x="2629961" y="666149"/>
                  <a:pt x="2629961" y="1487885"/>
                </a:cubicBezTo>
                <a:cubicBezTo>
                  <a:pt x="2629961" y="1539244"/>
                  <a:pt x="2627359" y="1589995"/>
                  <a:pt x="2622279" y="1640013"/>
                </a:cubicBezTo>
                <a:lnTo>
                  <a:pt x="2601358" y="1777094"/>
                </a:lnTo>
                <a:lnTo>
                  <a:pt x="0" y="1777094"/>
                </a:lnTo>
                <a:lnTo>
                  <a:pt x="0" y="534798"/>
                </a:lnTo>
                <a:lnTo>
                  <a:pt x="89983" y="435792"/>
                </a:lnTo>
                <a:cubicBezTo>
                  <a:pt x="359237" y="166538"/>
                  <a:pt x="731208" y="0"/>
                  <a:pt x="1142076" y="0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40000">
                <a:srgbClr val="BB1CFF"/>
              </a:gs>
              <a:gs pos="100000">
                <a:srgbClr val="4F49FE"/>
              </a:gs>
              <a:gs pos="81000">
                <a:srgbClr val="673FFE"/>
              </a:gs>
            </a:gsLst>
            <a:lin ang="600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18509066">
            <a:off x="705291" y="1498074"/>
            <a:ext cx="336130" cy="33613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36800" y="-1"/>
            <a:ext cx="632792" cy="3224235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84" y="336670"/>
            <a:ext cx="3136516" cy="9202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9900000">
            <a:off x="966060" y="1355701"/>
            <a:ext cx="2975770" cy="297577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38808" y="0"/>
            <a:ext cx="273654" cy="13943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1" y="733311"/>
            <a:ext cx="2152650" cy="2879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9" name="자유형: 도형 8"/>
          <p:cNvSpPr/>
          <p:nvPr userDrawn="1"/>
        </p:nvSpPr>
        <p:spPr>
          <a:xfrm>
            <a:off x="10131280" y="6362444"/>
            <a:ext cx="1702459" cy="495556"/>
          </a:xfrm>
          <a:custGeom>
            <a:avLst/>
            <a:gdLst>
              <a:gd name="connsiteX0" fmla="*/ 851229 w 1702459"/>
              <a:gd name="connsiteY0" fmla="*/ 0 h 495556"/>
              <a:gd name="connsiteX1" fmla="*/ 1669681 w 1702459"/>
              <a:gd name="connsiteY1" fmla="*/ 435167 h 495556"/>
              <a:gd name="connsiteX2" fmla="*/ 1702459 w 1702459"/>
              <a:gd name="connsiteY2" fmla="*/ 495556 h 495556"/>
              <a:gd name="connsiteX3" fmla="*/ 0 w 1702459"/>
              <a:gd name="connsiteY3" fmla="*/ 495556 h 495556"/>
              <a:gd name="connsiteX4" fmla="*/ 32778 w 1702459"/>
              <a:gd name="connsiteY4" fmla="*/ 435167 h 495556"/>
              <a:gd name="connsiteX5" fmla="*/ 851229 w 1702459"/>
              <a:gd name="connsiteY5" fmla="*/ 0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2459" h="495556">
                <a:moveTo>
                  <a:pt x="851229" y="0"/>
                </a:moveTo>
                <a:cubicBezTo>
                  <a:pt x="1191927" y="0"/>
                  <a:pt x="1492307" y="172619"/>
                  <a:pt x="1669681" y="435167"/>
                </a:cubicBezTo>
                <a:lnTo>
                  <a:pt x="1702459" y="495556"/>
                </a:lnTo>
                <a:lnTo>
                  <a:pt x="0" y="495556"/>
                </a:lnTo>
                <a:lnTo>
                  <a:pt x="32778" y="435167"/>
                </a:lnTo>
                <a:cubicBezTo>
                  <a:pt x="210152" y="172619"/>
                  <a:pt x="510532" y="0"/>
                  <a:pt x="851229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11700000">
            <a:off x="3481329" y="3349493"/>
            <a:ext cx="1183392" cy="1183392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0925511" y="394550"/>
            <a:ext cx="874858" cy="874858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 rot="3696172">
            <a:off x="10260283" y="231948"/>
            <a:ext cx="325204" cy="325204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 rot="11700000">
            <a:off x="11533316" y="1760222"/>
            <a:ext cx="423238" cy="423238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 rot="9900000">
            <a:off x="4198822" y="1531820"/>
            <a:ext cx="3794356" cy="3794356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8708" y="848471"/>
            <a:ext cx="273654" cy="13943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469901" y="1581782"/>
            <a:ext cx="2152650" cy="2879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0" name="자유형: 도형 9"/>
          <p:cNvSpPr/>
          <p:nvPr userDrawn="1"/>
        </p:nvSpPr>
        <p:spPr>
          <a:xfrm>
            <a:off x="7178223" y="0"/>
            <a:ext cx="527300" cy="399594"/>
          </a:xfrm>
          <a:custGeom>
            <a:avLst/>
            <a:gdLst>
              <a:gd name="connsiteX0" fmla="*/ 43184 w 527300"/>
              <a:gd name="connsiteY0" fmla="*/ 0 h 399594"/>
              <a:gd name="connsiteX1" fmla="*/ 484117 w 527300"/>
              <a:gd name="connsiteY1" fmla="*/ 0 h 399594"/>
              <a:gd name="connsiteX2" fmla="*/ 506581 w 527300"/>
              <a:gd name="connsiteY2" fmla="*/ 33319 h 399594"/>
              <a:gd name="connsiteX3" fmla="*/ 527300 w 527300"/>
              <a:gd name="connsiteY3" fmla="*/ 135944 h 399594"/>
              <a:gd name="connsiteX4" fmla="*/ 263650 w 527300"/>
              <a:gd name="connsiteY4" fmla="*/ 399594 h 399594"/>
              <a:gd name="connsiteX5" fmla="*/ 0 w 527300"/>
              <a:gd name="connsiteY5" fmla="*/ 135944 h 399594"/>
              <a:gd name="connsiteX6" fmla="*/ 20719 w 527300"/>
              <a:gd name="connsiteY6" fmla="*/ 33319 h 3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300" h="399594">
                <a:moveTo>
                  <a:pt x="43184" y="0"/>
                </a:moveTo>
                <a:lnTo>
                  <a:pt x="484117" y="0"/>
                </a:lnTo>
                <a:lnTo>
                  <a:pt x="506581" y="33319"/>
                </a:lnTo>
                <a:cubicBezTo>
                  <a:pt x="519923" y="64862"/>
                  <a:pt x="527300" y="99542"/>
                  <a:pt x="527300" y="135944"/>
                </a:cubicBezTo>
                <a:cubicBezTo>
                  <a:pt x="527300" y="281554"/>
                  <a:pt x="409260" y="399594"/>
                  <a:pt x="263650" y="399594"/>
                </a:cubicBezTo>
                <a:cubicBezTo>
                  <a:pt x="118040" y="399594"/>
                  <a:pt x="0" y="281554"/>
                  <a:pt x="0" y="135944"/>
                </a:cubicBezTo>
                <a:cubicBezTo>
                  <a:pt x="0" y="99542"/>
                  <a:pt x="7378" y="64862"/>
                  <a:pt x="20719" y="33319"/>
                </a:cubicBezTo>
                <a:close/>
              </a:path>
            </a:pathLst>
          </a:cu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 rot="11700000">
            <a:off x="9517258" y="664953"/>
            <a:ext cx="1365819" cy="1365819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자유형: 도형 11"/>
          <p:cNvSpPr/>
          <p:nvPr userDrawn="1"/>
        </p:nvSpPr>
        <p:spPr>
          <a:xfrm rot="10800000">
            <a:off x="11496655" y="26289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3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4356102" y="1689100"/>
            <a:ext cx="3479796" cy="3479796"/>
          </a:xfrm>
          <a:prstGeom prst="ellipse">
            <a:avLst/>
          </a:prstGeom>
          <a:noFill/>
          <a:ln w="38100" cap="flat">
            <a:solidFill>
              <a:schemeClr val="bg1"/>
            </a:solidFill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rot="11700000">
            <a:off x="7268190" y="4190644"/>
            <a:ext cx="1454567" cy="1454567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1736" y="4432946"/>
            <a:ext cx="3305789" cy="969962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408708" y="848471"/>
            <a:ext cx="273654" cy="139434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54"/>
          <a:stretch>
            <a:fillRect/>
          </a:stretch>
        </p:blipFill>
        <p:spPr>
          <a:xfrm>
            <a:off x="469901" y="1581782"/>
            <a:ext cx="2152650" cy="28799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9" name="자유형: 도형 8"/>
          <p:cNvSpPr/>
          <p:nvPr userDrawn="1"/>
        </p:nvSpPr>
        <p:spPr>
          <a:xfrm>
            <a:off x="7178223" y="0"/>
            <a:ext cx="527300" cy="399594"/>
          </a:xfrm>
          <a:custGeom>
            <a:avLst/>
            <a:gdLst>
              <a:gd name="connsiteX0" fmla="*/ 43184 w 527300"/>
              <a:gd name="connsiteY0" fmla="*/ 0 h 399594"/>
              <a:gd name="connsiteX1" fmla="*/ 484117 w 527300"/>
              <a:gd name="connsiteY1" fmla="*/ 0 h 399594"/>
              <a:gd name="connsiteX2" fmla="*/ 506581 w 527300"/>
              <a:gd name="connsiteY2" fmla="*/ 33319 h 399594"/>
              <a:gd name="connsiteX3" fmla="*/ 527300 w 527300"/>
              <a:gd name="connsiteY3" fmla="*/ 135944 h 399594"/>
              <a:gd name="connsiteX4" fmla="*/ 263650 w 527300"/>
              <a:gd name="connsiteY4" fmla="*/ 399594 h 399594"/>
              <a:gd name="connsiteX5" fmla="*/ 0 w 527300"/>
              <a:gd name="connsiteY5" fmla="*/ 135944 h 399594"/>
              <a:gd name="connsiteX6" fmla="*/ 20719 w 527300"/>
              <a:gd name="connsiteY6" fmla="*/ 33319 h 3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300" h="399594">
                <a:moveTo>
                  <a:pt x="43184" y="0"/>
                </a:moveTo>
                <a:lnTo>
                  <a:pt x="484117" y="0"/>
                </a:lnTo>
                <a:lnTo>
                  <a:pt x="506581" y="33319"/>
                </a:lnTo>
                <a:cubicBezTo>
                  <a:pt x="519923" y="64862"/>
                  <a:pt x="527300" y="99542"/>
                  <a:pt x="527300" y="135944"/>
                </a:cubicBezTo>
                <a:cubicBezTo>
                  <a:pt x="527300" y="281554"/>
                  <a:pt x="409260" y="399594"/>
                  <a:pt x="263650" y="399594"/>
                </a:cubicBezTo>
                <a:cubicBezTo>
                  <a:pt x="118040" y="399594"/>
                  <a:pt x="0" y="281554"/>
                  <a:pt x="0" y="135944"/>
                </a:cubicBezTo>
                <a:cubicBezTo>
                  <a:pt x="0" y="99542"/>
                  <a:pt x="7378" y="64862"/>
                  <a:pt x="20719" y="33319"/>
                </a:cubicBezTo>
                <a:close/>
              </a:path>
            </a:pathLst>
          </a:cu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자유형: 도형 10"/>
          <p:cNvSpPr/>
          <p:nvPr userDrawn="1"/>
        </p:nvSpPr>
        <p:spPr>
          <a:xfrm rot="10800000">
            <a:off x="11496655" y="2242811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2" name="그래픽 11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383" y="5656131"/>
            <a:ext cx="1788518" cy="524775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13" name="타원 12"/>
          <p:cNvSpPr/>
          <p:nvPr userDrawn="1"/>
        </p:nvSpPr>
        <p:spPr>
          <a:xfrm rot="18509066">
            <a:off x="9431857" y="6112862"/>
            <a:ext cx="336130" cy="336130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1388790" y="4614788"/>
            <a:ext cx="307368" cy="1566118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rot="18509066">
            <a:off x="727498" y="83890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1262487" y="0"/>
            <a:ext cx="273465" cy="1393372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84" y="261606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8" name="원형: 비어 있음 7"/>
          <p:cNvSpPr/>
          <p:nvPr userDrawn="1"/>
        </p:nvSpPr>
        <p:spPr>
          <a:xfrm rot="18509066">
            <a:off x="11174520" y="6234459"/>
            <a:ext cx="336130" cy="336130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1578730" y="5582586"/>
            <a:ext cx="117427" cy="59832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0" name="타원 9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4" name="자유형: 도형 13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2308994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/>
          <p:cNvSpPr>
            <a:spLocks noGrp="1"/>
          </p:cNvSpPr>
          <p:nvPr>
            <p:ph type="pic" sz="quarter" idx="15"/>
          </p:nvPr>
        </p:nvSpPr>
        <p:spPr>
          <a:xfrm>
            <a:off x="5029200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3"/>
          <p:cNvSpPr>
            <a:spLocks noGrp="1"/>
          </p:cNvSpPr>
          <p:nvPr>
            <p:ph type="pic" sz="quarter" idx="16"/>
          </p:nvPr>
        </p:nvSpPr>
        <p:spPr>
          <a:xfrm>
            <a:off x="7749406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 rot="18509066">
            <a:off x="10232185" y="6425158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262487" y="0"/>
            <a:ext cx="273465" cy="1393372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원형: 비어 있음 10"/>
          <p:cNvSpPr/>
          <p:nvPr userDrawn="1"/>
        </p:nvSpPr>
        <p:spPr>
          <a:xfrm rot="18509066">
            <a:off x="652706" y="780314"/>
            <a:ext cx="412895" cy="412895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523956" y="5303497"/>
            <a:ext cx="172201" cy="877409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14" name="타원 13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7" name="자유형: 도형 16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8913" y="6075205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 userDrawn="1"/>
        </p:nvSpPr>
        <p:spPr>
          <a:xfrm rot="18509066">
            <a:off x="727498" y="838904"/>
            <a:ext cx="311662" cy="311662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1262487" y="0"/>
            <a:ext cx="273465" cy="1393372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20" name="그래픽 19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84" y="261606"/>
            <a:ext cx="1355464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21" name="원형: 비어 있음 20"/>
          <p:cNvSpPr/>
          <p:nvPr userDrawn="1"/>
        </p:nvSpPr>
        <p:spPr>
          <a:xfrm rot="18509066">
            <a:off x="11174520" y="6234459"/>
            <a:ext cx="336130" cy="336130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1578730" y="5582586"/>
            <a:ext cx="117427" cy="59832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10595271" y="231948"/>
            <a:ext cx="1361283" cy="1566118"/>
            <a:chOff x="10260283" y="231948"/>
            <a:chExt cx="1696271" cy="1951512"/>
          </a:xfrm>
        </p:grpSpPr>
        <p:sp>
          <p:nvSpPr>
            <p:cNvPr id="25" name="타원 24"/>
            <p:cNvSpPr/>
            <p:nvPr userDrawn="1"/>
          </p:nvSpPr>
          <p:spPr>
            <a:xfrm>
              <a:off x="10925511" y="394550"/>
              <a:ext cx="874858" cy="87485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6" name="타원 25"/>
            <p:cNvSpPr/>
            <p:nvPr userDrawn="1"/>
          </p:nvSpPr>
          <p:spPr>
            <a:xfrm rot="3696172">
              <a:off x="10260283" y="231948"/>
              <a:ext cx="325204" cy="325204"/>
            </a:xfrm>
            <a:prstGeom prst="ellipse">
              <a:avLst/>
            </a:prstGeom>
            <a:gradFill flip="none" rotWithShape="1">
              <a:gsLst>
                <a:gs pos="10000">
                  <a:srgbClr val="F802FF"/>
                </a:gs>
                <a:gs pos="38000">
                  <a:srgbClr val="BB1CFF"/>
                </a:gs>
                <a:gs pos="69000">
                  <a:srgbClr val="673FFE"/>
                </a:gs>
                <a:gs pos="91000">
                  <a:srgbClr val="0369FE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7" name="타원 26"/>
            <p:cNvSpPr/>
            <p:nvPr userDrawn="1"/>
          </p:nvSpPr>
          <p:spPr>
            <a:xfrm rot="11700000">
              <a:off x="11533316" y="1760222"/>
              <a:ext cx="423238" cy="423238"/>
            </a:xfrm>
            <a:prstGeom prst="ellipse">
              <a:avLst/>
            </a:prstGeom>
            <a:gradFill flip="none" rotWithShape="1">
              <a:gsLst>
                <a:gs pos="0">
                  <a:srgbClr val="FDB7FF"/>
                </a:gs>
                <a:gs pos="57500">
                  <a:srgbClr val="E5EDFF"/>
                </a:gs>
                <a:gs pos="17000">
                  <a:srgbClr val="EFCBFF"/>
                </a:gs>
                <a:gs pos="92000">
                  <a:srgbClr val="F6FAFF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  <a:effectLst>
              <a:outerShdw blurRad="127000" dist="635000" dir="5400000" algn="t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28" name="자유형: 도형 27"/>
          <p:cNvSpPr/>
          <p:nvPr userDrawn="1"/>
        </p:nvSpPr>
        <p:spPr>
          <a:xfrm rot="10800000" flipH="1">
            <a:off x="130" y="4749800"/>
            <a:ext cx="695343" cy="1045066"/>
          </a:xfrm>
          <a:custGeom>
            <a:avLst/>
            <a:gdLst>
              <a:gd name="connsiteX0" fmla="*/ 271952 w 1094266"/>
              <a:gd name="connsiteY0" fmla="*/ 1644628 h 1644628"/>
              <a:gd name="connsiteX1" fmla="*/ 106227 w 1094266"/>
              <a:gd name="connsiteY1" fmla="*/ 1627921 h 1644628"/>
              <a:gd name="connsiteX2" fmla="*/ 0 w 1094266"/>
              <a:gd name="connsiteY2" fmla="*/ 1594947 h 1644628"/>
              <a:gd name="connsiteX3" fmla="*/ 0 w 1094266"/>
              <a:gd name="connsiteY3" fmla="*/ 49681 h 1644628"/>
              <a:gd name="connsiteX4" fmla="*/ 106227 w 1094266"/>
              <a:gd name="connsiteY4" fmla="*/ 16707 h 1644628"/>
              <a:gd name="connsiteX5" fmla="*/ 271952 w 1094266"/>
              <a:gd name="connsiteY5" fmla="*/ 0 h 1644628"/>
              <a:gd name="connsiteX6" fmla="*/ 1094266 w 1094266"/>
              <a:gd name="connsiteY6" fmla="*/ 822314 h 1644628"/>
              <a:gd name="connsiteX7" fmla="*/ 271952 w 1094266"/>
              <a:gd name="connsiteY7" fmla="*/ 1644628 h 16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266" h="1644628">
                <a:moveTo>
                  <a:pt x="271952" y="1644628"/>
                </a:moveTo>
                <a:cubicBezTo>
                  <a:pt x="215183" y="1644628"/>
                  <a:pt x="159758" y="1638875"/>
                  <a:pt x="106227" y="1627921"/>
                </a:cubicBezTo>
                <a:lnTo>
                  <a:pt x="0" y="1594947"/>
                </a:lnTo>
                <a:lnTo>
                  <a:pt x="0" y="49681"/>
                </a:lnTo>
                <a:lnTo>
                  <a:pt x="106227" y="16707"/>
                </a:lnTo>
                <a:cubicBezTo>
                  <a:pt x="159758" y="5753"/>
                  <a:pt x="215183" y="0"/>
                  <a:pt x="271952" y="0"/>
                </a:cubicBezTo>
                <a:cubicBezTo>
                  <a:pt x="726103" y="0"/>
                  <a:pt x="1094266" y="368163"/>
                  <a:pt x="1094266" y="822314"/>
                </a:cubicBezTo>
                <a:cubicBezTo>
                  <a:pt x="1094266" y="1276465"/>
                  <a:pt x="726103" y="1644628"/>
                  <a:pt x="271952" y="1644628"/>
                </a:cubicBezTo>
                <a:close/>
              </a:path>
            </a:pathLst>
          </a:cu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11"/>
          </p:nvPr>
        </p:nvSpPr>
        <p:spPr>
          <a:xfrm flipH="1">
            <a:off x="4921297" y="2208127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2"/>
          <p:cNvSpPr>
            <a:spLocks noGrp="1"/>
          </p:cNvSpPr>
          <p:nvPr>
            <p:ph type="pic" sz="quarter" idx="12"/>
          </p:nvPr>
        </p:nvSpPr>
        <p:spPr>
          <a:xfrm flipH="1">
            <a:off x="4921297" y="3978870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14"/>
          </p:nvPr>
        </p:nvSpPr>
        <p:spPr>
          <a:xfrm flipH="1">
            <a:off x="1262487" y="2208127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15"/>
          </p:nvPr>
        </p:nvSpPr>
        <p:spPr>
          <a:xfrm flipH="1">
            <a:off x="1262487" y="3978870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개체 틀 2"/>
          <p:cNvSpPr>
            <a:spLocks noGrp="1"/>
          </p:cNvSpPr>
          <p:nvPr>
            <p:ph type="pic" sz="quarter" idx="13"/>
          </p:nvPr>
        </p:nvSpPr>
        <p:spPr>
          <a:xfrm flipH="1">
            <a:off x="5008242" y="4060929"/>
            <a:ext cx="2033803" cy="2325427"/>
          </a:xfrm>
          <a:prstGeom prst="roundRect">
            <a:avLst>
              <a:gd name="adj" fmla="val 95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자유형: 도형 23"/>
          <p:cNvSpPr/>
          <p:nvPr userDrawn="1"/>
        </p:nvSpPr>
        <p:spPr>
          <a:xfrm>
            <a:off x="1056002" y="0"/>
            <a:ext cx="353698" cy="1058512"/>
          </a:xfrm>
          <a:custGeom>
            <a:avLst/>
            <a:gdLst>
              <a:gd name="connsiteX0" fmla="*/ 0 w 353698"/>
              <a:gd name="connsiteY0" fmla="*/ 0 h 1058512"/>
              <a:gd name="connsiteX1" fmla="*/ 353698 w 353698"/>
              <a:gd name="connsiteY1" fmla="*/ 0 h 1058512"/>
              <a:gd name="connsiteX2" fmla="*/ 353697 w 353698"/>
              <a:gd name="connsiteY2" fmla="*/ 881663 h 1058512"/>
              <a:gd name="connsiteX3" fmla="*/ 176848 w 353698"/>
              <a:gd name="connsiteY3" fmla="*/ 1058512 h 1058512"/>
              <a:gd name="connsiteX4" fmla="*/ 176849 w 353698"/>
              <a:gd name="connsiteY4" fmla="*/ 1058511 h 1058512"/>
              <a:gd name="connsiteX5" fmla="*/ 0 w 353698"/>
              <a:gd name="connsiteY5" fmla="*/ 881662 h 105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698" h="1058512">
                <a:moveTo>
                  <a:pt x="0" y="0"/>
                </a:moveTo>
                <a:lnTo>
                  <a:pt x="353698" y="0"/>
                </a:lnTo>
                <a:lnTo>
                  <a:pt x="353697" y="881663"/>
                </a:lnTo>
                <a:cubicBezTo>
                  <a:pt x="353697" y="979334"/>
                  <a:pt x="274519" y="1058512"/>
                  <a:pt x="176848" y="1058512"/>
                </a:cubicBezTo>
                <a:lnTo>
                  <a:pt x="176849" y="1058511"/>
                </a:lnTo>
                <a:cubicBezTo>
                  <a:pt x="79178" y="1058511"/>
                  <a:pt x="0" y="979333"/>
                  <a:pt x="0" y="881662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3419"/>
          <a:stretch>
            <a:fillRect/>
          </a:stretch>
        </p:blipFill>
        <p:spPr>
          <a:xfrm>
            <a:off x="11018425" y="224054"/>
            <a:ext cx="1173575" cy="397711"/>
          </a:xfrm>
          <a:prstGeom prst="rect">
            <a:avLst/>
          </a:prstGeom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8" name="원형: 비어 있음 7"/>
          <p:cNvSpPr/>
          <p:nvPr userDrawn="1"/>
        </p:nvSpPr>
        <p:spPr>
          <a:xfrm rot="18509066">
            <a:off x="11174520" y="6234459"/>
            <a:ext cx="336130" cy="336130"/>
          </a:xfrm>
          <a:prstGeom prst="donut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1578730" y="5582586"/>
            <a:ext cx="117427" cy="598320"/>
          </a:xfrm>
          <a:prstGeom prst="rect">
            <a:avLst/>
          </a:pr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38118" y="71865"/>
            <a:ext cx="702087" cy="702087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 rot="3696172">
            <a:off x="10595271" y="231948"/>
            <a:ext cx="260981" cy="260981"/>
          </a:xfrm>
          <a:prstGeom prst="ellipse">
            <a:avLst/>
          </a:prstGeom>
          <a:gradFill flip="none" rotWithShape="1">
            <a:gsLst>
              <a:gs pos="10000">
                <a:srgbClr val="F802FF"/>
              </a:gs>
              <a:gs pos="38000">
                <a:srgbClr val="BB1CFF"/>
              </a:gs>
              <a:gs pos="69000">
                <a:srgbClr val="673FFE"/>
              </a:gs>
              <a:gs pos="91000">
                <a:srgbClr val="0369FE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 rot="11700000">
            <a:off x="11616899" y="1458411"/>
            <a:ext cx="339655" cy="339655"/>
          </a:xfrm>
          <a:prstGeom prst="ellipse">
            <a:avLst/>
          </a:prstGeom>
          <a:gradFill flip="none" rotWithShape="1">
            <a:gsLst>
              <a:gs pos="0">
                <a:srgbClr val="FDB7FF"/>
              </a:gs>
              <a:gs pos="57500">
                <a:srgbClr val="E5EDFF"/>
              </a:gs>
              <a:gs pos="17000">
                <a:srgbClr val="EFCBFF"/>
              </a:gs>
              <a:gs pos="92000">
                <a:srgbClr val="F6FAFF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  <a:effectLst>
            <a:outerShdw blurRad="127000" dist="635000" dir="5400000" algn="t" rotWithShape="0">
              <a:prstClr val="black">
                <a:alpha val="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그림 개체 틀 2"/>
          <p:cNvSpPr>
            <a:spLocks noGrp="1"/>
          </p:cNvSpPr>
          <p:nvPr userDrawn="1">
            <p:ph type="pic" sz="quarter" idx="11"/>
          </p:nvPr>
        </p:nvSpPr>
        <p:spPr>
          <a:xfrm flipH="1">
            <a:off x="5008242" y="1448286"/>
            <a:ext cx="2033803" cy="2325427"/>
          </a:xfrm>
          <a:prstGeom prst="roundRect">
            <a:avLst>
              <a:gd name="adj" fmla="val 95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28000">
              <a:srgbClr val="FBFCFF"/>
            </a:gs>
            <a:gs pos="100000">
              <a:srgbClr val="EFF2FF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5723" t="50000"/>
          <a:stretch>
            <a:fillRect/>
          </a:stretch>
        </p:blipFill>
        <p:spPr>
          <a:xfrm>
            <a:off x="0" y="0"/>
            <a:ext cx="4606704" cy="2519589"/>
          </a:xfrm>
          <a:prstGeom prst="rect">
            <a:avLst/>
          </a:prstGeom>
        </p:spPr>
      </p:pic>
      <p:pic>
        <p:nvPicPr>
          <p:cNvPr id="5" name="그래픽 4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1" r="25856" b="39422"/>
          <a:stretch>
            <a:fillRect/>
          </a:stretch>
        </p:blipFill>
        <p:spPr>
          <a:xfrm>
            <a:off x="6365161" y="2989943"/>
            <a:ext cx="5826839" cy="386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3707" y="2533865"/>
            <a:ext cx="7073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gradFill>
                  <a:gsLst>
                    <a:gs pos="68000">
                      <a:srgbClr val="424FFE"/>
                    </a:gs>
                    <a:gs pos="23900">
                      <a:srgbClr val="BD1BFF"/>
                    </a:gs>
                    <a:gs pos="0">
                      <a:srgbClr val="F802FF"/>
                    </a:gs>
                    <a:gs pos="100000">
                      <a:srgbClr val="0369FE"/>
                    </a:gs>
                  </a:gsLst>
                  <a:lin ang="8100000" scaled="0"/>
                </a:gradFill>
                <a:latin typeface="+mj-lt"/>
                <a:cs typeface="Arial" panose="020B0604020202020204" pitchFamily="34" charset="0"/>
              </a:rPr>
              <a:t>(Storage Efficient System)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5030" y="1704403"/>
            <a:ext cx="818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gradFill>
                  <a:gsLst>
                    <a:gs pos="68000">
                      <a:srgbClr val="424FFE"/>
                    </a:gs>
                    <a:gs pos="23900">
                      <a:srgbClr val="BD1BFF"/>
                    </a:gs>
                    <a:gs pos="0">
                      <a:srgbClr val="F802FF"/>
                    </a:gs>
                    <a:gs pos="100000">
                      <a:srgbClr val="0369FE"/>
                    </a:gs>
                  </a:gsLst>
                  <a:lin ang="8100000" scaled="0"/>
                </a:gradFill>
                <a:latin typeface="Arial Black" panose="020B0A04020102020204" pitchFamily="34" charset="0"/>
                <a:cs typeface="Arial" panose="020B0604020202020204" pitchFamily="34" charset="0"/>
              </a:rPr>
              <a:t>Digital Board Marker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39900" y="1655472"/>
            <a:ext cx="914402" cy="914402"/>
          </a:xfrm>
          <a:prstGeom prst="rect">
            <a:avLst/>
          </a:prstGeom>
          <a:solidFill>
            <a:srgbClr val="0369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18131" y="4999091"/>
            <a:ext cx="330200" cy="330200"/>
          </a:xfrm>
          <a:prstGeom prst="rect">
            <a:avLst/>
          </a:prstGeom>
          <a:solidFill>
            <a:srgbClr val="F802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91306" y="3717134"/>
            <a:ext cx="818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Boost your </a:t>
            </a:r>
            <a:r>
              <a:rPr lang="en-US" altLang="ko-KR" sz="2800" b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learning to new heights</a:t>
            </a:r>
            <a:endParaRPr lang="en-US" altLang="ko-KR" sz="28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2217" y="2951946"/>
            <a:ext cx="337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/>
            <a:r>
              <a:rPr lang="en-GB" sz="2800" dirty="0">
                <a:solidFill>
                  <a:schemeClr val="bg1"/>
                </a:solidFill>
              </a:rPr>
              <a:t>Boost your learning to new heights.</a:t>
            </a:r>
            <a:endParaRPr lang="en-US" sz="2800" dirty="0">
              <a:solidFill>
                <a:schemeClr val="bg1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자유형: 도형 71"/>
          <p:cNvSpPr/>
          <p:nvPr/>
        </p:nvSpPr>
        <p:spPr>
          <a:xfrm>
            <a:off x="507490" y="4495941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/>
          <p:cNvSpPr/>
          <p:nvPr/>
        </p:nvSpPr>
        <p:spPr>
          <a:xfrm>
            <a:off x="3227696" y="4495941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74" name="자유형: 도형 73"/>
          <p:cNvSpPr/>
          <p:nvPr/>
        </p:nvSpPr>
        <p:spPr>
          <a:xfrm>
            <a:off x="5947902" y="4495941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20680" y="4769422"/>
            <a:ext cx="190722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Haris Khan</a:t>
            </a:r>
          </a:p>
        </p:txBody>
      </p:sp>
      <p:pic>
        <p:nvPicPr>
          <p:cNvPr id="24" name="Picture Placeholder 23" descr="images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20262" y="2362200"/>
            <a:ext cx="2128345" cy="2133600"/>
          </a:xfrm>
        </p:spPr>
      </p:pic>
      <p:pic>
        <p:nvPicPr>
          <p:cNvPr id="15" name="Picture Placeholder 14" descr="IMG-20191023-WA0021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rcRect t="1682" b="1682"/>
          <a:stretch>
            <a:fillRect/>
          </a:stretch>
        </p:blipFill>
        <p:spPr>
          <a:xfrm>
            <a:off x="3227388" y="2362200"/>
            <a:ext cx="2133600" cy="2133600"/>
          </a:xfrm>
        </p:spPr>
      </p:pic>
      <p:pic>
        <p:nvPicPr>
          <p:cNvPr id="30" name="Picture Placeholder 29" descr="squarequick_201898145255844-1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rcRect l="5529" r="5529"/>
          <a:stretch>
            <a:fillRect/>
          </a:stretch>
        </p:blipFill>
        <p:spPr>
          <a:xfrm>
            <a:off x="5948363" y="2362200"/>
            <a:ext cx="2133600" cy="2133600"/>
          </a:xfrm>
        </p:spPr>
      </p:pic>
      <p:sp>
        <p:nvSpPr>
          <p:cNvPr id="23" name="TextBox 22"/>
          <p:cNvSpPr txBox="1"/>
          <p:nvPr/>
        </p:nvSpPr>
        <p:spPr>
          <a:xfrm>
            <a:off x="1625599" y="77840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anose="020B0604020202020204" pitchFamily="34" charset="0"/>
              </a:rPr>
              <a:t>OUR CREATIVE TEAM MEMBERS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sp>
        <p:nvSpPr>
          <p:cNvPr id="25" name="자유형: 도형 71"/>
          <p:cNvSpPr/>
          <p:nvPr/>
        </p:nvSpPr>
        <p:spPr>
          <a:xfrm>
            <a:off x="8944081" y="4429977"/>
            <a:ext cx="2133600" cy="1290743"/>
          </a:xfrm>
          <a:custGeom>
            <a:avLst/>
            <a:gdLst>
              <a:gd name="connsiteX0" fmla="*/ 0 w 2133600"/>
              <a:gd name="connsiteY0" fmla="*/ 0 h 1290743"/>
              <a:gd name="connsiteX1" fmla="*/ 2133600 w 2133600"/>
              <a:gd name="connsiteY1" fmla="*/ 0 h 1290743"/>
              <a:gd name="connsiteX2" fmla="*/ 2133600 w 2133600"/>
              <a:gd name="connsiteY2" fmla="*/ 1098366 h 1290743"/>
              <a:gd name="connsiteX3" fmla="*/ 1941223 w 2133600"/>
              <a:gd name="connsiteY3" fmla="*/ 1290743 h 1290743"/>
              <a:gd name="connsiteX4" fmla="*/ 192377 w 2133600"/>
              <a:gd name="connsiteY4" fmla="*/ 1290743 h 1290743"/>
              <a:gd name="connsiteX5" fmla="*/ 0 w 2133600"/>
              <a:gd name="connsiteY5" fmla="*/ 1098366 h 129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290743">
                <a:moveTo>
                  <a:pt x="0" y="0"/>
                </a:moveTo>
                <a:lnTo>
                  <a:pt x="2133600" y="0"/>
                </a:lnTo>
                <a:lnTo>
                  <a:pt x="2133600" y="1098366"/>
                </a:lnTo>
                <a:cubicBezTo>
                  <a:pt x="2133600" y="1204613"/>
                  <a:pt x="2047470" y="1290743"/>
                  <a:pt x="1941223" y="1290743"/>
                </a:cubicBezTo>
                <a:lnTo>
                  <a:pt x="192377" y="1290743"/>
                </a:lnTo>
                <a:cubicBezTo>
                  <a:pt x="86130" y="1290743"/>
                  <a:pt x="0" y="1204613"/>
                  <a:pt x="0" y="1098366"/>
                </a:cubicBezTo>
                <a:close/>
              </a:path>
            </a:pathLst>
          </a:custGeom>
          <a:gradFill flip="none" rotWithShape="1">
            <a:gsLst>
              <a:gs pos="0">
                <a:srgbClr val="F802FF"/>
              </a:gs>
              <a:gs pos="26000">
                <a:srgbClr val="BB1CFF"/>
              </a:gs>
              <a:gs pos="66000">
                <a:srgbClr val="673FFE"/>
              </a:gs>
              <a:gs pos="92000">
                <a:srgbClr val="0369FE"/>
              </a:gs>
            </a:gsLst>
            <a:lin ang="19980000" scaled="0"/>
            <a:tileRect/>
          </a:gra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ko-KR" altLang="en-US"/>
          </a:p>
        </p:txBody>
      </p:sp>
      <p:pic>
        <p:nvPicPr>
          <p:cNvPr id="28" name="Picture Placeholder 23" descr="imag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9047" y="2296236"/>
            <a:ext cx="2144111" cy="2133600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29" name="직사각형 66"/>
          <p:cNvSpPr/>
          <p:nvPr/>
        </p:nvSpPr>
        <p:spPr>
          <a:xfrm>
            <a:off x="3311563" y="4812640"/>
            <a:ext cx="199741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Hamza Farooq</a:t>
            </a:r>
          </a:p>
        </p:txBody>
      </p:sp>
      <p:sp>
        <p:nvSpPr>
          <p:cNvPr id="31" name="직사각형 66"/>
          <p:cNvSpPr/>
          <p:nvPr/>
        </p:nvSpPr>
        <p:spPr>
          <a:xfrm>
            <a:off x="5914279" y="4855667"/>
            <a:ext cx="2167223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Komal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Shehzadi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2" name="직사각형 66"/>
          <p:cNvSpPr/>
          <p:nvPr/>
        </p:nvSpPr>
        <p:spPr>
          <a:xfrm>
            <a:off x="9004954" y="4910449"/>
            <a:ext cx="199741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Ayesha Atif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54423" y="2502786"/>
            <a:ext cx="260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9422" y="3103158"/>
            <a:ext cx="6564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Digital Board Marker solves the storage issue and provide  a size efficient, bandwidth efficient lecture recording system.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5698" y="103218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cs typeface="Arial" panose="020B0604020202020204" pitchFamily="34" charset="0"/>
              </a:rPr>
              <a:t>Demo Video</a:t>
            </a:r>
            <a:endParaRPr lang="ko-KR" altLang="en-US" sz="2800" b="1" dirty="0">
              <a:cs typeface="Arial" panose="020B0604020202020204" pitchFamily="34" charset="0"/>
            </a:endParaRPr>
          </a:p>
        </p:txBody>
      </p:sp>
      <p:pic>
        <p:nvPicPr>
          <p:cNvPr id="2" name="final output">
            <a:hlinkClick r:id="" action="ppaction://media"/>
            <a:extLst>
              <a:ext uri="{FF2B5EF4-FFF2-40B4-BE49-F238E27FC236}">
                <a16:creationId xmlns:a16="http://schemas.microsoft.com/office/drawing/2014/main" id="{87FBC98C-462F-4087-8A1F-BBBD31DF9D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25720" y="1752351"/>
            <a:ext cx="7168356" cy="39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22662" y="2298068"/>
            <a:ext cx="260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234" y="3058510"/>
            <a:ext cx="6968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storage and bandwidth efficient system with a lecture player and learning management </a:t>
            </a:r>
          </a:p>
          <a:p>
            <a:r>
              <a:rPr lang="en-US" sz="2400" dirty="0"/>
              <a:t>system for students and educational institutes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54423" y="2502786"/>
            <a:ext cx="260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Investment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9422" y="2369298"/>
            <a:ext cx="6564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Amount of Rs 20,00,000 (twenty lac) required </a:t>
            </a:r>
          </a:p>
          <a:p>
            <a:r>
              <a:rPr lang="en-US" sz="2400" dirty="0"/>
              <a:t>for making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50 board marker units (Rs 525,000)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Hiring and paying workers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Marketing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Office Site</a:t>
            </a:r>
          </a:p>
          <a:p>
            <a:r>
              <a:rPr lang="en-US" sz="2400" dirty="0"/>
              <a:t>Sourced from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Tech incubators like plan9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Venture capitalists like Sarmayacar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40775" y="2407250"/>
            <a:ext cx="260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Revenue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4830" y="2879672"/>
            <a:ext cx="6896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Revenue of 20% of cost of Digital Board Marker Hardware  (Rs 1500/-)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Rs 20,000 revenue on each LMS software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terms of affiliate marketing, Rs. 900 per 4000 views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40775" y="2407250"/>
            <a:ext cx="260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Payback Period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4830" y="2879672"/>
            <a:ext cx="671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Payback period of the entire investment will be 3 years with the grace period of  1 year.</a:t>
            </a:r>
          </a:p>
          <a:p>
            <a:pPr marL="171450" indent="-171450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AB13DC-0A6F-404F-9EB8-B38499445638}"/>
              </a:ext>
            </a:extLst>
          </p:cNvPr>
          <p:cNvSpPr/>
          <p:nvPr/>
        </p:nvSpPr>
        <p:spPr>
          <a:xfrm>
            <a:off x="351798" y="526171"/>
            <a:ext cx="11488408" cy="5998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DFA4503-0291-4AFD-95B4-4BBB0F258F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3335" y="514193"/>
            <a:ext cx="730406" cy="65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1F2C909C-2010-4BCA-B07C-992A1B06A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715" y="469334"/>
            <a:ext cx="660253" cy="51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2B44A320-5210-40FB-97E4-787206651B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9977" y="2908595"/>
            <a:ext cx="647873" cy="50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3F9D44F2-C556-4D08-B2ED-C75160303E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6" y="433922"/>
            <a:ext cx="726279" cy="55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>
            <a:extLst>
              <a:ext uri="{FF2B5EF4-FFF2-40B4-BE49-F238E27FC236}">
                <a16:creationId xmlns:a16="http://schemas.microsoft.com/office/drawing/2014/main" id="{72A01C03-125D-4060-BFD6-AA7269DC178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511118" y="5343411"/>
            <a:ext cx="588039" cy="55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342C08C0-99A0-48BC-8B19-8319B442909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2738761" y="2924892"/>
            <a:ext cx="873152" cy="57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>
            <a:extLst>
              <a:ext uri="{FF2B5EF4-FFF2-40B4-BE49-F238E27FC236}">
                <a16:creationId xmlns:a16="http://schemas.microsoft.com/office/drawing/2014/main" id="{EFF2D7D0-A592-44A5-B112-4F5FB6A397E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75471" y="457592"/>
            <a:ext cx="996427" cy="7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E5FFDBDE-0849-49A2-8332-2F9B5C2DD8B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5761" y="492890"/>
            <a:ext cx="623115" cy="48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1">
            <a:extLst>
              <a:ext uri="{FF2B5EF4-FFF2-40B4-BE49-F238E27FC236}">
                <a16:creationId xmlns:a16="http://schemas.microsoft.com/office/drawing/2014/main" id="{79C5A5CC-AD55-4757-963E-126132D4843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598798" y="5364767"/>
            <a:ext cx="695330" cy="5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74A199D-A89D-40FB-931C-B8B4341A5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79075"/>
              </p:ext>
            </p:extLst>
          </p:nvPr>
        </p:nvGraphicFramePr>
        <p:xfrm>
          <a:off x="351798" y="513473"/>
          <a:ext cx="11488404" cy="62422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9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7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9425"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                     Key</a:t>
                      </a:r>
                      <a:r>
                        <a:rPr lang="en-AU" sz="1200" baseline="0" dirty="0"/>
                        <a:t> Partners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   Key Activities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                    Value Propositions</a:t>
                      </a: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89052" marR="89052" marT="44526" marB="4452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Customer </a:t>
                      </a:r>
                    </a:p>
                    <a:p>
                      <a:r>
                        <a:rPr lang="en-AU" sz="1200" dirty="0"/>
                        <a:t>                  Relationships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               Customer Segments</a:t>
                      </a:r>
                      <a:endParaRPr lang="en-AU" sz="12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42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  Key Resources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Channels</a:t>
                      </a:r>
                      <a:endParaRPr lang="en-AU" sz="12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0147" marR="80147" marT="44526" marB="44526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664">
                <a:tc gridSpan="3">
                  <a:txBody>
                    <a:bodyPr/>
                    <a:lstStyle/>
                    <a:p>
                      <a:r>
                        <a:rPr lang="en-AU" sz="1200" dirty="0"/>
                        <a:t>                           Cost Structure</a:t>
                      </a:r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dirty="0"/>
                        <a:t>                      Revenue Streams</a:t>
                      </a:r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9052" marR="89052" marT="44526" marB="4452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47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9052" marR="89052" marT="44526" marB="44526"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F199D00-FEB4-48D2-816C-A013F885FC69}"/>
              </a:ext>
            </a:extLst>
          </p:cNvPr>
          <p:cNvGrpSpPr/>
          <p:nvPr/>
        </p:nvGrpSpPr>
        <p:grpSpPr>
          <a:xfrm>
            <a:off x="947244" y="986602"/>
            <a:ext cx="1326143" cy="1281015"/>
            <a:chOff x="259421" y="912159"/>
            <a:chExt cx="1361698" cy="131536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21A7CFFE-2A0D-4153-B1AA-DF8BEB02C50F}"/>
                </a:ext>
              </a:extLst>
            </p:cNvPr>
            <p:cNvSpPr/>
            <p:nvPr/>
          </p:nvSpPr>
          <p:spPr>
            <a:xfrm rot="21388734">
              <a:off x="259421" y="916974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CFD9FC-50B2-49B8-BF59-E13F4855AFD3}"/>
                </a:ext>
              </a:extLst>
            </p:cNvPr>
            <p:cNvSpPr/>
            <p:nvPr/>
          </p:nvSpPr>
          <p:spPr>
            <a:xfrm rot="21360000">
              <a:off x="328852" y="1178645"/>
              <a:ext cx="12253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PCB, IoT modules Manufactures and Retailers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FB1651-2100-4729-9C96-962DF5294CE6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C08AEF-A1FD-4E31-BB0A-A37AAD6D6957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948F5FF-F29B-429B-B9F3-655EAA744741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51383-A154-4891-B8F8-6C83F66D374E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CD694B-98B5-4F4A-8412-6E2F38489942}"/>
              </a:ext>
            </a:extLst>
          </p:cNvPr>
          <p:cNvGrpSpPr/>
          <p:nvPr/>
        </p:nvGrpSpPr>
        <p:grpSpPr>
          <a:xfrm>
            <a:off x="568705" y="2436926"/>
            <a:ext cx="1381607" cy="1281017"/>
            <a:chOff x="298076" y="2363468"/>
            <a:chExt cx="1418650" cy="1315363"/>
          </a:xfrm>
        </p:grpSpPr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EDBDC7C6-E58E-442A-BB02-1FA60E4756D5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6DC598-A8CB-4FAB-A894-15F889D2BAF2}"/>
                </a:ext>
              </a:extLst>
            </p:cNvPr>
            <p:cNvSpPr/>
            <p:nvPr/>
          </p:nvSpPr>
          <p:spPr>
            <a:xfrm rot="21599113">
              <a:off x="298076" y="2777394"/>
              <a:ext cx="1418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Cloud Computing Internet Service Provider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C97DC6-43AB-4404-8884-145B393D84CD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078CD3-1FF5-4B98-A854-4B081CE15F97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506D28-E2AD-484A-A98C-D891073D18D8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0AAEE3-FC16-4A56-B458-776378831DFE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531D33-70A3-4022-BAEA-CE9B3168F34D}"/>
              </a:ext>
            </a:extLst>
          </p:cNvPr>
          <p:cNvGrpSpPr/>
          <p:nvPr/>
        </p:nvGrpSpPr>
        <p:grpSpPr>
          <a:xfrm>
            <a:off x="944854" y="3871810"/>
            <a:ext cx="1326143" cy="1281015"/>
            <a:chOff x="211238" y="3809937"/>
            <a:chExt cx="1361698" cy="1315360"/>
          </a:xfrm>
        </p:grpSpPr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94021193-A96D-4964-A7CD-91144E4276F3}"/>
                </a:ext>
              </a:extLst>
            </p:cNvPr>
            <p:cNvSpPr/>
            <p:nvPr/>
          </p:nvSpPr>
          <p:spPr>
            <a:xfrm>
              <a:off x="211238" y="3814752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D874EB-4D83-4A3E-B623-616D4F0F677B}"/>
                </a:ext>
              </a:extLst>
            </p:cNvPr>
            <p:cNvSpPr/>
            <p:nvPr/>
          </p:nvSpPr>
          <p:spPr>
            <a:xfrm>
              <a:off x="291022" y="4316187"/>
              <a:ext cx="1225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Investors and Lobbyists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1DC5863-5E38-4409-B44D-FD5068191CBA}"/>
                </a:ext>
              </a:extLst>
            </p:cNvPr>
            <p:cNvGrpSpPr/>
            <p:nvPr/>
          </p:nvGrpSpPr>
          <p:grpSpPr>
            <a:xfrm>
              <a:off x="811311" y="3809937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806624D-4F4A-47E3-8966-DB2FB6DBA8A1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E2261F9-EECE-4298-9EC8-63339D6122C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1A78CA3-33EF-4F71-829C-174CAAD16F98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C8C377-A1B8-4F0B-9D5D-8D96D956FBB1}"/>
              </a:ext>
            </a:extLst>
          </p:cNvPr>
          <p:cNvGrpSpPr/>
          <p:nvPr/>
        </p:nvGrpSpPr>
        <p:grpSpPr>
          <a:xfrm>
            <a:off x="2887237" y="1221421"/>
            <a:ext cx="858071" cy="668984"/>
            <a:chOff x="137632" y="912159"/>
            <a:chExt cx="1687143" cy="1315360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F0174BA6-F0D1-4BD8-B4A2-AB0B74E9ACBC}"/>
                </a:ext>
              </a:extLst>
            </p:cNvPr>
            <p:cNvSpPr/>
            <p:nvPr/>
          </p:nvSpPr>
          <p:spPr>
            <a:xfrm rot="21388734">
              <a:off x="259421" y="916975"/>
              <a:ext cx="1361699" cy="131054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123CF6-C72D-48A7-BA99-B010B141AD3B}"/>
                </a:ext>
              </a:extLst>
            </p:cNvPr>
            <p:cNvSpPr/>
            <p:nvPr/>
          </p:nvSpPr>
          <p:spPr>
            <a:xfrm rot="21360000">
              <a:off x="137632" y="1217203"/>
              <a:ext cx="1687143" cy="884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IoT hardware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ADE7B0F-A7B4-4E8C-AD24-F6E93A24C535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BC8AAA-4F1F-469D-88B1-BACD4C35B0D7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263AA9-90F0-44C4-83CD-D16854EA0A3D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588AE28-285A-460C-9927-D2DB9B0746A0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EE385A-86F3-447F-97C5-6A7D8BDCC52C}"/>
              </a:ext>
            </a:extLst>
          </p:cNvPr>
          <p:cNvGrpSpPr/>
          <p:nvPr/>
        </p:nvGrpSpPr>
        <p:grpSpPr>
          <a:xfrm>
            <a:off x="3935338" y="1199928"/>
            <a:ext cx="732180" cy="678871"/>
            <a:chOff x="298076" y="2363468"/>
            <a:chExt cx="1418650" cy="1315363"/>
          </a:xfrm>
        </p:grpSpPr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E519EEA9-E2B9-4F6E-95DB-D5F8ABAACC25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7FD0662-95BC-4F2E-99A4-449D975D9E8B}"/>
                </a:ext>
              </a:extLst>
            </p:cNvPr>
            <p:cNvSpPr/>
            <p:nvPr/>
          </p:nvSpPr>
          <p:spPr>
            <a:xfrm rot="21599113">
              <a:off x="298076" y="2708542"/>
              <a:ext cx="1418650" cy="784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LMS web application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2E28598-B47B-464B-94D6-16E839D7AC96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2B68188-460A-4A01-B700-5D193D2FBB9C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D5053EA-C6D5-4615-8797-6C6D19951888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DE6CC6F-F5FD-4C86-8766-7B3437889A47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AAC9C2-342B-403A-93F4-0870AA7D41FF}"/>
              </a:ext>
            </a:extLst>
          </p:cNvPr>
          <p:cNvGrpSpPr/>
          <p:nvPr/>
        </p:nvGrpSpPr>
        <p:grpSpPr>
          <a:xfrm>
            <a:off x="2915499" y="2091959"/>
            <a:ext cx="732180" cy="678871"/>
            <a:chOff x="298076" y="2363468"/>
            <a:chExt cx="1418651" cy="1315363"/>
          </a:xfrm>
        </p:grpSpPr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3CEC604D-B2AA-498B-97C0-5EEBA7E99D1D}"/>
                </a:ext>
              </a:extLst>
            </p:cNvPr>
            <p:cNvSpPr/>
            <p:nvPr/>
          </p:nvSpPr>
          <p:spPr>
            <a:xfrm rot="21599113">
              <a:off x="354849" y="2368285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AE07CC-B214-41EB-95A7-51ACEBF6FFAA}"/>
                </a:ext>
              </a:extLst>
            </p:cNvPr>
            <p:cNvSpPr/>
            <p:nvPr/>
          </p:nvSpPr>
          <p:spPr>
            <a:xfrm rot="21599113">
              <a:off x="298076" y="2623911"/>
              <a:ext cx="1418651" cy="98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Offline player application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346F8B1-9300-4E93-8A6F-73B81853C245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F0D84C5-A088-475C-9F7F-85C4EA141F11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183DC71-9EB3-4A6B-A2ED-23688ACD4366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917042E-D0C4-4D46-9887-FB8A89A346D4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8726A2-E2CF-4542-80D5-2B6286F819EA}"/>
              </a:ext>
            </a:extLst>
          </p:cNvPr>
          <p:cNvGrpSpPr/>
          <p:nvPr/>
        </p:nvGrpSpPr>
        <p:grpSpPr>
          <a:xfrm>
            <a:off x="3940725" y="2067313"/>
            <a:ext cx="732180" cy="678871"/>
            <a:chOff x="298076" y="2363468"/>
            <a:chExt cx="1418650" cy="1315363"/>
          </a:xfrm>
        </p:grpSpPr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08481AEA-7E49-46F7-B2CD-4E8AA8548CB0}"/>
                </a:ext>
              </a:extLst>
            </p:cNvPr>
            <p:cNvSpPr/>
            <p:nvPr/>
          </p:nvSpPr>
          <p:spPr>
            <a:xfrm rot="21599113">
              <a:off x="354849" y="2368285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945C2E4-5182-4D8E-B362-3EE97BDF8425}"/>
                </a:ext>
              </a:extLst>
            </p:cNvPr>
            <p:cNvSpPr/>
            <p:nvPr/>
          </p:nvSpPr>
          <p:spPr>
            <a:xfrm rot="21599113">
              <a:off x="298076" y="2606913"/>
              <a:ext cx="1418650" cy="98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Perform product research and take surveys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9C5F65-4B5B-4902-823A-8A94E15C9460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57840-8B1A-4BD2-BA9E-5EDE753C128D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0B448C-86CE-463C-B79A-5779C94925BE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C23E760-4B47-46DD-80E2-5D55502A2F95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D205D8-BC48-4849-9B60-6EDE935DD76A}"/>
              </a:ext>
            </a:extLst>
          </p:cNvPr>
          <p:cNvGrpSpPr/>
          <p:nvPr/>
        </p:nvGrpSpPr>
        <p:grpSpPr>
          <a:xfrm>
            <a:off x="3502879" y="3389661"/>
            <a:ext cx="905444" cy="786560"/>
            <a:chOff x="212528" y="2363468"/>
            <a:chExt cx="1504200" cy="1314586"/>
          </a:xfrm>
        </p:grpSpPr>
        <p:sp>
          <p:nvSpPr>
            <p:cNvPr id="63" name="Rectangle 19">
              <a:extLst>
                <a:ext uri="{FF2B5EF4-FFF2-40B4-BE49-F238E27FC236}">
                  <a16:creationId xmlns:a16="http://schemas.microsoft.com/office/drawing/2014/main" id="{DA59F180-4257-41EE-AC58-8C0B0A551B45}"/>
                </a:ext>
              </a:extLst>
            </p:cNvPr>
            <p:cNvSpPr/>
            <p:nvPr/>
          </p:nvSpPr>
          <p:spPr>
            <a:xfrm rot="21599113">
              <a:off x="298246" y="2367508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7A6099-3D1C-4CA0-9EAF-2CB0C5E9A37E}"/>
                </a:ext>
              </a:extLst>
            </p:cNvPr>
            <p:cNvSpPr/>
            <p:nvPr/>
          </p:nvSpPr>
          <p:spPr>
            <a:xfrm rot="21599113">
              <a:off x="212528" y="2524477"/>
              <a:ext cx="1504200" cy="1152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Lecture Content as documents and animation files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(Virtual)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D7EA52A-67A7-4BE3-9AB1-6F838B914133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913CB18-4BDB-412B-AEA4-443F1CD5DC14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3FE8315-AEAE-4477-A1CB-B83BD7A6A434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8103A21-34DF-402C-A7E3-354B2532CF6A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317EB7B-7B33-40D0-86CC-A28FE19D286C}"/>
              </a:ext>
            </a:extLst>
          </p:cNvPr>
          <p:cNvGrpSpPr/>
          <p:nvPr/>
        </p:nvGrpSpPr>
        <p:grpSpPr>
          <a:xfrm>
            <a:off x="2971123" y="4341898"/>
            <a:ext cx="1001032" cy="823201"/>
            <a:chOff x="167521" y="912159"/>
            <a:chExt cx="1643587" cy="1315360"/>
          </a:xfrm>
        </p:grpSpPr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243CF49E-0CBE-44E8-8E3E-68D8C60BDA29}"/>
                </a:ext>
              </a:extLst>
            </p:cNvPr>
            <p:cNvSpPr/>
            <p:nvPr/>
          </p:nvSpPr>
          <p:spPr>
            <a:xfrm rot="21388734">
              <a:off x="259422" y="916975"/>
              <a:ext cx="1361699" cy="131054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8005E4-28DF-4D80-A69B-1B520ACF7702}"/>
                </a:ext>
              </a:extLst>
            </p:cNvPr>
            <p:cNvSpPr/>
            <p:nvPr/>
          </p:nvSpPr>
          <p:spPr>
            <a:xfrm rot="21360000">
              <a:off x="167521" y="1160934"/>
              <a:ext cx="1643587" cy="981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Marker hardware, Web server and controller computers</a:t>
              </a:r>
              <a:b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(Physical)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F28E0D7-3A61-49BA-85E0-AC711E976E73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8BCAD5C-1E75-4DC1-A15E-DD43926D7408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F142487-4F68-4F82-9216-C373A745732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07DC939-ABAD-4415-8586-0375E6BCA870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B950CC-7F65-4CAC-82C2-168C30F5E8A3}"/>
              </a:ext>
            </a:extLst>
          </p:cNvPr>
          <p:cNvGrpSpPr/>
          <p:nvPr/>
        </p:nvGrpSpPr>
        <p:grpSpPr>
          <a:xfrm>
            <a:off x="4059256" y="4269995"/>
            <a:ext cx="776334" cy="678471"/>
            <a:chOff x="212528" y="2363468"/>
            <a:chExt cx="1504200" cy="1314586"/>
          </a:xfrm>
        </p:grpSpPr>
        <p:sp>
          <p:nvSpPr>
            <p:cNvPr id="77" name="Rectangle 19">
              <a:extLst>
                <a:ext uri="{FF2B5EF4-FFF2-40B4-BE49-F238E27FC236}">
                  <a16:creationId xmlns:a16="http://schemas.microsoft.com/office/drawing/2014/main" id="{8A459DD6-21FE-4052-A5A4-B3EF90EBC25B}"/>
                </a:ext>
              </a:extLst>
            </p:cNvPr>
            <p:cNvSpPr/>
            <p:nvPr/>
          </p:nvSpPr>
          <p:spPr>
            <a:xfrm rot="21599113">
              <a:off x="298246" y="2367508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B1940F-0DA4-47B6-92C4-D9F3B6ECC7D3}"/>
                </a:ext>
              </a:extLst>
            </p:cNvPr>
            <p:cNvSpPr/>
            <p:nvPr/>
          </p:nvSpPr>
          <p:spPr>
            <a:xfrm rot="21599113">
              <a:off x="212528" y="2708561"/>
              <a:ext cx="1504200" cy="784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LMS and Offline player</a:t>
              </a:r>
              <a:b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(Virtual)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D920786-01DA-46D0-9BE5-F218261C8AA9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CCE67CB-CE63-479E-84B9-80401B87D6E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A6494D4-B807-4BF8-ACA4-36D3242908DE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C5929A3-DE32-4599-A491-4B017E944F8C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9D0C55-45D4-4BD4-87ED-C70A49706544}"/>
              </a:ext>
            </a:extLst>
          </p:cNvPr>
          <p:cNvGrpSpPr/>
          <p:nvPr/>
        </p:nvGrpSpPr>
        <p:grpSpPr>
          <a:xfrm>
            <a:off x="7810726" y="1340237"/>
            <a:ext cx="1415490" cy="1281017"/>
            <a:chOff x="354849" y="2363468"/>
            <a:chExt cx="1453441" cy="1315363"/>
          </a:xfrm>
        </p:grpSpPr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2DAC2604-A809-41E4-9CE9-26F0FD0DD1F7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784054-3B55-4235-B9FF-0D4EFDE0E963}"/>
                </a:ext>
              </a:extLst>
            </p:cNvPr>
            <p:cNvSpPr/>
            <p:nvPr/>
          </p:nvSpPr>
          <p:spPr>
            <a:xfrm rot="21599113">
              <a:off x="389640" y="2765611"/>
              <a:ext cx="14186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-Official Website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-Blog/Facebook Page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-Social Network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-Telephone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-Customer Congress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2E29BF0-D8AF-407D-B77E-AF71E28315E4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4502315-457A-4952-9C44-6A31F56F164E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0C86D95-3AC1-407F-AD41-1F38F1CF8758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B897683-DF66-4C1C-BBD4-CAD5E4D653B6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061282-FB1E-4E3F-828E-B2D61F49B7A1}"/>
              </a:ext>
            </a:extLst>
          </p:cNvPr>
          <p:cNvGrpSpPr/>
          <p:nvPr/>
        </p:nvGrpSpPr>
        <p:grpSpPr>
          <a:xfrm>
            <a:off x="7954548" y="3500342"/>
            <a:ext cx="1415490" cy="1281017"/>
            <a:chOff x="354849" y="2363468"/>
            <a:chExt cx="1453441" cy="1315363"/>
          </a:xfrm>
        </p:grpSpPr>
        <p:sp>
          <p:nvSpPr>
            <p:cNvPr id="91" name="Rectangle 19">
              <a:extLst>
                <a:ext uri="{FF2B5EF4-FFF2-40B4-BE49-F238E27FC236}">
                  <a16:creationId xmlns:a16="http://schemas.microsoft.com/office/drawing/2014/main" id="{228DBEA3-04F2-4A6A-A16E-D4A05DA1B3A3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D90AA5-B237-44EE-99EE-67A27D07D88B}"/>
                </a:ext>
              </a:extLst>
            </p:cNvPr>
            <p:cNvSpPr/>
            <p:nvPr/>
          </p:nvSpPr>
          <p:spPr>
            <a:xfrm rot="21599113">
              <a:off x="389640" y="2642502"/>
              <a:ext cx="14186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-Social media Adverts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-Online Shop Platforms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-Direct Sale to Education institutes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-Seminars and presentations held in Education institutes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1E3A47-5433-4B14-85EA-D815AC22B21E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F91562E-1746-4F46-8444-81F578FF61A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9A3FDD6-4E35-4790-85E8-AD3675C6D94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3D3475B-1124-4CA7-BA29-6BF92B8D8A16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6D90D6-8EDD-4872-AA6B-834C5724EE35}"/>
              </a:ext>
            </a:extLst>
          </p:cNvPr>
          <p:cNvGrpSpPr/>
          <p:nvPr/>
        </p:nvGrpSpPr>
        <p:grpSpPr>
          <a:xfrm>
            <a:off x="10281565" y="1030622"/>
            <a:ext cx="1381607" cy="2788637"/>
            <a:chOff x="350294" y="2363466"/>
            <a:chExt cx="1418650" cy="1315365"/>
          </a:xfrm>
        </p:grpSpPr>
        <p:sp>
          <p:nvSpPr>
            <p:cNvPr id="98" name="Rectangle 19">
              <a:extLst>
                <a:ext uri="{FF2B5EF4-FFF2-40B4-BE49-F238E27FC236}">
                  <a16:creationId xmlns:a16="http://schemas.microsoft.com/office/drawing/2014/main" id="{240F613C-37EB-4D93-BF20-F9108FC0DC82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1D1DD8-74D3-4C89-9E07-B5FC3C1D58BF}"/>
                </a:ext>
              </a:extLst>
            </p:cNvPr>
            <p:cNvSpPr/>
            <p:nvPr/>
          </p:nvSpPr>
          <p:spPr>
            <a:xfrm rot="21599113">
              <a:off x="350294" y="2615778"/>
              <a:ext cx="1418650" cy="1060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need      jotting down the lecture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cannot remember each and every word said by teacher in the class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face less storage issue while storing lectures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face less internet data issue while downloading lectures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want to access lectures their own class lectures online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37B036-1457-4DB4-8B03-513E68F4ADC7}"/>
                </a:ext>
              </a:extLst>
            </p:cNvPr>
            <p:cNvGrpSpPr/>
            <p:nvPr/>
          </p:nvGrpSpPr>
          <p:grpSpPr>
            <a:xfrm rot="21599113">
              <a:off x="954762" y="2363466"/>
              <a:ext cx="234341" cy="123025"/>
              <a:chOff x="4917648" y="2235257"/>
              <a:chExt cx="3278184" cy="1640328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97F0372-2242-45DE-8910-D49F46A542E9}"/>
                  </a:ext>
                </a:extLst>
              </p:cNvPr>
              <p:cNvSpPr/>
              <p:nvPr/>
            </p:nvSpPr>
            <p:spPr>
              <a:xfrm>
                <a:off x="4917648" y="2429068"/>
                <a:ext cx="3278184" cy="14465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68A686D-1DFF-44A7-8B0E-23A32C642494}"/>
                  </a:ext>
                </a:extLst>
              </p:cNvPr>
              <p:cNvSpPr/>
              <p:nvPr/>
            </p:nvSpPr>
            <p:spPr>
              <a:xfrm>
                <a:off x="5689419" y="2754488"/>
                <a:ext cx="1790180" cy="78993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70E0896-DF37-4DB1-835B-0C20166C30BB}"/>
                  </a:ext>
                </a:extLst>
              </p:cNvPr>
              <p:cNvSpPr/>
              <p:nvPr/>
            </p:nvSpPr>
            <p:spPr>
              <a:xfrm>
                <a:off x="5972348" y="2235257"/>
                <a:ext cx="2185465" cy="96434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6408961-EA78-4BC9-822D-D15BAB3AA29F}"/>
              </a:ext>
            </a:extLst>
          </p:cNvPr>
          <p:cNvGrpSpPr/>
          <p:nvPr/>
        </p:nvGrpSpPr>
        <p:grpSpPr>
          <a:xfrm>
            <a:off x="10413874" y="4101039"/>
            <a:ext cx="1131892" cy="982111"/>
            <a:chOff x="298246" y="2363468"/>
            <a:chExt cx="1515069" cy="1314584"/>
          </a:xfrm>
        </p:grpSpPr>
        <p:sp>
          <p:nvSpPr>
            <p:cNvPr id="105" name="Rectangle 19">
              <a:extLst>
                <a:ext uri="{FF2B5EF4-FFF2-40B4-BE49-F238E27FC236}">
                  <a16:creationId xmlns:a16="http://schemas.microsoft.com/office/drawing/2014/main" id="{6266C9D0-6E6B-4B09-BF53-D07A97D0E830}"/>
                </a:ext>
              </a:extLst>
            </p:cNvPr>
            <p:cNvSpPr/>
            <p:nvPr/>
          </p:nvSpPr>
          <p:spPr>
            <a:xfrm rot="21599113">
              <a:off x="298246" y="2367506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0B0120-9699-4D11-B70C-DF7CEC7FC6A0}"/>
                </a:ext>
              </a:extLst>
            </p:cNvPr>
            <p:cNvSpPr/>
            <p:nvPr/>
          </p:nvSpPr>
          <p:spPr>
            <a:xfrm rot="21599113">
              <a:off x="309115" y="2730010"/>
              <a:ext cx="1504200" cy="762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-Online Lecturers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-Artists that need to record their work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DD72596-5568-4246-9DF7-597EFA513B66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501E8B3-11DF-418D-95B9-6A7176310813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0B8BA6-0D59-4F1D-B168-DEF0C46001E9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08F787E-00DF-4075-9BA1-0B012E3971DD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E0CE184-6A7D-4020-A181-7AADEE3B707A}"/>
              </a:ext>
            </a:extLst>
          </p:cNvPr>
          <p:cNvGrpSpPr/>
          <p:nvPr/>
        </p:nvGrpSpPr>
        <p:grpSpPr>
          <a:xfrm>
            <a:off x="2358414" y="5589368"/>
            <a:ext cx="1432595" cy="1102461"/>
            <a:chOff x="917772" y="5523650"/>
            <a:chExt cx="1471005" cy="1132020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F5BF5AA1-C9AF-4B35-B865-44B0862849A6}"/>
                </a:ext>
              </a:extLst>
            </p:cNvPr>
            <p:cNvSpPr/>
            <p:nvPr/>
          </p:nvSpPr>
          <p:spPr>
            <a:xfrm>
              <a:off x="962083" y="5528465"/>
              <a:ext cx="1361698" cy="96758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6E8145F-8D4A-47A2-8922-C8EDE58A4307}"/>
                </a:ext>
              </a:extLst>
            </p:cNvPr>
            <p:cNvSpPr/>
            <p:nvPr/>
          </p:nvSpPr>
          <p:spPr>
            <a:xfrm>
              <a:off x="917772" y="5686174"/>
              <a:ext cx="1471005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           (Hardware)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Digital Board Marker hardware (Rs 8, 500)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Desktop PC (Rs 2000)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Central Server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(Rs 5, 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EC5CB85-3161-49F6-BE49-CFBA95337426}"/>
                </a:ext>
              </a:extLst>
            </p:cNvPr>
            <p:cNvGrpSpPr/>
            <p:nvPr/>
          </p:nvGrpSpPr>
          <p:grpSpPr>
            <a:xfrm>
              <a:off x="1562156" y="5523650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D6A8D79-9713-4352-9E3E-CD51317CE27B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E04B76A-6D0F-422B-97E3-394CC142977A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6F5F230-F37B-4DF0-A268-E8942919FED6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32B27F-4E53-4FFC-A00B-45FE840526B6}"/>
              </a:ext>
            </a:extLst>
          </p:cNvPr>
          <p:cNvGrpSpPr/>
          <p:nvPr/>
        </p:nvGrpSpPr>
        <p:grpSpPr>
          <a:xfrm>
            <a:off x="4364643" y="5346917"/>
            <a:ext cx="1432595" cy="1357730"/>
            <a:chOff x="917772" y="5523650"/>
            <a:chExt cx="1471005" cy="1269954"/>
          </a:xfrm>
        </p:grpSpPr>
        <p:sp>
          <p:nvSpPr>
            <p:cNvPr id="119" name="Rectangle 19">
              <a:extLst>
                <a:ext uri="{FF2B5EF4-FFF2-40B4-BE49-F238E27FC236}">
                  <a16:creationId xmlns:a16="http://schemas.microsoft.com/office/drawing/2014/main" id="{B1B0047D-91A3-486D-9100-FF7F02E48C42}"/>
                </a:ext>
              </a:extLst>
            </p:cNvPr>
            <p:cNvSpPr/>
            <p:nvPr/>
          </p:nvSpPr>
          <p:spPr>
            <a:xfrm>
              <a:off x="962083" y="5528465"/>
              <a:ext cx="1361698" cy="1146617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1D3BF3-5E40-4B3B-8270-C7382D462F4A}"/>
                </a:ext>
              </a:extLst>
            </p:cNvPr>
            <p:cNvSpPr/>
            <p:nvPr/>
          </p:nvSpPr>
          <p:spPr>
            <a:xfrm>
              <a:off x="917772" y="5686174"/>
              <a:ext cx="1471005" cy="1107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           (Software)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LMS (Adverts, 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Rs 20, 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Controller App, Offline Player (Adverts)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Permanent employees and maintainers 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(-50% of the Revenue)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C5C62F3-8EA6-4885-94F5-1F83B7E7EDF0}"/>
                </a:ext>
              </a:extLst>
            </p:cNvPr>
            <p:cNvGrpSpPr/>
            <p:nvPr/>
          </p:nvGrpSpPr>
          <p:grpSpPr>
            <a:xfrm>
              <a:off x="1562156" y="5523650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A9BAD95-8995-4CA3-931B-5A8CFAC28603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D83C40C-CBD2-42F6-9F97-09FB412F8784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24C61D7-20AC-4F6B-81D3-70CCF4BB499F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F611E3-9F12-4C25-8A05-4E393E77E9F9}"/>
              </a:ext>
            </a:extLst>
          </p:cNvPr>
          <p:cNvGrpSpPr/>
          <p:nvPr/>
        </p:nvGrpSpPr>
        <p:grpSpPr>
          <a:xfrm>
            <a:off x="7327498" y="5602764"/>
            <a:ext cx="3534982" cy="947010"/>
            <a:chOff x="5202875" y="5537685"/>
            <a:chExt cx="3629759" cy="9724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CD76991-6DCB-4FE7-B900-C18A6E4126E6}"/>
                </a:ext>
              </a:extLst>
            </p:cNvPr>
            <p:cNvGrpSpPr/>
            <p:nvPr/>
          </p:nvGrpSpPr>
          <p:grpSpPr>
            <a:xfrm>
              <a:off x="5202875" y="5537685"/>
              <a:ext cx="3629759" cy="972400"/>
              <a:chOff x="962083" y="5523650"/>
              <a:chExt cx="1361698" cy="972400"/>
            </a:xfrm>
          </p:grpSpPr>
          <p:sp>
            <p:nvSpPr>
              <p:cNvPr id="128" name="Rectangle 19">
                <a:extLst>
                  <a:ext uri="{FF2B5EF4-FFF2-40B4-BE49-F238E27FC236}">
                    <a16:creationId xmlns:a16="http://schemas.microsoft.com/office/drawing/2014/main" id="{0E46BB3F-B0BC-4BA8-960E-53E94516ED28}"/>
                  </a:ext>
                </a:extLst>
              </p:cNvPr>
              <p:cNvSpPr/>
              <p:nvPr/>
            </p:nvSpPr>
            <p:spPr>
              <a:xfrm>
                <a:off x="962083" y="5528465"/>
                <a:ext cx="1361698" cy="967585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  <a:gd name="connsiteX0" fmla="*/ 30785 w 1319601"/>
                  <a:gd name="connsiteY0" fmla="*/ 0 h 1258608"/>
                  <a:gd name="connsiteX1" fmla="*/ 1312848 w 1319601"/>
                  <a:gd name="connsiteY1" fmla="*/ 20567 h 1258608"/>
                  <a:gd name="connsiteX2" fmla="*/ 1319601 w 1319601"/>
                  <a:gd name="connsiteY2" fmla="*/ 1233129 h 1258608"/>
                  <a:gd name="connsiteX3" fmla="*/ 0 w 1319601"/>
                  <a:gd name="connsiteY3" fmla="*/ 1235984 h 1258608"/>
                  <a:gd name="connsiteX4" fmla="*/ 30785 w 1319601"/>
                  <a:gd name="connsiteY4" fmla="*/ 0 h 1258608"/>
                  <a:gd name="connsiteX0" fmla="*/ 31250 w 1320066"/>
                  <a:gd name="connsiteY0" fmla="*/ 0 h 1267432"/>
                  <a:gd name="connsiteX1" fmla="*/ 1313313 w 1320066"/>
                  <a:gd name="connsiteY1" fmla="*/ 20567 h 1267432"/>
                  <a:gd name="connsiteX2" fmla="*/ 1320066 w 1320066"/>
                  <a:gd name="connsiteY2" fmla="*/ 1233129 h 1267432"/>
                  <a:gd name="connsiteX3" fmla="*/ 0 w 1320066"/>
                  <a:gd name="connsiteY3" fmla="*/ 1260343 h 1267432"/>
                  <a:gd name="connsiteX4" fmla="*/ 31250 w 1320066"/>
                  <a:gd name="connsiteY4" fmla="*/ 0 h 1267432"/>
                  <a:gd name="connsiteX0" fmla="*/ 31250 w 1320066"/>
                  <a:gd name="connsiteY0" fmla="*/ 0 h 1268253"/>
                  <a:gd name="connsiteX1" fmla="*/ 1313313 w 1320066"/>
                  <a:gd name="connsiteY1" fmla="*/ 20567 h 1268253"/>
                  <a:gd name="connsiteX2" fmla="*/ 1320066 w 1320066"/>
                  <a:gd name="connsiteY2" fmla="*/ 1233129 h 1268253"/>
                  <a:gd name="connsiteX3" fmla="*/ 0 w 1320066"/>
                  <a:gd name="connsiteY3" fmla="*/ 1260343 h 1268253"/>
                  <a:gd name="connsiteX4" fmla="*/ 31250 w 1320066"/>
                  <a:gd name="connsiteY4" fmla="*/ 0 h 1268253"/>
                  <a:gd name="connsiteX0" fmla="*/ 31250 w 1320066"/>
                  <a:gd name="connsiteY0" fmla="*/ 0 h 1263844"/>
                  <a:gd name="connsiteX1" fmla="*/ 1313313 w 1320066"/>
                  <a:gd name="connsiteY1" fmla="*/ 20567 h 1263844"/>
                  <a:gd name="connsiteX2" fmla="*/ 1320066 w 1320066"/>
                  <a:gd name="connsiteY2" fmla="*/ 1233129 h 1263844"/>
                  <a:gd name="connsiteX3" fmla="*/ 0 w 1320066"/>
                  <a:gd name="connsiteY3" fmla="*/ 1260343 h 1263844"/>
                  <a:gd name="connsiteX4" fmla="*/ 31250 w 1320066"/>
                  <a:gd name="connsiteY4" fmla="*/ 0 h 1263844"/>
                  <a:gd name="connsiteX0" fmla="*/ 31250 w 1320066"/>
                  <a:gd name="connsiteY0" fmla="*/ 0 h 1263844"/>
                  <a:gd name="connsiteX1" fmla="*/ 1313313 w 1320066"/>
                  <a:gd name="connsiteY1" fmla="*/ 20567 h 1263844"/>
                  <a:gd name="connsiteX2" fmla="*/ 1320066 w 1320066"/>
                  <a:gd name="connsiteY2" fmla="*/ 1233129 h 1263844"/>
                  <a:gd name="connsiteX3" fmla="*/ 0 w 1320066"/>
                  <a:gd name="connsiteY3" fmla="*/ 1260343 h 1263844"/>
                  <a:gd name="connsiteX4" fmla="*/ 31250 w 1320066"/>
                  <a:gd name="connsiteY4" fmla="*/ 0 h 126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066" h="1263844">
                    <a:moveTo>
                      <a:pt x="31250" y="0"/>
                    </a:moveTo>
                    <a:lnTo>
                      <a:pt x="1313313" y="20567"/>
                    </a:lnTo>
                    <a:cubicBezTo>
                      <a:pt x="1315242" y="429048"/>
                      <a:pt x="1291435" y="859628"/>
                      <a:pt x="1320066" y="1233129"/>
                    </a:cubicBezTo>
                    <a:cubicBezTo>
                      <a:pt x="665493" y="1279400"/>
                      <a:pt x="439867" y="1259391"/>
                      <a:pt x="0" y="1260343"/>
                    </a:cubicBezTo>
                    <a:lnTo>
                      <a:pt x="312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4DAF2">
                      <a:lumMod val="95000"/>
                      <a:lumOff val="5000"/>
                    </a:srgbClr>
                  </a:gs>
                  <a:gs pos="100000">
                    <a:srgbClr val="86C4E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12700" dir="5400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C22229D-E63C-4DE9-8A07-0DFB387183AC}"/>
                  </a:ext>
                </a:extLst>
              </p:cNvPr>
              <p:cNvSpPr/>
              <p:nvPr/>
            </p:nvSpPr>
            <p:spPr>
              <a:xfrm>
                <a:off x="982688" y="5686174"/>
                <a:ext cx="13260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A3DB81D-342B-4B47-A0C7-32A96C963B78}"/>
                  </a:ext>
                </a:extLst>
              </p:cNvPr>
              <p:cNvGrpSpPr/>
              <p:nvPr/>
            </p:nvGrpSpPr>
            <p:grpSpPr>
              <a:xfrm>
                <a:off x="1562151" y="5523650"/>
                <a:ext cx="56971" cy="186690"/>
                <a:chOff x="4917745" y="2235200"/>
                <a:chExt cx="796977" cy="2489199"/>
              </a:xfrm>
              <a:effectLst>
                <a:outerShdw blurRad="50800" dist="25400" dir="8100000" algn="tr" rotWithShape="0">
                  <a:prstClr val="black">
                    <a:alpha val="45000"/>
                  </a:prstClr>
                </a:outerShdw>
              </a:effectLst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623ACBC4-B249-453A-A4A5-72FAC4152410}"/>
                    </a:ext>
                  </a:extLst>
                </p:cNvPr>
                <p:cNvSpPr/>
                <p:nvPr/>
              </p:nvSpPr>
              <p:spPr>
                <a:xfrm>
                  <a:off x="4917745" y="2429067"/>
                  <a:ext cx="758028" cy="229533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>
                  <a:bevelT w="44450" h="69850"/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9F8AD73-4257-4545-BCBA-819AB1788D3E}"/>
                    </a:ext>
                  </a:extLst>
                </p:cNvPr>
                <p:cNvSpPr/>
                <p:nvPr/>
              </p:nvSpPr>
              <p:spPr>
                <a:xfrm>
                  <a:off x="5096896" y="2905240"/>
                  <a:ext cx="413952" cy="12534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10A2C6CE-B941-4B97-93B6-03A6F2F6BCCB}"/>
                    </a:ext>
                  </a:extLst>
                </p:cNvPr>
                <p:cNvSpPr/>
                <p:nvPr/>
              </p:nvSpPr>
              <p:spPr>
                <a:xfrm>
                  <a:off x="5209364" y="2235200"/>
                  <a:ext cx="505358" cy="153022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>
                  <a:bevelT w="31750" h="69850"/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</p:grp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2304AEC-61F5-4270-9E63-8622A871AE32}"/>
                </a:ext>
              </a:extLst>
            </p:cNvPr>
            <p:cNvSpPr/>
            <p:nvPr/>
          </p:nvSpPr>
          <p:spPr>
            <a:xfrm>
              <a:off x="5282654" y="5755156"/>
              <a:ext cx="353484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17% of cost of Digital Board Marker Hardware that is Rs 1500 that is 150, 000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 100 hardware modules sold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LMS, Controller App, Offline Player adverts that is Rs 100, 000 per month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Rs 20, 000 revenue on each LMS software sold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6CD214-6327-46BA-8C92-9610685B99EB}"/>
              </a:ext>
            </a:extLst>
          </p:cNvPr>
          <p:cNvGrpSpPr/>
          <p:nvPr/>
        </p:nvGrpSpPr>
        <p:grpSpPr>
          <a:xfrm>
            <a:off x="5431337" y="1072090"/>
            <a:ext cx="1646428" cy="1932145"/>
            <a:chOff x="354849" y="2368286"/>
            <a:chExt cx="1453441" cy="1310545"/>
          </a:xfrm>
        </p:grpSpPr>
        <p:sp>
          <p:nvSpPr>
            <p:cNvPr id="135" name="Rectangle 19">
              <a:extLst>
                <a:ext uri="{FF2B5EF4-FFF2-40B4-BE49-F238E27FC236}">
                  <a16:creationId xmlns:a16="http://schemas.microsoft.com/office/drawing/2014/main" id="{0D906A60-CF96-4FE4-9F72-6004BEBAA90A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DE94E13-3572-4183-98C0-51BBDCA9F5DA}"/>
                </a:ext>
              </a:extLst>
            </p:cNvPr>
            <p:cNvSpPr/>
            <p:nvPr/>
          </p:nvSpPr>
          <p:spPr>
            <a:xfrm rot="21599113">
              <a:off x="389640" y="2662112"/>
              <a:ext cx="1418650" cy="9148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B2C Market</a:t>
              </a:r>
            </a:p>
            <a:p>
              <a:r>
                <a:rPr lang="en-AU" sz="1200" dirty="0">
                  <a:latin typeface="Bradley Hand ITC" pitchFamily="66" charset="0"/>
                </a:rPr>
                <a:t>-No need of expensive camcorders</a:t>
              </a:r>
            </a:p>
            <a:p>
              <a:r>
                <a:rPr lang="en-AU" sz="1200" dirty="0">
                  <a:latin typeface="Bradley Hand ITC" pitchFamily="66" charset="0"/>
                </a:rPr>
                <a:t>-Less internet usage</a:t>
              </a:r>
            </a:p>
            <a:p>
              <a:r>
                <a:rPr lang="en-AU" sz="1200" dirty="0">
                  <a:latin typeface="Bradley Hand ITC" pitchFamily="66" charset="0"/>
                </a:rPr>
                <a:t>-Faster upload speeds</a:t>
              </a:r>
            </a:p>
            <a:p>
              <a:r>
                <a:rPr lang="en-AU" sz="1200" dirty="0">
                  <a:latin typeface="Bradley Hand ITC" pitchFamily="66" charset="0"/>
                </a:rPr>
                <a:t>-Faster download and play speeds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B9778F6-A9DB-4382-B650-E6190AF6E5E2}"/>
                </a:ext>
              </a:extLst>
            </p:cNvPr>
            <p:cNvGrpSpPr/>
            <p:nvPr/>
          </p:nvGrpSpPr>
          <p:grpSpPr>
            <a:xfrm rot="21599113">
              <a:off x="954776" y="2377382"/>
              <a:ext cx="184803" cy="141863"/>
              <a:chOff x="4917749" y="2420727"/>
              <a:chExt cx="2585195" cy="1891514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ED05EEE-9D4A-48A1-8982-92694A2B27D2}"/>
                  </a:ext>
                </a:extLst>
              </p:cNvPr>
              <p:cNvSpPr/>
              <p:nvPr/>
            </p:nvSpPr>
            <p:spPr>
              <a:xfrm>
                <a:off x="4917749" y="2429072"/>
                <a:ext cx="1819737" cy="1883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49827AA-133E-4AD2-8FCE-AFE1A27EA36C}"/>
                  </a:ext>
                </a:extLst>
              </p:cNvPr>
              <p:cNvSpPr/>
              <p:nvPr/>
            </p:nvSpPr>
            <p:spPr>
              <a:xfrm>
                <a:off x="5484132" y="2913213"/>
                <a:ext cx="1253453" cy="95773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1BBE433-2128-45E1-BB6D-AE30D11AD4D3}"/>
                  </a:ext>
                </a:extLst>
              </p:cNvPr>
              <p:cNvSpPr/>
              <p:nvPr/>
            </p:nvSpPr>
            <p:spPr>
              <a:xfrm>
                <a:off x="5972719" y="2420727"/>
                <a:ext cx="1530225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5D66B6E-17D0-4DDF-8CEA-6D92807BAEFB}"/>
              </a:ext>
            </a:extLst>
          </p:cNvPr>
          <p:cNvGrpSpPr/>
          <p:nvPr/>
        </p:nvGrpSpPr>
        <p:grpSpPr>
          <a:xfrm>
            <a:off x="5477669" y="3194300"/>
            <a:ext cx="1646428" cy="1961864"/>
            <a:chOff x="354849" y="2368286"/>
            <a:chExt cx="1453441" cy="1330703"/>
          </a:xfrm>
        </p:grpSpPr>
        <p:sp>
          <p:nvSpPr>
            <p:cNvPr id="142" name="Rectangle 19">
              <a:extLst>
                <a:ext uri="{FF2B5EF4-FFF2-40B4-BE49-F238E27FC236}">
                  <a16:creationId xmlns:a16="http://schemas.microsoft.com/office/drawing/2014/main" id="{6440956D-50BC-42E8-A656-4DB8CA37C7BF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24D98E9-9C92-4052-85AD-428576A135DC}"/>
                </a:ext>
              </a:extLst>
            </p:cNvPr>
            <p:cNvSpPr/>
            <p:nvPr/>
          </p:nvSpPr>
          <p:spPr>
            <a:xfrm rot="21599113">
              <a:off x="389640" y="2540126"/>
              <a:ext cx="1418650" cy="1158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B2B Market</a:t>
              </a:r>
            </a:p>
            <a:p>
              <a:r>
                <a:rPr lang="en-AU" sz="1200" dirty="0">
                  <a:latin typeface="Bradley Hand ITC" pitchFamily="66" charset="0"/>
                </a:rPr>
                <a:t>-More Student concentration</a:t>
              </a:r>
            </a:p>
            <a:p>
              <a:r>
                <a:rPr lang="en-AU" sz="1200" dirty="0">
                  <a:latin typeface="Bradley Hand ITC" pitchFamily="66" charset="0"/>
                </a:rPr>
                <a:t>-Less student effort</a:t>
              </a:r>
            </a:p>
            <a:p>
              <a:r>
                <a:rPr lang="en-AU" sz="1200" dirty="0">
                  <a:latin typeface="Bradley Hand ITC" pitchFamily="66" charset="0"/>
                </a:rPr>
                <a:t>-Storage efficiency</a:t>
              </a:r>
            </a:p>
            <a:p>
              <a:r>
                <a:rPr lang="en-AU" sz="1200" dirty="0">
                  <a:latin typeface="Bradley Hand ITC" pitchFamily="66" charset="0"/>
                </a:rPr>
                <a:t>-Sufficient Lecture data storage capacity</a:t>
              </a:r>
            </a:p>
            <a:p>
              <a:r>
                <a:rPr lang="en-AU" sz="1200" dirty="0">
                  <a:latin typeface="Bradley Hand ITC" pitchFamily="66" charset="0"/>
                </a:rPr>
                <a:t>-Low internet bandwidth required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AE662FC-01E7-41C2-816D-42FC810BD19F}"/>
                </a:ext>
              </a:extLst>
            </p:cNvPr>
            <p:cNvGrpSpPr/>
            <p:nvPr/>
          </p:nvGrpSpPr>
          <p:grpSpPr>
            <a:xfrm rot="21599113">
              <a:off x="954776" y="2377382"/>
              <a:ext cx="184803" cy="141863"/>
              <a:chOff x="4917749" y="2420727"/>
              <a:chExt cx="2585195" cy="1891514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E364161-C430-4A50-BAE1-81F3ED1571FF}"/>
                  </a:ext>
                </a:extLst>
              </p:cNvPr>
              <p:cNvSpPr/>
              <p:nvPr/>
            </p:nvSpPr>
            <p:spPr>
              <a:xfrm>
                <a:off x="4917749" y="2429072"/>
                <a:ext cx="1819737" cy="1883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E561FE4-6AC8-4F51-8EC3-33DCA8C4F678}"/>
                  </a:ext>
                </a:extLst>
              </p:cNvPr>
              <p:cNvSpPr/>
              <p:nvPr/>
            </p:nvSpPr>
            <p:spPr>
              <a:xfrm>
                <a:off x="5484132" y="2913213"/>
                <a:ext cx="1253453" cy="95773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0A405A5-C008-4314-A34F-041606944D74}"/>
                  </a:ext>
                </a:extLst>
              </p:cNvPr>
              <p:cNvSpPr/>
              <p:nvPr/>
            </p:nvSpPr>
            <p:spPr>
              <a:xfrm>
                <a:off x="5972719" y="2420727"/>
                <a:ext cx="1530225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59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490</Words>
  <Application>Microsoft Office PowerPoint</Application>
  <PresentationFormat>Widescreen</PresentationFormat>
  <Paragraphs>99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Arial Black</vt:lpstr>
      <vt:lpstr>Bradley Hand ITC</vt:lpstr>
      <vt:lpstr>Calibri (Body)</vt:lpstr>
      <vt:lpstr>Comic Sans MS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Hamza Farooq</cp:lastModifiedBy>
  <cp:revision>225</cp:revision>
  <dcterms:created xsi:type="dcterms:W3CDTF">2019-04-06T05:20:00Z</dcterms:created>
  <dcterms:modified xsi:type="dcterms:W3CDTF">2019-10-23T09:09:58Z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