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AE533A-23A1-4706-931A-259FE2933A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D783D-E61B-48B6-81BB-EF5C0BD15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28038-2B12-4E4E-B0DD-FE7D51C3679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6F874-60AE-49EB-B3CC-B4DA688F07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666F5-1503-4C6D-AD72-8864F4C904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C295C-0740-41F6-ACE2-E1D1C620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95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9D3D3-7F3D-403C-883A-3799B76516A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B7357-9403-4E32-999C-D7ACBE5E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0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13E0-F0A0-4CBD-921C-FB8D9939D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20164-5400-4BFA-B728-B0CADDB9D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74E5-D628-4BFC-8C5C-83E12DE6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949-CD05-49FD-95F1-3684669361B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C9285-A4DA-4453-8739-FA5A23F7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C4A07-F79C-454C-A756-DDECC2AE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7041-93C4-43BC-9AE4-9BC6FDFA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9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3529-EFDA-48E2-966B-9442BD8C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7009C-4766-42B0-84D1-C68E8567E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6B98B-7411-490C-AB2D-631B859D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949-CD05-49FD-95F1-3684669361B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1B448-FA21-426F-9ABC-6C9D41A0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393B8-76F3-4B0E-824E-FCB172FE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7041-93C4-43BC-9AE4-9BC6FDFA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7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DF773-0D90-4C6C-9BD4-09A303A0D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F52C3-64C5-434D-A7EC-DD34F729E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B822-8872-42F0-B304-708CB41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949-CD05-49FD-95F1-3684669361B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0875A-2F0A-4458-9EC9-43697F7D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4C9B0-2707-4B07-863E-B7FA073F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7041-93C4-43BC-9AE4-9BC6FDFA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0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8C8E-11A0-4974-8C36-537C4797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A5C2-F79A-42D8-BA6F-BFB743B7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86B37-5EBB-43DF-8846-EDB15B14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949-CD05-49FD-95F1-3684669361B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7085F-1D15-4BA2-A49D-157FEA21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3903E-C624-451E-83C5-0587E95E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7041-93C4-43BC-9AE4-9BC6FDFA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3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0EA0-3C1A-40D5-AD0C-226AA1EB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0BFB4-C565-4750-B221-64FAB8F96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83D2D-E3E9-4D06-B91C-6497E876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949-CD05-49FD-95F1-3684669361B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9FD1A-2525-4F07-A9A7-E06CD8EE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51040-4EFF-4B16-A7DB-E4CD0963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7041-93C4-43BC-9AE4-9BC6FDFA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6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F78A-E766-4B70-862D-0A28D3F8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4E73-ED21-402E-8D4E-9A025E116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F0FD0-0446-480A-A559-5313E471C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50A8C-FF4A-49D3-B214-A9C2A302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949-CD05-49FD-95F1-3684669361B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B88ED-716E-4CDE-909A-27DF8E3C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4DAF1-555A-4718-ADFE-2E9D26DA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7041-93C4-43BC-9AE4-9BC6FDFA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67EB-9CE2-4CCD-B139-574CA5AA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A0726-CCE0-4AC3-BD96-41A94BB8A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3C61D-DE97-4978-8A13-9CCAF012B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2329D-C118-4602-85B3-031068596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4EAFD-EB9C-4567-B1CA-BF204D412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E427E-8AC7-4FC8-9C24-05811C3B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949-CD05-49FD-95F1-3684669361B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C804F-2369-447E-9E59-E2A234B8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B9FB5-DD37-4BA1-A2BF-3F184A9C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7041-93C4-43BC-9AE4-9BC6FDFA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3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F824-8BC9-49CA-A9CD-77EDB69E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8D170-034D-4BC8-ADE5-DE858D67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949-CD05-49FD-95F1-3684669361B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77AA4-28B9-4892-A71C-02D6B0AF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897B4-5A7B-4CEA-A980-28FA9DEE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7041-93C4-43BC-9AE4-9BC6FDFA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5FBF4-5600-4A3E-8D51-79DF1BBD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949-CD05-49FD-95F1-3684669361B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20907-1B1B-4DB7-B853-9A0D7377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83D0F-89E9-4706-B60F-3C1A2D67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7041-93C4-43BC-9AE4-9BC6FDFA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3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20F9-A444-475F-8099-C738144F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9802-8CB9-4792-890D-F890054E3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0A8FF-A762-4BF4-A488-C1B7840B6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FA084-1082-4D64-988A-75C1087D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949-CD05-49FD-95F1-3684669361B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AAD6A-91E7-4E49-BD32-0603AC7E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985C8-C617-4956-B0B8-C11340C9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7041-93C4-43BC-9AE4-9BC6FDFA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4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12F0-F977-45D3-A9A7-5F1C919D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FA48E-4D5E-4CE3-B3B7-5FA76D536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EC9E7-A090-4D1F-95BA-6D11FC92E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1BF12-DF34-4F2B-B1E1-8ACC1AA7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949-CD05-49FD-95F1-3684669361B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E16DA-CFD6-4ACC-80A4-34942248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349F4-6F42-4EA1-87A5-93FA6459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7041-93C4-43BC-9AE4-9BC6FDFA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1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B5648-348C-4267-AD07-71665637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7AB8A-56E6-4647-BC51-E15B6605C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2D062-5171-476D-B1A0-A149E2268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46949-CD05-49FD-95F1-3684669361B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B74E4-CB2F-410B-9978-0BF6F15F1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26272-FCAD-4A42-9C1C-626E6301A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7041-93C4-43BC-9AE4-9BC6FDFAAEDD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B256FE-F8F9-4ABC-8FA2-71B3D0A760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4"/>
            <a:ext cx="12191441" cy="685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1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4DBD-B457-41B8-9570-B82686825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FFB21-DE49-42F3-98F1-B382E2FA5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6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</cp:revision>
  <dcterms:created xsi:type="dcterms:W3CDTF">2019-08-28T11:18:32Z</dcterms:created>
  <dcterms:modified xsi:type="dcterms:W3CDTF">2019-08-28T12:13:30Z</dcterms:modified>
</cp:coreProperties>
</file>