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9725DAC-F2D7-4339-9635-09AA546A5AF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A2"/>
    <a:srgbClr val="FF8E01"/>
    <a:srgbClr val="FE8600"/>
    <a:srgbClr val="FED1A4"/>
    <a:srgbClr val="FF9B18"/>
    <a:srgbClr val="FED4AB"/>
    <a:srgbClr val="FF9200"/>
    <a:srgbClr val="FE6A07"/>
    <a:srgbClr val="FA3902"/>
    <a:srgbClr val="FFA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918" y="-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1C97-636B-4694-A09F-3CF648CF8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6DC7-3A36-49C9-B1CA-B0D5A487C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C997-F60E-4DF5-A7F0-2C1DFD75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660D-299F-4925-A9AB-85C476D5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190F-23C8-413E-8CA9-1F989109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5AF-EFD8-41F1-9ECD-66DCC81E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AA333-C848-44AA-9957-4E9978D25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0E32-A40B-45F9-9A62-9813104F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FF11-F1E6-40C2-8BDF-4BD2EE07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509B-76E8-43C4-A2A9-EFCD0306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CCE99-0757-49A0-B7F9-A97752A22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258C6-A6BA-4769-A517-1066B3AF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C9F0-4528-4B77-A92B-6EFCE1D6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2F5D-689B-4F8E-A177-2634DFF9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45C7-0BE1-4974-9423-E1DA017F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EC15-E839-41C4-9847-59ADE38F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4661-D680-4748-8410-2F779C2B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92BA-4C50-459B-BEB1-34E8E6D6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906A-7BC5-4D3D-9F54-AF532197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9631-417E-4716-B21D-A315099E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8125-BAD4-45EE-B970-8FE676E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95910-EB9F-4C0D-B267-E51B2AD3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8182-12CA-48C1-A26B-2C7D60D6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83DC-87C0-491B-912C-EDAAF353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8DE7-FAA5-4D7F-8D3A-D59B6478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472D-5F8C-47D1-8670-44922EAD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62AF-3E00-4E07-B1BC-6C8FB1F59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ABB51-D2DD-46F1-84BF-12E0AB2BC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A9D96-1214-43BA-9B57-DF8AF7FA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EB5F-4FFB-4463-8DD5-D9C0B883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341F2-DA1E-488F-AA36-07735532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D7FB-2E0A-425B-B7FD-9D258A07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9571D-ED55-4B50-9394-5B7F9EE9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DD7DD-E8E9-4885-AB01-C9F3F59F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AA16D-0628-49F9-88E2-B7DC8CDF0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68826-5CF0-4382-9467-037B864F4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41760-338C-483E-9A08-D969D163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62B92-3403-4C58-9142-803F4A2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A83D8-752A-412A-A51F-B0D1CE22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28A4-1B74-4F87-BE73-0AF96FF6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4AD4E-3FCB-4D1A-8DD5-D7ACEED1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8AF41-FE96-4C4F-BC10-A7C00A00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32AA2-00CA-456B-AD1D-6A9EC1A4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5DC64-1CE4-4894-948A-A89579D7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0CDD6-A056-432C-8D99-AAA62451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F9521-1B0E-43E9-963A-49E6AE93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69D7-83DA-4E8C-912A-4D2CDDF6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58F3-A816-4F86-997E-A0976CC3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E565-7811-4D16-A70F-37834C1B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8DA5-32B2-4B0F-B48E-E1AAFEE6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08178-9CFD-4A03-9BE4-61E6D511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A046-C878-4E61-B20C-784CE4A4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533F-65E2-4AA6-8E28-31330C14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509E4-3916-40C9-934F-1178D77C1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5FD2B-A5D1-49E6-BB55-6857C968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7025A-EE75-4F5B-AF43-B50B04F0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B2461-84FC-4D5E-83FD-A0CCC941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A1AD9-4AA2-4001-A322-36D0D31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A2BF-0CA5-403D-A82B-72041FFA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F530-32B1-45C2-B3EA-9AC4631C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285E-B130-435C-919C-3866315DD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679D-FC73-42E1-8A55-33A2CAE6A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8A29-4138-4A2D-8BBE-3D36FED53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8EB4-0902-4E5C-8DCD-D38CC39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9831-0D4E-44B0-BE65-85B9E5D1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3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F4E4E12A-91F2-495A-B03E-D29E7F6FF0CB}"/>
              </a:ext>
            </a:extLst>
          </p:cNvPr>
          <p:cNvSpPr/>
          <p:nvPr/>
        </p:nvSpPr>
        <p:spPr>
          <a:xfrm>
            <a:off x="2382478" y="3067757"/>
            <a:ext cx="8766535" cy="2769035"/>
          </a:xfrm>
          <a:custGeom>
            <a:avLst/>
            <a:gdLst>
              <a:gd name="connsiteX0" fmla="*/ 1422400 w 8766535"/>
              <a:gd name="connsiteY0" fmla="*/ 1550073 h 2761145"/>
              <a:gd name="connsiteX1" fmla="*/ 3644900 w 8766535"/>
              <a:gd name="connsiteY1" fmla="*/ 1854873 h 2761145"/>
              <a:gd name="connsiteX2" fmla="*/ 5791200 w 8766535"/>
              <a:gd name="connsiteY2" fmla="*/ 1740573 h 2761145"/>
              <a:gd name="connsiteX3" fmla="*/ 7061200 w 8766535"/>
              <a:gd name="connsiteY3" fmla="*/ 1372273 h 2761145"/>
              <a:gd name="connsiteX4" fmla="*/ 7048500 w 8766535"/>
              <a:gd name="connsiteY4" fmla="*/ 965873 h 2761145"/>
              <a:gd name="connsiteX5" fmla="*/ 6019800 w 8766535"/>
              <a:gd name="connsiteY5" fmla="*/ 597573 h 2761145"/>
              <a:gd name="connsiteX6" fmla="*/ 3924300 w 8766535"/>
              <a:gd name="connsiteY6" fmla="*/ 445173 h 2761145"/>
              <a:gd name="connsiteX7" fmla="*/ 2082800 w 8766535"/>
              <a:gd name="connsiteY7" fmla="*/ 597573 h 2761145"/>
              <a:gd name="connsiteX8" fmla="*/ 1028700 w 8766535"/>
              <a:gd name="connsiteY8" fmla="*/ 940473 h 2761145"/>
              <a:gd name="connsiteX9" fmla="*/ 0 w 8766535"/>
              <a:gd name="connsiteY9" fmla="*/ 813473 h 2761145"/>
              <a:gd name="connsiteX10" fmla="*/ 774700 w 8766535"/>
              <a:gd name="connsiteY10" fmla="*/ 381673 h 2761145"/>
              <a:gd name="connsiteX11" fmla="*/ 2603500 w 8766535"/>
              <a:gd name="connsiteY11" fmla="*/ 51473 h 2761145"/>
              <a:gd name="connsiteX12" fmla="*/ 4546600 w 8766535"/>
              <a:gd name="connsiteY12" fmla="*/ 673 h 2761145"/>
              <a:gd name="connsiteX13" fmla="*/ 5727700 w 8766535"/>
              <a:gd name="connsiteY13" fmla="*/ 89573 h 2761145"/>
              <a:gd name="connsiteX14" fmla="*/ 7848600 w 8766535"/>
              <a:gd name="connsiteY14" fmla="*/ 534073 h 2761145"/>
              <a:gd name="connsiteX15" fmla="*/ 8572500 w 8766535"/>
              <a:gd name="connsiteY15" fmla="*/ 940473 h 2761145"/>
              <a:gd name="connsiteX16" fmla="*/ 8763000 w 8766535"/>
              <a:gd name="connsiteY16" fmla="*/ 1296073 h 2761145"/>
              <a:gd name="connsiteX17" fmla="*/ 8458200 w 8766535"/>
              <a:gd name="connsiteY17" fmla="*/ 1753273 h 2761145"/>
              <a:gd name="connsiteX18" fmla="*/ 7416800 w 8766535"/>
              <a:gd name="connsiteY18" fmla="*/ 2248573 h 2761145"/>
              <a:gd name="connsiteX19" fmla="*/ 5435600 w 8766535"/>
              <a:gd name="connsiteY19" fmla="*/ 2667673 h 2761145"/>
              <a:gd name="connsiteX20" fmla="*/ 3530600 w 8766535"/>
              <a:gd name="connsiteY20" fmla="*/ 2756573 h 2761145"/>
              <a:gd name="connsiteX21" fmla="*/ 1943100 w 8766535"/>
              <a:gd name="connsiteY21" fmla="*/ 2578773 h 2761145"/>
              <a:gd name="connsiteX22" fmla="*/ 762000 w 8766535"/>
              <a:gd name="connsiteY22" fmla="*/ 2261273 h 2761145"/>
              <a:gd name="connsiteX23" fmla="*/ 1422400 w 8766535"/>
              <a:gd name="connsiteY23" fmla="*/ 1550073 h 2761145"/>
              <a:gd name="connsiteX0" fmla="*/ 1422400 w 8766535"/>
              <a:gd name="connsiteY0" fmla="*/ 1551281 h 2762353"/>
              <a:gd name="connsiteX1" fmla="*/ 3644900 w 8766535"/>
              <a:gd name="connsiteY1" fmla="*/ 1856081 h 2762353"/>
              <a:gd name="connsiteX2" fmla="*/ 5791200 w 8766535"/>
              <a:gd name="connsiteY2" fmla="*/ 1741781 h 2762353"/>
              <a:gd name="connsiteX3" fmla="*/ 7061200 w 8766535"/>
              <a:gd name="connsiteY3" fmla="*/ 1373481 h 2762353"/>
              <a:gd name="connsiteX4" fmla="*/ 7048500 w 8766535"/>
              <a:gd name="connsiteY4" fmla="*/ 967081 h 2762353"/>
              <a:gd name="connsiteX5" fmla="*/ 6019800 w 8766535"/>
              <a:gd name="connsiteY5" fmla="*/ 598781 h 2762353"/>
              <a:gd name="connsiteX6" fmla="*/ 3924300 w 8766535"/>
              <a:gd name="connsiteY6" fmla="*/ 446381 h 2762353"/>
              <a:gd name="connsiteX7" fmla="*/ 2082800 w 8766535"/>
              <a:gd name="connsiteY7" fmla="*/ 598781 h 2762353"/>
              <a:gd name="connsiteX8" fmla="*/ 1028700 w 8766535"/>
              <a:gd name="connsiteY8" fmla="*/ 941681 h 2762353"/>
              <a:gd name="connsiteX9" fmla="*/ 0 w 8766535"/>
              <a:gd name="connsiteY9" fmla="*/ 814681 h 2762353"/>
              <a:gd name="connsiteX10" fmla="*/ 774700 w 8766535"/>
              <a:gd name="connsiteY10" fmla="*/ 382881 h 2762353"/>
              <a:gd name="connsiteX11" fmla="*/ 2603500 w 8766535"/>
              <a:gd name="connsiteY11" fmla="*/ 52681 h 2762353"/>
              <a:gd name="connsiteX12" fmla="*/ 4546600 w 8766535"/>
              <a:gd name="connsiteY12" fmla="*/ 1881 h 2762353"/>
              <a:gd name="connsiteX13" fmla="*/ 6280150 w 8766535"/>
              <a:gd name="connsiteY13" fmla="*/ 122531 h 2762353"/>
              <a:gd name="connsiteX14" fmla="*/ 7848600 w 8766535"/>
              <a:gd name="connsiteY14" fmla="*/ 535281 h 2762353"/>
              <a:gd name="connsiteX15" fmla="*/ 8572500 w 8766535"/>
              <a:gd name="connsiteY15" fmla="*/ 941681 h 2762353"/>
              <a:gd name="connsiteX16" fmla="*/ 8763000 w 8766535"/>
              <a:gd name="connsiteY16" fmla="*/ 1297281 h 2762353"/>
              <a:gd name="connsiteX17" fmla="*/ 8458200 w 8766535"/>
              <a:gd name="connsiteY17" fmla="*/ 1754481 h 2762353"/>
              <a:gd name="connsiteX18" fmla="*/ 7416800 w 8766535"/>
              <a:gd name="connsiteY18" fmla="*/ 2249781 h 2762353"/>
              <a:gd name="connsiteX19" fmla="*/ 5435600 w 8766535"/>
              <a:gd name="connsiteY19" fmla="*/ 2668881 h 2762353"/>
              <a:gd name="connsiteX20" fmla="*/ 3530600 w 8766535"/>
              <a:gd name="connsiteY20" fmla="*/ 2757781 h 2762353"/>
              <a:gd name="connsiteX21" fmla="*/ 1943100 w 8766535"/>
              <a:gd name="connsiteY21" fmla="*/ 2579981 h 2762353"/>
              <a:gd name="connsiteX22" fmla="*/ 762000 w 8766535"/>
              <a:gd name="connsiteY22" fmla="*/ 2262481 h 2762353"/>
              <a:gd name="connsiteX23" fmla="*/ 1422400 w 8766535"/>
              <a:gd name="connsiteY23" fmla="*/ 1551281 h 2762353"/>
              <a:gd name="connsiteX0" fmla="*/ 1422400 w 8766535"/>
              <a:gd name="connsiteY0" fmla="*/ 1553140 h 2764212"/>
              <a:gd name="connsiteX1" fmla="*/ 3644900 w 8766535"/>
              <a:gd name="connsiteY1" fmla="*/ 1857940 h 2764212"/>
              <a:gd name="connsiteX2" fmla="*/ 5791200 w 8766535"/>
              <a:gd name="connsiteY2" fmla="*/ 1743640 h 2764212"/>
              <a:gd name="connsiteX3" fmla="*/ 7061200 w 8766535"/>
              <a:gd name="connsiteY3" fmla="*/ 1375340 h 2764212"/>
              <a:gd name="connsiteX4" fmla="*/ 7048500 w 8766535"/>
              <a:gd name="connsiteY4" fmla="*/ 968940 h 2764212"/>
              <a:gd name="connsiteX5" fmla="*/ 6019800 w 8766535"/>
              <a:gd name="connsiteY5" fmla="*/ 600640 h 2764212"/>
              <a:gd name="connsiteX6" fmla="*/ 3924300 w 8766535"/>
              <a:gd name="connsiteY6" fmla="*/ 448240 h 2764212"/>
              <a:gd name="connsiteX7" fmla="*/ 2082800 w 8766535"/>
              <a:gd name="connsiteY7" fmla="*/ 600640 h 2764212"/>
              <a:gd name="connsiteX8" fmla="*/ 1028700 w 8766535"/>
              <a:gd name="connsiteY8" fmla="*/ 943540 h 2764212"/>
              <a:gd name="connsiteX9" fmla="*/ 0 w 8766535"/>
              <a:gd name="connsiteY9" fmla="*/ 816540 h 2764212"/>
              <a:gd name="connsiteX10" fmla="*/ 774700 w 8766535"/>
              <a:gd name="connsiteY10" fmla="*/ 384740 h 2764212"/>
              <a:gd name="connsiteX11" fmla="*/ 2603500 w 8766535"/>
              <a:gd name="connsiteY11" fmla="*/ 54540 h 2764212"/>
              <a:gd name="connsiteX12" fmla="*/ 4546600 w 8766535"/>
              <a:gd name="connsiteY12" fmla="*/ 3740 h 2764212"/>
              <a:gd name="connsiteX13" fmla="*/ 6483350 w 8766535"/>
              <a:gd name="connsiteY13" fmla="*/ 162490 h 2764212"/>
              <a:gd name="connsiteX14" fmla="*/ 7848600 w 8766535"/>
              <a:gd name="connsiteY14" fmla="*/ 537140 h 2764212"/>
              <a:gd name="connsiteX15" fmla="*/ 8572500 w 8766535"/>
              <a:gd name="connsiteY15" fmla="*/ 943540 h 2764212"/>
              <a:gd name="connsiteX16" fmla="*/ 8763000 w 8766535"/>
              <a:gd name="connsiteY16" fmla="*/ 1299140 h 2764212"/>
              <a:gd name="connsiteX17" fmla="*/ 8458200 w 8766535"/>
              <a:gd name="connsiteY17" fmla="*/ 1756340 h 2764212"/>
              <a:gd name="connsiteX18" fmla="*/ 7416800 w 8766535"/>
              <a:gd name="connsiteY18" fmla="*/ 2251640 h 2764212"/>
              <a:gd name="connsiteX19" fmla="*/ 5435600 w 8766535"/>
              <a:gd name="connsiteY19" fmla="*/ 2670740 h 2764212"/>
              <a:gd name="connsiteX20" fmla="*/ 3530600 w 8766535"/>
              <a:gd name="connsiteY20" fmla="*/ 2759640 h 2764212"/>
              <a:gd name="connsiteX21" fmla="*/ 1943100 w 8766535"/>
              <a:gd name="connsiteY21" fmla="*/ 2581840 h 2764212"/>
              <a:gd name="connsiteX22" fmla="*/ 762000 w 8766535"/>
              <a:gd name="connsiteY22" fmla="*/ 2264340 h 2764212"/>
              <a:gd name="connsiteX23" fmla="*/ 1422400 w 8766535"/>
              <a:gd name="connsiteY23" fmla="*/ 1553140 h 2764212"/>
              <a:gd name="connsiteX0" fmla="*/ 1422400 w 8766535"/>
              <a:gd name="connsiteY0" fmla="*/ 1553140 h 2764212"/>
              <a:gd name="connsiteX1" fmla="*/ 3644900 w 8766535"/>
              <a:gd name="connsiteY1" fmla="*/ 1857940 h 2764212"/>
              <a:gd name="connsiteX2" fmla="*/ 5791200 w 8766535"/>
              <a:gd name="connsiteY2" fmla="*/ 1743640 h 2764212"/>
              <a:gd name="connsiteX3" fmla="*/ 7061200 w 8766535"/>
              <a:gd name="connsiteY3" fmla="*/ 1375340 h 2764212"/>
              <a:gd name="connsiteX4" fmla="*/ 7048500 w 8766535"/>
              <a:gd name="connsiteY4" fmla="*/ 968940 h 2764212"/>
              <a:gd name="connsiteX5" fmla="*/ 6019800 w 8766535"/>
              <a:gd name="connsiteY5" fmla="*/ 600640 h 2764212"/>
              <a:gd name="connsiteX6" fmla="*/ 3924300 w 8766535"/>
              <a:gd name="connsiteY6" fmla="*/ 448240 h 2764212"/>
              <a:gd name="connsiteX7" fmla="*/ 2082800 w 8766535"/>
              <a:gd name="connsiteY7" fmla="*/ 600640 h 2764212"/>
              <a:gd name="connsiteX8" fmla="*/ 1028700 w 8766535"/>
              <a:gd name="connsiteY8" fmla="*/ 943540 h 2764212"/>
              <a:gd name="connsiteX9" fmla="*/ 0 w 8766535"/>
              <a:gd name="connsiteY9" fmla="*/ 816540 h 2764212"/>
              <a:gd name="connsiteX10" fmla="*/ 774700 w 8766535"/>
              <a:gd name="connsiteY10" fmla="*/ 384740 h 2764212"/>
              <a:gd name="connsiteX11" fmla="*/ 2603500 w 8766535"/>
              <a:gd name="connsiteY11" fmla="*/ 54540 h 2764212"/>
              <a:gd name="connsiteX12" fmla="*/ 4546600 w 8766535"/>
              <a:gd name="connsiteY12" fmla="*/ 3740 h 2764212"/>
              <a:gd name="connsiteX13" fmla="*/ 6483350 w 8766535"/>
              <a:gd name="connsiteY13" fmla="*/ 162490 h 2764212"/>
              <a:gd name="connsiteX14" fmla="*/ 7848600 w 8766535"/>
              <a:gd name="connsiteY14" fmla="*/ 537140 h 2764212"/>
              <a:gd name="connsiteX15" fmla="*/ 8572500 w 8766535"/>
              <a:gd name="connsiteY15" fmla="*/ 943540 h 2764212"/>
              <a:gd name="connsiteX16" fmla="*/ 8763000 w 8766535"/>
              <a:gd name="connsiteY16" fmla="*/ 1299140 h 2764212"/>
              <a:gd name="connsiteX17" fmla="*/ 8458200 w 8766535"/>
              <a:gd name="connsiteY17" fmla="*/ 1756340 h 2764212"/>
              <a:gd name="connsiteX18" fmla="*/ 7416800 w 8766535"/>
              <a:gd name="connsiteY18" fmla="*/ 2251640 h 2764212"/>
              <a:gd name="connsiteX19" fmla="*/ 5435600 w 8766535"/>
              <a:gd name="connsiteY19" fmla="*/ 2670740 h 2764212"/>
              <a:gd name="connsiteX20" fmla="*/ 3530600 w 8766535"/>
              <a:gd name="connsiteY20" fmla="*/ 2759640 h 2764212"/>
              <a:gd name="connsiteX21" fmla="*/ 1943100 w 8766535"/>
              <a:gd name="connsiteY21" fmla="*/ 2581840 h 2764212"/>
              <a:gd name="connsiteX22" fmla="*/ 762000 w 8766535"/>
              <a:gd name="connsiteY22" fmla="*/ 2264340 h 2764212"/>
              <a:gd name="connsiteX23" fmla="*/ 1422400 w 8766535"/>
              <a:gd name="connsiteY23" fmla="*/ 1553140 h 2764212"/>
              <a:gd name="connsiteX0" fmla="*/ 1422400 w 8766535"/>
              <a:gd name="connsiteY0" fmla="*/ 1553140 h 2764212"/>
              <a:gd name="connsiteX1" fmla="*/ 3644900 w 8766535"/>
              <a:gd name="connsiteY1" fmla="*/ 1857940 h 2764212"/>
              <a:gd name="connsiteX2" fmla="*/ 5791200 w 8766535"/>
              <a:gd name="connsiteY2" fmla="*/ 1743640 h 2764212"/>
              <a:gd name="connsiteX3" fmla="*/ 7061200 w 8766535"/>
              <a:gd name="connsiteY3" fmla="*/ 1375340 h 2764212"/>
              <a:gd name="connsiteX4" fmla="*/ 7048500 w 8766535"/>
              <a:gd name="connsiteY4" fmla="*/ 968940 h 2764212"/>
              <a:gd name="connsiteX5" fmla="*/ 6019800 w 8766535"/>
              <a:gd name="connsiteY5" fmla="*/ 600640 h 2764212"/>
              <a:gd name="connsiteX6" fmla="*/ 3924300 w 8766535"/>
              <a:gd name="connsiteY6" fmla="*/ 448240 h 2764212"/>
              <a:gd name="connsiteX7" fmla="*/ 2082800 w 8766535"/>
              <a:gd name="connsiteY7" fmla="*/ 600640 h 2764212"/>
              <a:gd name="connsiteX8" fmla="*/ 1028700 w 8766535"/>
              <a:gd name="connsiteY8" fmla="*/ 943540 h 2764212"/>
              <a:gd name="connsiteX9" fmla="*/ 0 w 8766535"/>
              <a:gd name="connsiteY9" fmla="*/ 816540 h 2764212"/>
              <a:gd name="connsiteX10" fmla="*/ 774700 w 8766535"/>
              <a:gd name="connsiteY10" fmla="*/ 384740 h 2764212"/>
              <a:gd name="connsiteX11" fmla="*/ 2603500 w 8766535"/>
              <a:gd name="connsiteY11" fmla="*/ 54540 h 2764212"/>
              <a:gd name="connsiteX12" fmla="*/ 4546600 w 8766535"/>
              <a:gd name="connsiteY12" fmla="*/ 3740 h 2764212"/>
              <a:gd name="connsiteX13" fmla="*/ 6483350 w 8766535"/>
              <a:gd name="connsiteY13" fmla="*/ 162490 h 2764212"/>
              <a:gd name="connsiteX14" fmla="*/ 7848600 w 8766535"/>
              <a:gd name="connsiteY14" fmla="*/ 537140 h 2764212"/>
              <a:gd name="connsiteX15" fmla="*/ 8572500 w 8766535"/>
              <a:gd name="connsiteY15" fmla="*/ 943540 h 2764212"/>
              <a:gd name="connsiteX16" fmla="*/ 8763000 w 8766535"/>
              <a:gd name="connsiteY16" fmla="*/ 1299140 h 2764212"/>
              <a:gd name="connsiteX17" fmla="*/ 8458200 w 8766535"/>
              <a:gd name="connsiteY17" fmla="*/ 1756340 h 2764212"/>
              <a:gd name="connsiteX18" fmla="*/ 7416800 w 8766535"/>
              <a:gd name="connsiteY18" fmla="*/ 2251640 h 2764212"/>
              <a:gd name="connsiteX19" fmla="*/ 5435600 w 8766535"/>
              <a:gd name="connsiteY19" fmla="*/ 2670740 h 2764212"/>
              <a:gd name="connsiteX20" fmla="*/ 3530600 w 8766535"/>
              <a:gd name="connsiteY20" fmla="*/ 2759640 h 2764212"/>
              <a:gd name="connsiteX21" fmla="*/ 1943100 w 8766535"/>
              <a:gd name="connsiteY21" fmla="*/ 2581840 h 2764212"/>
              <a:gd name="connsiteX22" fmla="*/ 762000 w 8766535"/>
              <a:gd name="connsiteY22" fmla="*/ 2264340 h 2764212"/>
              <a:gd name="connsiteX23" fmla="*/ 1422400 w 8766535"/>
              <a:gd name="connsiteY23" fmla="*/ 1553140 h 2764212"/>
              <a:gd name="connsiteX0" fmla="*/ 1422400 w 8766535"/>
              <a:gd name="connsiteY0" fmla="*/ 1553140 h 2764212"/>
              <a:gd name="connsiteX1" fmla="*/ 3644900 w 8766535"/>
              <a:gd name="connsiteY1" fmla="*/ 1857940 h 2764212"/>
              <a:gd name="connsiteX2" fmla="*/ 5791200 w 8766535"/>
              <a:gd name="connsiteY2" fmla="*/ 1743640 h 2764212"/>
              <a:gd name="connsiteX3" fmla="*/ 7061200 w 8766535"/>
              <a:gd name="connsiteY3" fmla="*/ 1375340 h 2764212"/>
              <a:gd name="connsiteX4" fmla="*/ 7048500 w 8766535"/>
              <a:gd name="connsiteY4" fmla="*/ 968940 h 2764212"/>
              <a:gd name="connsiteX5" fmla="*/ 6019800 w 8766535"/>
              <a:gd name="connsiteY5" fmla="*/ 600640 h 2764212"/>
              <a:gd name="connsiteX6" fmla="*/ 3924300 w 8766535"/>
              <a:gd name="connsiteY6" fmla="*/ 448240 h 2764212"/>
              <a:gd name="connsiteX7" fmla="*/ 2082800 w 8766535"/>
              <a:gd name="connsiteY7" fmla="*/ 600640 h 2764212"/>
              <a:gd name="connsiteX8" fmla="*/ 1028700 w 8766535"/>
              <a:gd name="connsiteY8" fmla="*/ 943540 h 2764212"/>
              <a:gd name="connsiteX9" fmla="*/ 0 w 8766535"/>
              <a:gd name="connsiteY9" fmla="*/ 816540 h 2764212"/>
              <a:gd name="connsiteX10" fmla="*/ 774700 w 8766535"/>
              <a:gd name="connsiteY10" fmla="*/ 384740 h 2764212"/>
              <a:gd name="connsiteX11" fmla="*/ 2603500 w 8766535"/>
              <a:gd name="connsiteY11" fmla="*/ 54540 h 2764212"/>
              <a:gd name="connsiteX12" fmla="*/ 4546600 w 8766535"/>
              <a:gd name="connsiteY12" fmla="*/ 3740 h 2764212"/>
              <a:gd name="connsiteX13" fmla="*/ 6483350 w 8766535"/>
              <a:gd name="connsiteY13" fmla="*/ 162490 h 2764212"/>
              <a:gd name="connsiteX14" fmla="*/ 7848600 w 8766535"/>
              <a:gd name="connsiteY14" fmla="*/ 537140 h 2764212"/>
              <a:gd name="connsiteX15" fmla="*/ 8572500 w 8766535"/>
              <a:gd name="connsiteY15" fmla="*/ 943540 h 2764212"/>
              <a:gd name="connsiteX16" fmla="*/ 8763000 w 8766535"/>
              <a:gd name="connsiteY16" fmla="*/ 1299140 h 2764212"/>
              <a:gd name="connsiteX17" fmla="*/ 8458200 w 8766535"/>
              <a:gd name="connsiteY17" fmla="*/ 1756340 h 2764212"/>
              <a:gd name="connsiteX18" fmla="*/ 7416800 w 8766535"/>
              <a:gd name="connsiteY18" fmla="*/ 2251640 h 2764212"/>
              <a:gd name="connsiteX19" fmla="*/ 5435600 w 8766535"/>
              <a:gd name="connsiteY19" fmla="*/ 2670740 h 2764212"/>
              <a:gd name="connsiteX20" fmla="*/ 3530600 w 8766535"/>
              <a:gd name="connsiteY20" fmla="*/ 2759640 h 2764212"/>
              <a:gd name="connsiteX21" fmla="*/ 1943100 w 8766535"/>
              <a:gd name="connsiteY21" fmla="*/ 2581840 h 2764212"/>
              <a:gd name="connsiteX22" fmla="*/ 762000 w 8766535"/>
              <a:gd name="connsiteY22" fmla="*/ 2264340 h 2764212"/>
              <a:gd name="connsiteX23" fmla="*/ 1422400 w 8766535"/>
              <a:gd name="connsiteY23" fmla="*/ 1553140 h 2764212"/>
              <a:gd name="connsiteX0" fmla="*/ 1422400 w 8766535"/>
              <a:gd name="connsiteY0" fmla="*/ 1553140 h 2764212"/>
              <a:gd name="connsiteX1" fmla="*/ 3644900 w 8766535"/>
              <a:gd name="connsiteY1" fmla="*/ 1857940 h 2764212"/>
              <a:gd name="connsiteX2" fmla="*/ 5791200 w 8766535"/>
              <a:gd name="connsiteY2" fmla="*/ 1743640 h 2764212"/>
              <a:gd name="connsiteX3" fmla="*/ 7061200 w 8766535"/>
              <a:gd name="connsiteY3" fmla="*/ 1375340 h 2764212"/>
              <a:gd name="connsiteX4" fmla="*/ 7048500 w 8766535"/>
              <a:gd name="connsiteY4" fmla="*/ 968940 h 2764212"/>
              <a:gd name="connsiteX5" fmla="*/ 6019800 w 8766535"/>
              <a:gd name="connsiteY5" fmla="*/ 600640 h 2764212"/>
              <a:gd name="connsiteX6" fmla="*/ 3924300 w 8766535"/>
              <a:gd name="connsiteY6" fmla="*/ 448240 h 2764212"/>
              <a:gd name="connsiteX7" fmla="*/ 2082800 w 8766535"/>
              <a:gd name="connsiteY7" fmla="*/ 600640 h 2764212"/>
              <a:gd name="connsiteX8" fmla="*/ 1028700 w 8766535"/>
              <a:gd name="connsiteY8" fmla="*/ 943540 h 2764212"/>
              <a:gd name="connsiteX9" fmla="*/ 0 w 8766535"/>
              <a:gd name="connsiteY9" fmla="*/ 816540 h 2764212"/>
              <a:gd name="connsiteX10" fmla="*/ 774700 w 8766535"/>
              <a:gd name="connsiteY10" fmla="*/ 384740 h 2764212"/>
              <a:gd name="connsiteX11" fmla="*/ 2603500 w 8766535"/>
              <a:gd name="connsiteY11" fmla="*/ 54540 h 2764212"/>
              <a:gd name="connsiteX12" fmla="*/ 4546600 w 8766535"/>
              <a:gd name="connsiteY12" fmla="*/ 3740 h 2764212"/>
              <a:gd name="connsiteX13" fmla="*/ 6483350 w 8766535"/>
              <a:gd name="connsiteY13" fmla="*/ 162490 h 2764212"/>
              <a:gd name="connsiteX14" fmla="*/ 7848600 w 8766535"/>
              <a:gd name="connsiteY14" fmla="*/ 537140 h 2764212"/>
              <a:gd name="connsiteX15" fmla="*/ 8572500 w 8766535"/>
              <a:gd name="connsiteY15" fmla="*/ 943540 h 2764212"/>
              <a:gd name="connsiteX16" fmla="*/ 8763000 w 8766535"/>
              <a:gd name="connsiteY16" fmla="*/ 1299140 h 2764212"/>
              <a:gd name="connsiteX17" fmla="*/ 8458200 w 8766535"/>
              <a:gd name="connsiteY17" fmla="*/ 1756340 h 2764212"/>
              <a:gd name="connsiteX18" fmla="*/ 7416800 w 8766535"/>
              <a:gd name="connsiteY18" fmla="*/ 2251640 h 2764212"/>
              <a:gd name="connsiteX19" fmla="*/ 5435600 w 8766535"/>
              <a:gd name="connsiteY19" fmla="*/ 2670740 h 2764212"/>
              <a:gd name="connsiteX20" fmla="*/ 3530600 w 8766535"/>
              <a:gd name="connsiteY20" fmla="*/ 2759640 h 2764212"/>
              <a:gd name="connsiteX21" fmla="*/ 1943100 w 8766535"/>
              <a:gd name="connsiteY21" fmla="*/ 2581840 h 2764212"/>
              <a:gd name="connsiteX22" fmla="*/ 762000 w 8766535"/>
              <a:gd name="connsiteY22" fmla="*/ 2264340 h 2764212"/>
              <a:gd name="connsiteX23" fmla="*/ 1422400 w 8766535"/>
              <a:gd name="connsiteY23" fmla="*/ 1553140 h 2764212"/>
              <a:gd name="connsiteX0" fmla="*/ 1422400 w 8766535"/>
              <a:gd name="connsiteY0" fmla="*/ 1553140 h 2764212"/>
              <a:gd name="connsiteX1" fmla="*/ 3644900 w 8766535"/>
              <a:gd name="connsiteY1" fmla="*/ 1857940 h 2764212"/>
              <a:gd name="connsiteX2" fmla="*/ 5791200 w 8766535"/>
              <a:gd name="connsiteY2" fmla="*/ 1743640 h 2764212"/>
              <a:gd name="connsiteX3" fmla="*/ 7061200 w 8766535"/>
              <a:gd name="connsiteY3" fmla="*/ 1375340 h 2764212"/>
              <a:gd name="connsiteX4" fmla="*/ 7048500 w 8766535"/>
              <a:gd name="connsiteY4" fmla="*/ 968940 h 2764212"/>
              <a:gd name="connsiteX5" fmla="*/ 6019800 w 8766535"/>
              <a:gd name="connsiteY5" fmla="*/ 600640 h 2764212"/>
              <a:gd name="connsiteX6" fmla="*/ 3924300 w 8766535"/>
              <a:gd name="connsiteY6" fmla="*/ 448240 h 2764212"/>
              <a:gd name="connsiteX7" fmla="*/ 2082800 w 8766535"/>
              <a:gd name="connsiteY7" fmla="*/ 600640 h 2764212"/>
              <a:gd name="connsiteX8" fmla="*/ 1028700 w 8766535"/>
              <a:gd name="connsiteY8" fmla="*/ 943540 h 2764212"/>
              <a:gd name="connsiteX9" fmla="*/ 0 w 8766535"/>
              <a:gd name="connsiteY9" fmla="*/ 816540 h 2764212"/>
              <a:gd name="connsiteX10" fmla="*/ 774700 w 8766535"/>
              <a:gd name="connsiteY10" fmla="*/ 384740 h 2764212"/>
              <a:gd name="connsiteX11" fmla="*/ 2603500 w 8766535"/>
              <a:gd name="connsiteY11" fmla="*/ 54540 h 2764212"/>
              <a:gd name="connsiteX12" fmla="*/ 4546600 w 8766535"/>
              <a:gd name="connsiteY12" fmla="*/ 3740 h 2764212"/>
              <a:gd name="connsiteX13" fmla="*/ 6483350 w 8766535"/>
              <a:gd name="connsiteY13" fmla="*/ 162490 h 2764212"/>
              <a:gd name="connsiteX14" fmla="*/ 7848600 w 8766535"/>
              <a:gd name="connsiteY14" fmla="*/ 537140 h 2764212"/>
              <a:gd name="connsiteX15" fmla="*/ 8572500 w 8766535"/>
              <a:gd name="connsiteY15" fmla="*/ 943540 h 2764212"/>
              <a:gd name="connsiteX16" fmla="*/ 8763000 w 8766535"/>
              <a:gd name="connsiteY16" fmla="*/ 1299140 h 2764212"/>
              <a:gd name="connsiteX17" fmla="*/ 8458200 w 8766535"/>
              <a:gd name="connsiteY17" fmla="*/ 1756340 h 2764212"/>
              <a:gd name="connsiteX18" fmla="*/ 7416800 w 8766535"/>
              <a:gd name="connsiteY18" fmla="*/ 2251640 h 2764212"/>
              <a:gd name="connsiteX19" fmla="*/ 5435600 w 8766535"/>
              <a:gd name="connsiteY19" fmla="*/ 2670740 h 2764212"/>
              <a:gd name="connsiteX20" fmla="*/ 3530600 w 8766535"/>
              <a:gd name="connsiteY20" fmla="*/ 2759640 h 2764212"/>
              <a:gd name="connsiteX21" fmla="*/ 1943100 w 8766535"/>
              <a:gd name="connsiteY21" fmla="*/ 2581840 h 2764212"/>
              <a:gd name="connsiteX22" fmla="*/ 762000 w 8766535"/>
              <a:gd name="connsiteY22" fmla="*/ 2264340 h 2764212"/>
              <a:gd name="connsiteX23" fmla="*/ 1422400 w 8766535"/>
              <a:gd name="connsiteY23" fmla="*/ 1553140 h 2764212"/>
              <a:gd name="connsiteX0" fmla="*/ 1422400 w 8766535"/>
              <a:gd name="connsiteY0" fmla="*/ 1557963 h 2769035"/>
              <a:gd name="connsiteX1" fmla="*/ 3644900 w 8766535"/>
              <a:gd name="connsiteY1" fmla="*/ 1862763 h 2769035"/>
              <a:gd name="connsiteX2" fmla="*/ 5791200 w 8766535"/>
              <a:gd name="connsiteY2" fmla="*/ 1748463 h 2769035"/>
              <a:gd name="connsiteX3" fmla="*/ 7061200 w 8766535"/>
              <a:gd name="connsiteY3" fmla="*/ 1380163 h 2769035"/>
              <a:gd name="connsiteX4" fmla="*/ 7048500 w 8766535"/>
              <a:gd name="connsiteY4" fmla="*/ 973763 h 2769035"/>
              <a:gd name="connsiteX5" fmla="*/ 6019800 w 8766535"/>
              <a:gd name="connsiteY5" fmla="*/ 605463 h 2769035"/>
              <a:gd name="connsiteX6" fmla="*/ 3924300 w 8766535"/>
              <a:gd name="connsiteY6" fmla="*/ 453063 h 2769035"/>
              <a:gd name="connsiteX7" fmla="*/ 2082800 w 8766535"/>
              <a:gd name="connsiteY7" fmla="*/ 605463 h 2769035"/>
              <a:gd name="connsiteX8" fmla="*/ 1028700 w 8766535"/>
              <a:gd name="connsiteY8" fmla="*/ 948363 h 2769035"/>
              <a:gd name="connsiteX9" fmla="*/ 0 w 8766535"/>
              <a:gd name="connsiteY9" fmla="*/ 821363 h 2769035"/>
              <a:gd name="connsiteX10" fmla="*/ 774700 w 8766535"/>
              <a:gd name="connsiteY10" fmla="*/ 389563 h 2769035"/>
              <a:gd name="connsiteX11" fmla="*/ 2603500 w 8766535"/>
              <a:gd name="connsiteY11" fmla="*/ 59363 h 2769035"/>
              <a:gd name="connsiteX12" fmla="*/ 4546600 w 8766535"/>
              <a:gd name="connsiteY12" fmla="*/ 8563 h 2769035"/>
              <a:gd name="connsiteX13" fmla="*/ 6483350 w 8766535"/>
              <a:gd name="connsiteY13" fmla="*/ 167313 h 2769035"/>
              <a:gd name="connsiteX14" fmla="*/ 7848600 w 8766535"/>
              <a:gd name="connsiteY14" fmla="*/ 541963 h 2769035"/>
              <a:gd name="connsiteX15" fmla="*/ 8572500 w 8766535"/>
              <a:gd name="connsiteY15" fmla="*/ 948363 h 2769035"/>
              <a:gd name="connsiteX16" fmla="*/ 8763000 w 8766535"/>
              <a:gd name="connsiteY16" fmla="*/ 1303963 h 2769035"/>
              <a:gd name="connsiteX17" fmla="*/ 8458200 w 8766535"/>
              <a:gd name="connsiteY17" fmla="*/ 1761163 h 2769035"/>
              <a:gd name="connsiteX18" fmla="*/ 7416800 w 8766535"/>
              <a:gd name="connsiteY18" fmla="*/ 2256463 h 2769035"/>
              <a:gd name="connsiteX19" fmla="*/ 5435600 w 8766535"/>
              <a:gd name="connsiteY19" fmla="*/ 2675563 h 2769035"/>
              <a:gd name="connsiteX20" fmla="*/ 3530600 w 8766535"/>
              <a:gd name="connsiteY20" fmla="*/ 2764463 h 2769035"/>
              <a:gd name="connsiteX21" fmla="*/ 1943100 w 8766535"/>
              <a:gd name="connsiteY21" fmla="*/ 2586663 h 2769035"/>
              <a:gd name="connsiteX22" fmla="*/ 762000 w 8766535"/>
              <a:gd name="connsiteY22" fmla="*/ 2269163 h 2769035"/>
              <a:gd name="connsiteX23" fmla="*/ 1422400 w 8766535"/>
              <a:gd name="connsiteY23" fmla="*/ 1557963 h 2769035"/>
              <a:gd name="connsiteX0" fmla="*/ 1422400 w 8766535"/>
              <a:gd name="connsiteY0" fmla="*/ 1557963 h 2769035"/>
              <a:gd name="connsiteX1" fmla="*/ 3644900 w 8766535"/>
              <a:gd name="connsiteY1" fmla="*/ 1862763 h 2769035"/>
              <a:gd name="connsiteX2" fmla="*/ 5791200 w 8766535"/>
              <a:gd name="connsiteY2" fmla="*/ 1748463 h 2769035"/>
              <a:gd name="connsiteX3" fmla="*/ 7061200 w 8766535"/>
              <a:gd name="connsiteY3" fmla="*/ 1380163 h 2769035"/>
              <a:gd name="connsiteX4" fmla="*/ 7048500 w 8766535"/>
              <a:gd name="connsiteY4" fmla="*/ 973763 h 2769035"/>
              <a:gd name="connsiteX5" fmla="*/ 6019800 w 8766535"/>
              <a:gd name="connsiteY5" fmla="*/ 605463 h 2769035"/>
              <a:gd name="connsiteX6" fmla="*/ 3924300 w 8766535"/>
              <a:gd name="connsiteY6" fmla="*/ 453063 h 2769035"/>
              <a:gd name="connsiteX7" fmla="*/ 2082800 w 8766535"/>
              <a:gd name="connsiteY7" fmla="*/ 605463 h 2769035"/>
              <a:gd name="connsiteX8" fmla="*/ 1028700 w 8766535"/>
              <a:gd name="connsiteY8" fmla="*/ 948363 h 2769035"/>
              <a:gd name="connsiteX9" fmla="*/ 0 w 8766535"/>
              <a:gd name="connsiteY9" fmla="*/ 821363 h 2769035"/>
              <a:gd name="connsiteX10" fmla="*/ 774700 w 8766535"/>
              <a:gd name="connsiteY10" fmla="*/ 389563 h 2769035"/>
              <a:gd name="connsiteX11" fmla="*/ 2603500 w 8766535"/>
              <a:gd name="connsiteY11" fmla="*/ 59363 h 2769035"/>
              <a:gd name="connsiteX12" fmla="*/ 4546600 w 8766535"/>
              <a:gd name="connsiteY12" fmla="*/ 8563 h 2769035"/>
              <a:gd name="connsiteX13" fmla="*/ 6483350 w 8766535"/>
              <a:gd name="connsiteY13" fmla="*/ 167313 h 2769035"/>
              <a:gd name="connsiteX14" fmla="*/ 7848600 w 8766535"/>
              <a:gd name="connsiteY14" fmla="*/ 541963 h 2769035"/>
              <a:gd name="connsiteX15" fmla="*/ 8572500 w 8766535"/>
              <a:gd name="connsiteY15" fmla="*/ 916613 h 2769035"/>
              <a:gd name="connsiteX16" fmla="*/ 8763000 w 8766535"/>
              <a:gd name="connsiteY16" fmla="*/ 1303963 h 2769035"/>
              <a:gd name="connsiteX17" fmla="*/ 8458200 w 8766535"/>
              <a:gd name="connsiteY17" fmla="*/ 1761163 h 2769035"/>
              <a:gd name="connsiteX18" fmla="*/ 7416800 w 8766535"/>
              <a:gd name="connsiteY18" fmla="*/ 2256463 h 2769035"/>
              <a:gd name="connsiteX19" fmla="*/ 5435600 w 8766535"/>
              <a:gd name="connsiteY19" fmla="*/ 2675563 h 2769035"/>
              <a:gd name="connsiteX20" fmla="*/ 3530600 w 8766535"/>
              <a:gd name="connsiteY20" fmla="*/ 2764463 h 2769035"/>
              <a:gd name="connsiteX21" fmla="*/ 1943100 w 8766535"/>
              <a:gd name="connsiteY21" fmla="*/ 2586663 h 2769035"/>
              <a:gd name="connsiteX22" fmla="*/ 762000 w 8766535"/>
              <a:gd name="connsiteY22" fmla="*/ 2269163 h 2769035"/>
              <a:gd name="connsiteX23" fmla="*/ 1422400 w 8766535"/>
              <a:gd name="connsiteY23" fmla="*/ 1557963 h 276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66535" h="2769035">
                <a:moveTo>
                  <a:pt x="1422400" y="1557963"/>
                </a:moveTo>
                <a:cubicBezTo>
                  <a:pt x="2048933" y="1723063"/>
                  <a:pt x="2694517" y="1824663"/>
                  <a:pt x="3644900" y="1862763"/>
                </a:cubicBezTo>
                <a:cubicBezTo>
                  <a:pt x="4379383" y="1875463"/>
                  <a:pt x="5221817" y="1828896"/>
                  <a:pt x="5791200" y="1748463"/>
                </a:cubicBezTo>
                <a:cubicBezTo>
                  <a:pt x="6360583" y="1668030"/>
                  <a:pt x="6851650" y="1509280"/>
                  <a:pt x="7061200" y="1380163"/>
                </a:cubicBezTo>
                <a:cubicBezTo>
                  <a:pt x="7270750" y="1251046"/>
                  <a:pt x="7222067" y="1102880"/>
                  <a:pt x="7048500" y="973763"/>
                </a:cubicBezTo>
                <a:cubicBezTo>
                  <a:pt x="6874933" y="844646"/>
                  <a:pt x="6540500" y="692246"/>
                  <a:pt x="6019800" y="605463"/>
                </a:cubicBezTo>
                <a:cubicBezTo>
                  <a:pt x="5499100" y="518680"/>
                  <a:pt x="4580467" y="427663"/>
                  <a:pt x="3924300" y="453063"/>
                </a:cubicBezTo>
                <a:cubicBezTo>
                  <a:pt x="3268133" y="478463"/>
                  <a:pt x="2565400" y="522913"/>
                  <a:pt x="2082800" y="605463"/>
                </a:cubicBezTo>
                <a:cubicBezTo>
                  <a:pt x="1600200" y="688013"/>
                  <a:pt x="1250950" y="872163"/>
                  <a:pt x="1028700" y="948363"/>
                </a:cubicBezTo>
                <a:cubicBezTo>
                  <a:pt x="685800" y="906030"/>
                  <a:pt x="455083" y="884863"/>
                  <a:pt x="0" y="821363"/>
                </a:cubicBezTo>
                <a:cubicBezTo>
                  <a:pt x="258233" y="677430"/>
                  <a:pt x="353483" y="575830"/>
                  <a:pt x="774700" y="389563"/>
                </a:cubicBezTo>
                <a:cubicBezTo>
                  <a:pt x="1371600" y="222346"/>
                  <a:pt x="1744133" y="101696"/>
                  <a:pt x="2603500" y="59363"/>
                </a:cubicBezTo>
                <a:cubicBezTo>
                  <a:pt x="3251200" y="-2020"/>
                  <a:pt x="3899958" y="-9429"/>
                  <a:pt x="4546600" y="8563"/>
                </a:cubicBezTo>
                <a:cubicBezTo>
                  <a:pt x="5193242" y="26555"/>
                  <a:pt x="5708650" y="74180"/>
                  <a:pt x="6483350" y="167313"/>
                </a:cubicBezTo>
                <a:cubicBezTo>
                  <a:pt x="7190317" y="315480"/>
                  <a:pt x="7500409" y="417080"/>
                  <a:pt x="7848600" y="541963"/>
                </a:cubicBezTo>
                <a:cubicBezTo>
                  <a:pt x="8196791" y="666846"/>
                  <a:pt x="8420100" y="789613"/>
                  <a:pt x="8572500" y="916613"/>
                </a:cubicBezTo>
                <a:cubicBezTo>
                  <a:pt x="8724900" y="1043613"/>
                  <a:pt x="8782050" y="1163205"/>
                  <a:pt x="8763000" y="1303963"/>
                </a:cubicBezTo>
                <a:cubicBezTo>
                  <a:pt x="8743950" y="1444721"/>
                  <a:pt x="8682567" y="1602413"/>
                  <a:pt x="8458200" y="1761163"/>
                </a:cubicBezTo>
                <a:cubicBezTo>
                  <a:pt x="8233833" y="1919913"/>
                  <a:pt x="7920567" y="2104063"/>
                  <a:pt x="7416800" y="2256463"/>
                </a:cubicBezTo>
                <a:cubicBezTo>
                  <a:pt x="6913033" y="2408863"/>
                  <a:pt x="6083300" y="2590896"/>
                  <a:pt x="5435600" y="2675563"/>
                </a:cubicBezTo>
                <a:cubicBezTo>
                  <a:pt x="4787900" y="2760230"/>
                  <a:pt x="4112683" y="2779280"/>
                  <a:pt x="3530600" y="2764463"/>
                </a:cubicBezTo>
                <a:cubicBezTo>
                  <a:pt x="2948517" y="2749646"/>
                  <a:pt x="2404533" y="2669213"/>
                  <a:pt x="1943100" y="2586663"/>
                </a:cubicBezTo>
                <a:cubicBezTo>
                  <a:pt x="1481667" y="2504113"/>
                  <a:pt x="1210733" y="2425796"/>
                  <a:pt x="762000" y="2269163"/>
                </a:cubicBezTo>
                <a:lnTo>
                  <a:pt x="1422400" y="1557963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sx="124000" sy="124000" algn="l" rotWithShape="0">
                  <a:prstClr val="black">
                    <a:alpha val="54000"/>
                  </a:prst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02D5E4B-5D9E-4438-A358-85E7CAEF9982}"/>
              </a:ext>
            </a:extLst>
          </p:cNvPr>
          <p:cNvGrpSpPr/>
          <p:nvPr/>
        </p:nvGrpSpPr>
        <p:grpSpPr>
          <a:xfrm>
            <a:off x="6302080" y="3717074"/>
            <a:ext cx="892180" cy="809625"/>
            <a:chOff x="430212" y="3448049"/>
            <a:chExt cx="892180" cy="809625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A37FC7-3570-44F5-B7C8-4A1742DB8B9B}"/>
                </a:ext>
              </a:extLst>
            </p:cNvPr>
            <p:cNvSpPr/>
            <p:nvPr/>
          </p:nvSpPr>
          <p:spPr>
            <a:xfrm rot="10800000">
              <a:off x="430212" y="3831431"/>
              <a:ext cx="892180" cy="426243"/>
            </a:xfrm>
            <a:custGeom>
              <a:avLst/>
              <a:gdLst>
                <a:gd name="connsiteX0" fmla="*/ 0 w 892180"/>
                <a:gd name="connsiteY0" fmla="*/ 0 h 426243"/>
                <a:gd name="connsiteX1" fmla="*/ 892180 w 892180"/>
                <a:gd name="connsiteY1" fmla="*/ 0 h 426243"/>
                <a:gd name="connsiteX2" fmla="*/ 446090 w 892180"/>
                <a:gd name="connsiteY2" fmla="*/ 426243 h 426243"/>
                <a:gd name="connsiteX3" fmla="*/ 0 w 892180"/>
                <a:gd name="connsiteY3" fmla="*/ 0 h 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180" h="426243">
                  <a:moveTo>
                    <a:pt x="0" y="0"/>
                  </a:moveTo>
                  <a:lnTo>
                    <a:pt x="892180" y="0"/>
                  </a:lnTo>
                  <a:cubicBezTo>
                    <a:pt x="892180" y="235408"/>
                    <a:pt x="692459" y="426243"/>
                    <a:pt x="446090" y="426243"/>
                  </a:cubicBezTo>
                  <a:cubicBezTo>
                    <a:pt x="199721" y="426243"/>
                    <a:pt x="0" y="235408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5D5C7C7-D658-4F47-939E-3F36DB49CA03}"/>
                </a:ext>
              </a:extLst>
            </p:cNvPr>
            <p:cNvSpPr/>
            <p:nvPr/>
          </p:nvSpPr>
          <p:spPr>
            <a:xfrm>
              <a:off x="623888" y="3448049"/>
              <a:ext cx="466724" cy="466724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50B7C04-97EC-49ED-B579-A6E44A27806E}"/>
                </a:ext>
              </a:extLst>
            </p:cNvPr>
            <p:cNvSpPr/>
            <p:nvPr/>
          </p:nvSpPr>
          <p:spPr>
            <a:xfrm>
              <a:off x="623887" y="3448049"/>
              <a:ext cx="451640" cy="218334"/>
            </a:xfrm>
            <a:custGeom>
              <a:avLst/>
              <a:gdLst>
                <a:gd name="connsiteX0" fmla="*/ 401357 w 406380"/>
                <a:gd name="connsiteY0" fmla="*/ 140670 h 218334"/>
                <a:gd name="connsiteX1" fmla="*/ 284675 w 406380"/>
                <a:gd name="connsiteY1" fmla="*/ 169245 h 218334"/>
                <a:gd name="connsiteX2" fmla="*/ 139419 w 406380"/>
                <a:gd name="connsiteY2" fmla="*/ 107332 h 218334"/>
                <a:gd name="connsiteX3" fmla="*/ 122750 w 406380"/>
                <a:gd name="connsiteY3" fmla="*/ 169245 h 218334"/>
                <a:gd name="connsiteX4" fmla="*/ 84650 w 406380"/>
                <a:gd name="connsiteY4" fmla="*/ 133526 h 218334"/>
                <a:gd name="connsiteX5" fmla="*/ 56075 w 406380"/>
                <a:gd name="connsiteY5" fmla="*/ 197820 h 218334"/>
                <a:gd name="connsiteX6" fmla="*/ 1307 w 406380"/>
                <a:gd name="connsiteY6" fmla="*/ 212107 h 218334"/>
                <a:gd name="connsiteX7" fmla="*/ 22738 w 406380"/>
                <a:gd name="connsiteY7" fmla="*/ 104951 h 218334"/>
                <a:gd name="connsiteX8" fmla="*/ 84650 w 406380"/>
                <a:gd name="connsiteY8" fmla="*/ 38276 h 218334"/>
                <a:gd name="connsiteX9" fmla="*/ 187044 w 406380"/>
                <a:gd name="connsiteY9" fmla="*/ 176 h 218334"/>
                <a:gd name="connsiteX10" fmla="*/ 313250 w 406380"/>
                <a:gd name="connsiteY10" fmla="*/ 26370 h 218334"/>
                <a:gd name="connsiteX11" fmla="*/ 377544 w 406380"/>
                <a:gd name="connsiteY11" fmla="*/ 78757 h 218334"/>
                <a:gd name="connsiteX12" fmla="*/ 401357 w 406380"/>
                <a:gd name="connsiteY12" fmla="*/ 140670 h 21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6380" h="218334">
                  <a:moveTo>
                    <a:pt x="401357" y="140670"/>
                  </a:moveTo>
                  <a:cubicBezTo>
                    <a:pt x="385879" y="155751"/>
                    <a:pt x="328331" y="174801"/>
                    <a:pt x="284675" y="169245"/>
                  </a:cubicBezTo>
                  <a:cubicBezTo>
                    <a:pt x="241019" y="163689"/>
                    <a:pt x="166406" y="107332"/>
                    <a:pt x="139419" y="107332"/>
                  </a:cubicBezTo>
                  <a:cubicBezTo>
                    <a:pt x="112432" y="107332"/>
                    <a:pt x="131878" y="164879"/>
                    <a:pt x="122750" y="169245"/>
                  </a:cubicBezTo>
                  <a:cubicBezTo>
                    <a:pt x="113622" y="173611"/>
                    <a:pt x="95762" y="128764"/>
                    <a:pt x="84650" y="133526"/>
                  </a:cubicBezTo>
                  <a:cubicBezTo>
                    <a:pt x="73538" y="138288"/>
                    <a:pt x="69965" y="184723"/>
                    <a:pt x="56075" y="197820"/>
                  </a:cubicBezTo>
                  <a:cubicBezTo>
                    <a:pt x="42185" y="210917"/>
                    <a:pt x="6863" y="227585"/>
                    <a:pt x="1307" y="212107"/>
                  </a:cubicBezTo>
                  <a:cubicBezTo>
                    <a:pt x="-4249" y="196629"/>
                    <a:pt x="8847" y="133923"/>
                    <a:pt x="22738" y="104951"/>
                  </a:cubicBezTo>
                  <a:cubicBezTo>
                    <a:pt x="36628" y="75979"/>
                    <a:pt x="57266" y="55738"/>
                    <a:pt x="84650" y="38276"/>
                  </a:cubicBezTo>
                  <a:cubicBezTo>
                    <a:pt x="112034" y="20813"/>
                    <a:pt x="148944" y="2160"/>
                    <a:pt x="187044" y="176"/>
                  </a:cubicBezTo>
                  <a:cubicBezTo>
                    <a:pt x="225144" y="-1808"/>
                    <a:pt x="281500" y="13273"/>
                    <a:pt x="313250" y="26370"/>
                  </a:cubicBezTo>
                  <a:cubicBezTo>
                    <a:pt x="345000" y="39467"/>
                    <a:pt x="362066" y="61295"/>
                    <a:pt x="377544" y="78757"/>
                  </a:cubicBezTo>
                  <a:cubicBezTo>
                    <a:pt x="393022" y="96219"/>
                    <a:pt x="416835" y="125589"/>
                    <a:pt x="401357" y="1406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24C7B8-B35A-4436-80F5-C25A65E1EA82}"/>
              </a:ext>
            </a:extLst>
          </p:cNvPr>
          <p:cNvGrpSpPr/>
          <p:nvPr/>
        </p:nvGrpSpPr>
        <p:grpSpPr>
          <a:xfrm>
            <a:off x="430212" y="3448049"/>
            <a:ext cx="892180" cy="809625"/>
            <a:chOff x="430212" y="3448049"/>
            <a:chExt cx="892180" cy="809625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B1A404-C27A-42BF-8249-6EF3ABFBC19F}"/>
                </a:ext>
              </a:extLst>
            </p:cNvPr>
            <p:cNvSpPr/>
            <p:nvPr/>
          </p:nvSpPr>
          <p:spPr>
            <a:xfrm rot="10800000">
              <a:off x="430212" y="3831431"/>
              <a:ext cx="892180" cy="426243"/>
            </a:xfrm>
            <a:custGeom>
              <a:avLst/>
              <a:gdLst>
                <a:gd name="connsiteX0" fmla="*/ 0 w 892180"/>
                <a:gd name="connsiteY0" fmla="*/ 0 h 426243"/>
                <a:gd name="connsiteX1" fmla="*/ 892180 w 892180"/>
                <a:gd name="connsiteY1" fmla="*/ 0 h 426243"/>
                <a:gd name="connsiteX2" fmla="*/ 446090 w 892180"/>
                <a:gd name="connsiteY2" fmla="*/ 426243 h 426243"/>
                <a:gd name="connsiteX3" fmla="*/ 0 w 892180"/>
                <a:gd name="connsiteY3" fmla="*/ 0 h 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180" h="426243">
                  <a:moveTo>
                    <a:pt x="0" y="0"/>
                  </a:moveTo>
                  <a:lnTo>
                    <a:pt x="892180" y="0"/>
                  </a:lnTo>
                  <a:cubicBezTo>
                    <a:pt x="892180" y="235408"/>
                    <a:pt x="692459" y="426243"/>
                    <a:pt x="446090" y="426243"/>
                  </a:cubicBezTo>
                  <a:cubicBezTo>
                    <a:pt x="199721" y="426243"/>
                    <a:pt x="0" y="235408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BD0889-417B-4C60-9EC8-1F62C2B6CEC3}"/>
                </a:ext>
              </a:extLst>
            </p:cNvPr>
            <p:cNvSpPr/>
            <p:nvPr/>
          </p:nvSpPr>
          <p:spPr>
            <a:xfrm>
              <a:off x="623888" y="3448049"/>
              <a:ext cx="466724" cy="466724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233765-1529-4FB0-9D02-48638D7D0685}"/>
                </a:ext>
              </a:extLst>
            </p:cNvPr>
            <p:cNvSpPr/>
            <p:nvPr/>
          </p:nvSpPr>
          <p:spPr>
            <a:xfrm>
              <a:off x="623887" y="3448049"/>
              <a:ext cx="451640" cy="218334"/>
            </a:xfrm>
            <a:custGeom>
              <a:avLst/>
              <a:gdLst>
                <a:gd name="connsiteX0" fmla="*/ 401357 w 406380"/>
                <a:gd name="connsiteY0" fmla="*/ 140670 h 218334"/>
                <a:gd name="connsiteX1" fmla="*/ 284675 w 406380"/>
                <a:gd name="connsiteY1" fmla="*/ 169245 h 218334"/>
                <a:gd name="connsiteX2" fmla="*/ 139419 w 406380"/>
                <a:gd name="connsiteY2" fmla="*/ 107332 h 218334"/>
                <a:gd name="connsiteX3" fmla="*/ 122750 w 406380"/>
                <a:gd name="connsiteY3" fmla="*/ 169245 h 218334"/>
                <a:gd name="connsiteX4" fmla="*/ 84650 w 406380"/>
                <a:gd name="connsiteY4" fmla="*/ 133526 h 218334"/>
                <a:gd name="connsiteX5" fmla="*/ 56075 w 406380"/>
                <a:gd name="connsiteY5" fmla="*/ 197820 h 218334"/>
                <a:gd name="connsiteX6" fmla="*/ 1307 w 406380"/>
                <a:gd name="connsiteY6" fmla="*/ 212107 h 218334"/>
                <a:gd name="connsiteX7" fmla="*/ 22738 w 406380"/>
                <a:gd name="connsiteY7" fmla="*/ 104951 h 218334"/>
                <a:gd name="connsiteX8" fmla="*/ 84650 w 406380"/>
                <a:gd name="connsiteY8" fmla="*/ 38276 h 218334"/>
                <a:gd name="connsiteX9" fmla="*/ 187044 w 406380"/>
                <a:gd name="connsiteY9" fmla="*/ 176 h 218334"/>
                <a:gd name="connsiteX10" fmla="*/ 313250 w 406380"/>
                <a:gd name="connsiteY10" fmla="*/ 26370 h 218334"/>
                <a:gd name="connsiteX11" fmla="*/ 377544 w 406380"/>
                <a:gd name="connsiteY11" fmla="*/ 78757 h 218334"/>
                <a:gd name="connsiteX12" fmla="*/ 401357 w 406380"/>
                <a:gd name="connsiteY12" fmla="*/ 140670 h 21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6380" h="218334">
                  <a:moveTo>
                    <a:pt x="401357" y="140670"/>
                  </a:moveTo>
                  <a:cubicBezTo>
                    <a:pt x="385879" y="155751"/>
                    <a:pt x="328331" y="174801"/>
                    <a:pt x="284675" y="169245"/>
                  </a:cubicBezTo>
                  <a:cubicBezTo>
                    <a:pt x="241019" y="163689"/>
                    <a:pt x="166406" y="107332"/>
                    <a:pt x="139419" y="107332"/>
                  </a:cubicBezTo>
                  <a:cubicBezTo>
                    <a:pt x="112432" y="107332"/>
                    <a:pt x="131878" y="164879"/>
                    <a:pt x="122750" y="169245"/>
                  </a:cubicBezTo>
                  <a:cubicBezTo>
                    <a:pt x="113622" y="173611"/>
                    <a:pt x="95762" y="128764"/>
                    <a:pt x="84650" y="133526"/>
                  </a:cubicBezTo>
                  <a:cubicBezTo>
                    <a:pt x="73538" y="138288"/>
                    <a:pt x="69965" y="184723"/>
                    <a:pt x="56075" y="197820"/>
                  </a:cubicBezTo>
                  <a:cubicBezTo>
                    <a:pt x="42185" y="210917"/>
                    <a:pt x="6863" y="227585"/>
                    <a:pt x="1307" y="212107"/>
                  </a:cubicBezTo>
                  <a:cubicBezTo>
                    <a:pt x="-4249" y="196629"/>
                    <a:pt x="8847" y="133923"/>
                    <a:pt x="22738" y="104951"/>
                  </a:cubicBezTo>
                  <a:cubicBezTo>
                    <a:pt x="36628" y="75979"/>
                    <a:pt x="57266" y="55738"/>
                    <a:pt x="84650" y="38276"/>
                  </a:cubicBezTo>
                  <a:cubicBezTo>
                    <a:pt x="112034" y="20813"/>
                    <a:pt x="148944" y="2160"/>
                    <a:pt x="187044" y="176"/>
                  </a:cubicBezTo>
                  <a:cubicBezTo>
                    <a:pt x="225144" y="-1808"/>
                    <a:pt x="281500" y="13273"/>
                    <a:pt x="313250" y="26370"/>
                  </a:cubicBezTo>
                  <a:cubicBezTo>
                    <a:pt x="345000" y="39467"/>
                    <a:pt x="362066" y="61295"/>
                    <a:pt x="377544" y="78757"/>
                  </a:cubicBezTo>
                  <a:cubicBezTo>
                    <a:pt x="393022" y="96219"/>
                    <a:pt x="416835" y="125589"/>
                    <a:pt x="401357" y="1406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F0782DA-2B3C-450E-B2BB-2DB459DE0F91}"/>
              </a:ext>
            </a:extLst>
          </p:cNvPr>
          <p:cNvSpPr/>
          <p:nvPr/>
        </p:nvSpPr>
        <p:spPr>
          <a:xfrm>
            <a:off x="728663" y="2466981"/>
            <a:ext cx="1071561" cy="852486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C6BA146-938D-4D0D-B012-34741CEEB8DE}"/>
              </a:ext>
            </a:extLst>
          </p:cNvPr>
          <p:cNvSpPr/>
          <p:nvPr/>
        </p:nvSpPr>
        <p:spPr>
          <a:xfrm flipH="1">
            <a:off x="2262186" y="3962399"/>
            <a:ext cx="852071" cy="295275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DD8A214-C443-40ED-84CB-E4923047ED31}"/>
              </a:ext>
            </a:extLst>
          </p:cNvPr>
          <p:cNvSpPr/>
          <p:nvPr/>
        </p:nvSpPr>
        <p:spPr>
          <a:xfrm flipH="1">
            <a:off x="2262185" y="3705224"/>
            <a:ext cx="852071" cy="295275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71607D7-3BB9-4A00-BE1F-1995C7FF3D7A}"/>
              </a:ext>
            </a:extLst>
          </p:cNvPr>
          <p:cNvSpPr/>
          <p:nvPr/>
        </p:nvSpPr>
        <p:spPr>
          <a:xfrm flipH="1">
            <a:off x="2262185" y="3448049"/>
            <a:ext cx="852071" cy="295275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74A10CF-D402-4CA5-8D2A-0E48BD01E70C}"/>
              </a:ext>
            </a:extLst>
          </p:cNvPr>
          <p:cNvSpPr/>
          <p:nvPr/>
        </p:nvSpPr>
        <p:spPr>
          <a:xfrm flipH="1">
            <a:off x="2262184" y="3190874"/>
            <a:ext cx="852071" cy="295275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Player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13ADEC0-6A74-46A5-A0E7-94F0334B1E2D}"/>
              </a:ext>
            </a:extLst>
          </p:cNvPr>
          <p:cNvSpPr/>
          <p:nvPr/>
        </p:nvSpPr>
        <p:spPr>
          <a:xfrm flipH="1">
            <a:off x="2262183" y="2928935"/>
            <a:ext cx="852071" cy="295275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Marker</a:t>
            </a:r>
            <a:endParaRPr lang="en-US" sz="1100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6CA57A1E-D366-4F42-9B3B-20F058DE5293}"/>
              </a:ext>
            </a:extLst>
          </p:cNvPr>
          <p:cNvSpPr/>
          <p:nvPr/>
        </p:nvSpPr>
        <p:spPr>
          <a:xfrm flipH="1">
            <a:off x="2262182" y="2666996"/>
            <a:ext cx="852071" cy="295275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LMS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0FFCD8D-0144-42AD-A258-B0574D464D2E}"/>
              </a:ext>
            </a:extLst>
          </p:cNvPr>
          <p:cNvSpPr/>
          <p:nvPr/>
        </p:nvSpPr>
        <p:spPr>
          <a:xfrm flipH="1">
            <a:off x="1042987" y="2628903"/>
            <a:ext cx="466725" cy="433387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7B01BBC-15A7-4995-9FB2-6D1E5F5E6851}"/>
              </a:ext>
            </a:extLst>
          </p:cNvPr>
          <p:cNvSpPr/>
          <p:nvPr/>
        </p:nvSpPr>
        <p:spPr>
          <a:xfrm flipH="1">
            <a:off x="661987" y="3962399"/>
            <a:ext cx="466725" cy="433387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FC00172F-6B78-448C-9D58-A90186D78924}"/>
              </a:ext>
            </a:extLst>
          </p:cNvPr>
          <p:cNvSpPr/>
          <p:nvPr/>
        </p:nvSpPr>
        <p:spPr>
          <a:xfrm>
            <a:off x="1509712" y="2119310"/>
            <a:ext cx="752470" cy="328615"/>
          </a:xfrm>
          <a:prstGeom prst="bentArrow">
            <a:avLst>
              <a:gd name="adj1" fmla="val 25000"/>
              <a:gd name="adj2" fmla="val 24333"/>
              <a:gd name="adj3" fmla="val 25000"/>
              <a:gd name="adj4" fmla="val 43750"/>
            </a:avLst>
          </a:prstGeom>
          <a:gradFill flip="none" rotWithShape="1">
            <a:gsLst>
              <a:gs pos="100000">
                <a:schemeClr val="accent2">
                  <a:lumMod val="60000"/>
                  <a:lumOff val="40000"/>
                </a:schemeClr>
              </a:gs>
              <a:gs pos="0">
                <a:srgbClr val="FF8A0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67DF49-C7A8-4DE2-84C3-51C81163C9DC}"/>
              </a:ext>
            </a:extLst>
          </p:cNvPr>
          <p:cNvGrpSpPr/>
          <p:nvPr/>
        </p:nvGrpSpPr>
        <p:grpSpPr>
          <a:xfrm>
            <a:off x="4168686" y="3338427"/>
            <a:ext cx="892180" cy="1072251"/>
            <a:chOff x="4926012" y="3724333"/>
            <a:chExt cx="892180" cy="107225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E06449D-7FF2-4532-BC35-7CA16DC331A2}"/>
                </a:ext>
              </a:extLst>
            </p:cNvPr>
            <p:cNvGrpSpPr/>
            <p:nvPr/>
          </p:nvGrpSpPr>
          <p:grpSpPr>
            <a:xfrm>
              <a:off x="4926012" y="3724333"/>
              <a:ext cx="892180" cy="809625"/>
              <a:chOff x="430212" y="3448049"/>
              <a:chExt cx="892180" cy="809625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8F048DF-49CE-4D86-AE8A-1EF288A58AA9}"/>
                  </a:ext>
                </a:extLst>
              </p:cNvPr>
              <p:cNvSpPr/>
              <p:nvPr/>
            </p:nvSpPr>
            <p:spPr>
              <a:xfrm rot="10800000">
                <a:off x="430212" y="3831431"/>
                <a:ext cx="892180" cy="426243"/>
              </a:xfrm>
              <a:custGeom>
                <a:avLst/>
                <a:gdLst>
                  <a:gd name="connsiteX0" fmla="*/ 0 w 892180"/>
                  <a:gd name="connsiteY0" fmla="*/ 0 h 426243"/>
                  <a:gd name="connsiteX1" fmla="*/ 892180 w 892180"/>
                  <a:gd name="connsiteY1" fmla="*/ 0 h 426243"/>
                  <a:gd name="connsiteX2" fmla="*/ 446090 w 892180"/>
                  <a:gd name="connsiteY2" fmla="*/ 426243 h 426243"/>
                  <a:gd name="connsiteX3" fmla="*/ 0 w 892180"/>
                  <a:gd name="connsiteY3" fmla="*/ 0 h 42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180" h="426243">
                    <a:moveTo>
                      <a:pt x="0" y="0"/>
                    </a:moveTo>
                    <a:lnTo>
                      <a:pt x="892180" y="0"/>
                    </a:lnTo>
                    <a:cubicBezTo>
                      <a:pt x="892180" y="235408"/>
                      <a:pt x="692459" y="426243"/>
                      <a:pt x="446090" y="426243"/>
                    </a:cubicBezTo>
                    <a:cubicBezTo>
                      <a:pt x="199721" y="426243"/>
                      <a:pt x="0" y="23540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8751F0-842F-4DC2-9A9B-AB6FF0CE5562}"/>
                  </a:ext>
                </a:extLst>
              </p:cNvPr>
              <p:cNvSpPr/>
              <p:nvPr/>
            </p:nvSpPr>
            <p:spPr>
              <a:xfrm>
                <a:off x="623888" y="3448049"/>
                <a:ext cx="466724" cy="4667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lumMod val="2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9F5C0AD-8DAF-482D-9026-B490A3FBAA87}"/>
                  </a:ext>
                </a:extLst>
              </p:cNvPr>
              <p:cNvSpPr/>
              <p:nvPr/>
            </p:nvSpPr>
            <p:spPr>
              <a:xfrm>
                <a:off x="623887" y="3448049"/>
                <a:ext cx="451640" cy="218334"/>
              </a:xfrm>
              <a:custGeom>
                <a:avLst/>
                <a:gdLst>
                  <a:gd name="connsiteX0" fmla="*/ 401357 w 406380"/>
                  <a:gd name="connsiteY0" fmla="*/ 140670 h 218334"/>
                  <a:gd name="connsiteX1" fmla="*/ 284675 w 406380"/>
                  <a:gd name="connsiteY1" fmla="*/ 169245 h 218334"/>
                  <a:gd name="connsiteX2" fmla="*/ 139419 w 406380"/>
                  <a:gd name="connsiteY2" fmla="*/ 107332 h 218334"/>
                  <a:gd name="connsiteX3" fmla="*/ 122750 w 406380"/>
                  <a:gd name="connsiteY3" fmla="*/ 169245 h 218334"/>
                  <a:gd name="connsiteX4" fmla="*/ 84650 w 406380"/>
                  <a:gd name="connsiteY4" fmla="*/ 133526 h 218334"/>
                  <a:gd name="connsiteX5" fmla="*/ 56075 w 406380"/>
                  <a:gd name="connsiteY5" fmla="*/ 197820 h 218334"/>
                  <a:gd name="connsiteX6" fmla="*/ 1307 w 406380"/>
                  <a:gd name="connsiteY6" fmla="*/ 212107 h 218334"/>
                  <a:gd name="connsiteX7" fmla="*/ 22738 w 406380"/>
                  <a:gd name="connsiteY7" fmla="*/ 104951 h 218334"/>
                  <a:gd name="connsiteX8" fmla="*/ 84650 w 406380"/>
                  <a:gd name="connsiteY8" fmla="*/ 38276 h 218334"/>
                  <a:gd name="connsiteX9" fmla="*/ 187044 w 406380"/>
                  <a:gd name="connsiteY9" fmla="*/ 176 h 218334"/>
                  <a:gd name="connsiteX10" fmla="*/ 313250 w 406380"/>
                  <a:gd name="connsiteY10" fmla="*/ 26370 h 218334"/>
                  <a:gd name="connsiteX11" fmla="*/ 377544 w 406380"/>
                  <a:gd name="connsiteY11" fmla="*/ 78757 h 218334"/>
                  <a:gd name="connsiteX12" fmla="*/ 401357 w 406380"/>
                  <a:gd name="connsiteY12" fmla="*/ 140670 h 21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6380" h="218334">
                    <a:moveTo>
                      <a:pt x="401357" y="140670"/>
                    </a:moveTo>
                    <a:cubicBezTo>
                      <a:pt x="385879" y="155751"/>
                      <a:pt x="328331" y="174801"/>
                      <a:pt x="284675" y="169245"/>
                    </a:cubicBezTo>
                    <a:cubicBezTo>
                      <a:pt x="241019" y="163689"/>
                      <a:pt x="166406" y="107332"/>
                      <a:pt x="139419" y="107332"/>
                    </a:cubicBezTo>
                    <a:cubicBezTo>
                      <a:pt x="112432" y="107332"/>
                      <a:pt x="131878" y="164879"/>
                      <a:pt x="122750" y="169245"/>
                    </a:cubicBezTo>
                    <a:cubicBezTo>
                      <a:pt x="113622" y="173611"/>
                      <a:pt x="95762" y="128764"/>
                      <a:pt x="84650" y="133526"/>
                    </a:cubicBezTo>
                    <a:cubicBezTo>
                      <a:pt x="73538" y="138288"/>
                      <a:pt x="69965" y="184723"/>
                      <a:pt x="56075" y="197820"/>
                    </a:cubicBezTo>
                    <a:cubicBezTo>
                      <a:pt x="42185" y="210917"/>
                      <a:pt x="6863" y="227585"/>
                      <a:pt x="1307" y="212107"/>
                    </a:cubicBezTo>
                    <a:cubicBezTo>
                      <a:pt x="-4249" y="196629"/>
                      <a:pt x="8847" y="133923"/>
                      <a:pt x="22738" y="104951"/>
                    </a:cubicBezTo>
                    <a:cubicBezTo>
                      <a:pt x="36628" y="75979"/>
                      <a:pt x="57266" y="55738"/>
                      <a:pt x="84650" y="38276"/>
                    </a:cubicBezTo>
                    <a:cubicBezTo>
                      <a:pt x="112034" y="20813"/>
                      <a:pt x="148944" y="2160"/>
                      <a:pt x="187044" y="176"/>
                    </a:cubicBezTo>
                    <a:cubicBezTo>
                      <a:pt x="225144" y="-1808"/>
                      <a:pt x="281500" y="13273"/>
                      <a:pt x="313250" y="26370"/>
                    </a:cubicBezTo>
                    <a:cubicBezTo>
                      <a:pt x="345000" y="39467"/>
                      <a:pt x="362066" y="61295"/>
                      <a:pt x="377544" y="78757"/>
                    </a:cubicBezTo>
                    <a:cubicBezTo>
                      <a:pt x="393022" y="96219"/>
                      <a:pt x="416835" y="125589"/>
                      <a:pt x="401357" y="14067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BA4F5F-9534-4383-B176-59226CFBF30C}"/>
                </a:ext>
              </a:extLst>
            </p:cNvPr>
            <p:cNvCxnSpPr>
              <a:cxnSpLocks/>
              <a:endCxn id="41" idx="5"/>
            </p:cNvCxnSpPr>
            <p:nvPr/>
          </p:nvCxnSpPr>
          <p:spPr>
            <a:xfrm flipV="1">
              <a:off x="5353050" y="4122707"/>
              <a:ext cx="165012" cy="4112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75118A-A5A2-41EC-9BFD-547C774F5650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H="1" flipV="1">
              <a:off x="5188038" y="4122707"/>
              <a:ext cx="151959" cy="4112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DDB5FA3-5723-487B-961B-6EA1CF297779}"/>
                </a:ext>
              </a:extLst>
            </p:cNvPr>
            <p:cNvGrpSpPr/>
            <p:nvPr/>
          </p:nvGrpSpPr>
          <p:grpSpPr>
            <a:xfrm>
              <a:off x="5239154" y="4533959"/>
              <a:ext cx="178382" cy="262625"/>
              <a:chOff x="4689467" y="4510193"/>
              <a:chExt cx="178382" cy="262625"/>
            </a:xfrm>
          </p:grpSpPr>
          <p:sp>
            <p:nvSpPr>
              <p:cNvPr id="57" name="Flowchart: Sequential Access Storage 55">
                <a:extLst>
                  <a:ext uri="{FF2B5EF4-FFF2-40B4-BE49-F238E27FC236}">
                    <a16:creationId xmlns:a16="http://schemas.microsoft.com/office/drawing/2014/main" id="{56AC5FB5-D41D-4E92-99CC-BD8596192D78}"/>
                  </a:ext>
                </a:extLst>
              </p:cNvPr>
              <p:cNvSpPr/>
              <p:nvPr/>
            </p:nvSpPr>
            <p:spPr>
              <a:xfrm rot="16200000" flipH="1">
                <a:off x="4670065" y="4551865"/>
                <a:ext cx="238867" cy="155523"/>
              </a:xfrm>
              <a:custGeom>
                <a:avLst/>
                <a:gdLst>
                  <a:gd name="connsiteX0" fmla="*/ 77758 w 155516"/>
                  <a:gd name="connsiteY0" fmla="*/ 155516 h 155516"/>
                  <a:gd name="connsiteX1" fmla="*/ 1494 w 155516"/>
                  <a:gd name="connsiteY1" fmla="*/ 92928 h 155516"/>
                  <a:gd name="connsiteX2" fmla="*/ 48001 w 155516"/>
                  <a:gd name="connsiteY2" fmla="*/ 5919 h 155516"/>
                  <a:gd name="connsiteX3" fmla="*/ 142411 w 155516"/>
                  <a:gd name="connsiteY3" fmla="*/ 34558 h 155516"/>
                  <a:gd name="connsiteX4" fmla="*/ 132741 w 155516"/>
                  <a:gd name="connsiteY4" fmla="*/ 132741 h 155516"/>
                  <a:gd name="connsiteX5" fmla="*/ 155516 w 155516"/>
                  <a:gd name="connsiteY5" fmla="*/ 132741 h 155516"/>
                  <a:gd name="connsiteX6" fmla="*/ 155516 w 155516"/>
                  <a:gd name="connsiteY6" fmla="*/ 155516 h 155516"/>
                  <a:gd name="connsiteX7" fmla="*/ 77758 w 155516"/>
                  <a:gd name="connsiteY7" fmla="*/ 155516 h 155516"/>
                  <a:gd name="connsiteX0" fmla="*/ 77765 w 238867"/>
                  <a:gd name="connsiteY0" fmla="*/ 155523 h 155523"/>
                  <a:gd name="connsiteX1" fmla="*/ 1501 w 238867"/>
                  <a:gd name="connsiteY1" fmla="*/ 92935 h 155523"/>
                  <a:gd name="connsiteX2" fmla="*/ 48008 w 238867"/>
                  <a:gd name="connsiteY2" fmla="*/ 5926 h 155523"/>
                  <a:gd name="connsiteX3" fmla="*/ 142418 w 238867"/>
                  <a:gd name="connsiteY3" fmla="*/ 34565 h 155523"/>
                  <a:gd name="connsiteX4" fmla="*/ 132748 w 238867"/>
                  <a:gd name="connsiteY4" fmla="*/ 132748 h 155523"/>
                  <a:gd name="connsiteX5" fmla="*/ 238867 w 238867"/>
                  <a:gd name="connsiteY5" fmla="*/ 135129 h 155523"/>
                  <a:gd name="connsiteX6" fmla="*/ 155523 w 238867"/>
                  <a:gd name="connsiteY6" fmla="*/ 155523 h 155523"/>
                  <a:gd name="connsiteX7" fmla="*/ 77765 w 238867"/>
                  <a:gd name="connsiteY7" fmla="*/ 155523 h 155523"/>
                  <a:gd name="connsiteX0" fmla="*/ 77765 w 238867"/>
                  <a:gd name="connsiteY0" fmla="*/ 155523 h 155523"/>
                  <a:gd name="connsiteX1" fmla="*/ 1501 w 238867"/>
                  <a:gd name="connsiteY1" fmla="*/ 92935 h 155523"/>
                  <a:gd name="connsiteX2" fmla="*/ 48008 w 238867"/>
                  <a:gd name="connsiteY2" fmla="*/ 5926 h 155523"/>
                  <a:gd name="connsiteX3" fmla="*/ 142418 w 238867"/>
                  <a:gd name="connsiteY3" fmla="*/ 34565 h 155523"/>
                  <a:gd name="connsiteX4" fmla="*/ 132748 w 238867"/>
                  <a:gd name="connsiteY4" fmla="*/ 132748 h 155523"/>
                  <a:gd name="connsiteX5" fmla="*/ 238867 w 238867"/>
                  <a:gd name="connsiteY5" fmla="*/ 135129 h 155523"/>
                  <a:gd name="connsiteX6" fmla="*/ 217435 w 238867"/>
                  <a:gd name="connsiteY6" fmla="*/ 155523 h 155523"/>
                  <a:gd name="connsiteX7" fmla="*/ 77765 w 238867"/>
                  <a:gd name="connsiteY7" fmla="*/ 155523 h 1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867" h="155523">
                    <a:moveTo>
                      <a:pt x="77765" y="155523"/>
                    </a:moveTo>
                    <a:cubicBezTo>
                      <a:pt x="40669" y="155523"/>
                      <a:pt x="8738" y="129318"/>
                      <a:pt x="1501" y="92935"/>
                    </a:cubicBezTo>
                    <a:cubicBezTo>
                      <a:pt x="-5736" y="56551"/>
                      <a:pt x="13736" y="20122"/>
                      <a:pt x="48008" y="5926"/>
                    </a:cubicBezTo>
                    <a:cubicBezTo>
                      <a:pt x="82281" y="-8270"/>
                      <a:pt x="121808" y="3721"/>
                      <a:pt x="142418" y="34565"/>
                    </a:cubicBezTo>
                    <a:cubicBezTo>
                      <a:pt x="163028" y="65409"/>
                      <a:pt x="158979" y="106517"/>
                      <a:pt x="132748" y="132748"/>
                    </a:cubicBezTo>
                    <a:lnTo>
                      <a:pt x="238867" y="135129"/>
                    </a:lnTo>
                    <a:lnTo>
                      <a:pt x="217435" y="155523"/>
                    </a:lnTo>
                    <a:lnTo>
                      <a:pt x="77765" y="155523"/>
                    </a:lnTo>
                    <a:close/>
                  </a:path>
                </a:pathLst>
              </a:custGeom>
              <a:solidFill>
                <a:srgbClr val="B8B6B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E1D246A-2A15-435C-A6B1-CB60C53A0D2C}"/>
                  </a:ext>
                </a:extLst>
              </p:cNvPr>
              <p:cNvGrpSpPr/>
              <p:nvPr/>
            </p:nvGrpSpPr>
            <p:grpSpPr>
              <a:xfrm>
                <a:off x="4689467" y="4533951"/>
                <a:ext cx="178382" cy="238867"/>
                <a:chOff x="4689467" y="4533951"/>
                <a:chExt cx="178382" cy="238867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A8C17EC-D715-42AC-B528-18B4E6F3BF72}"/>
                    </a:ext>
                  </a:extLst>
                </p:cNvPr>
                <p:cNvSpPr/>
                <p:nvPr/>
              </p:nvSpPr>
              <p:spPr>
                <a:xfrm>
                  <a:off x="4822130" y="4661860"/>
                  <a:ext cx="45719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Sequential Access Storage 55">
                  <a:extLst>
                    <a:ext uri="{FF2B5EF4-FFF2-40B4-BE49-F238E27FC236}">
                      <a16:creationId xmlns:a16="http://schemas.microsoft.com/office/drawing/2014/main" id="{CEA140C2-ED7A-424A-B3FB-9F0A81026FEF}"/>
                    </a:ext>
                  </a:extLst>
                </p:cNvPr>
                <p:cNvSpPr/>
                <p:nvPr/>
              </p:nvSpPr>
              <p:spPr>
                <a:xfrm rot="16200000" flipH="1">
                  <a:off x="4647795" y="4575623"/>
                  <a:ext cx="238867" cy="155523"/>
                </a:xfrm>
                <a:custGeom>
                  <a:avLst/>
                  <a:gdLst>
                    <a:gd name="connsiteX0" fmla="*/ 77758 w 155516"/>
                    <a:gd name="connsiteY0" fmla="*/ 155516 h 155516"/>
                    <a:gd name="connsiteX1" fmla="*/ 1494 w 155516"/>
                    <a:gd name="connsiteY1" fmla="*/ 92928 h 155516"/>
                    <a:gd name="connsiteX2" fmla="*/ 48001 w 155516"/>
                    <a:gd name="connsiteY2" fmla="*/ 5919 h 155516"/>
                    <a:gd name="connsiteX3" fmla="*/ 142411 w 155516"/>
                    <a:gd name="connsiteY3" fmla="*/ 34558 h 155516"/>
                    <a:gd name="connsiteX4" fmla="*/ 132741 w 155516"/>
                    <a:gd name="connsiteY4" fmla="*/ 132741 h 155516"/>
                    <a:gd name="connsiteX5" fmla="*/ 155516 w 155516"/>
                    <a:gd name="connsiteY5" fmla="*/ 132741 h 155516"/>
                    <a:gd name="connsiteX6" fmla="*/ 155516 w 155516"/>
                    <a:gd name="connsiteY6" fmla="*/ 155516 h 155516"/>
                    <a:gd name="connsiteX7" fmla="*/ 77758 w 155516"/>
                    <a:gd name="connsiteY7" fmla="*/ 155516 h 155516"/>
                    <a:gd name="connsiteX0" fmla="*/ 77765 w 238867"/>
                    <a:gd name="connsiteY0" fmla="*/ 155523 h 155523"/>
                    <a:gd name="connsiteX1" fmla="*/ 1501 w 238867"/>
                    <a:gd name="connsiteY1" fmla="*/ 92935 h 155523"/>
                    <a:gd name="connsiteX2" fmla="*/ 48008 w 238867"/>
                    <a:gd name="connsiteY2" fmla="*/ 5926 h 155523"/>
                    <a:gd name="connsiteX3" fmla="*/ 142418 w 238867"/>
                    <a:gd name="connsiteY3" fmla="*/ 34565 h 155523"/>
                    <a:gd name="connsiteX4" fmla="*/ 132748 w 238867"/>
                    <a:gd name="connsiteY4" fmla="*/ 132748 h 155523"/>
                    <a:gd name="connsiteX5" fmla="*/ 238867 w 238867"/>
                    <a:gd name="connsiteY5" fmla="*/ 135129 h 155523"/>
                    <a:gd name="connsiteX6" fmla="*/ 155523 w 238867"/>
                    <a:gd name="connsiteY6" fmla="*/ 155523 h 155523"/>
                    <a:gd name="connsiteX7" fmla="*/ 77765 w 238867"/>
                    <a:gd name="connsiteY7" fmla="*/ 155523 h 155523"/>
                    <a:gd name="connsiteX0" fmla="*/ 77765 w 238867"/>
                    <a:gd name="connsiteY0" fmla="*/ 155523 h 155523"/>
                    <a:gd name="connsiteX1" fmla="*/ 1501 w 238867"/>
                    <a:gd name="connsiteY1" fmla="*/ 92935 h 155523"/>
                    <a:gd name="connsiteX2" fmla="*/ 48008 w 238867"/>
                    <a:gd name="connsiteY2" fmla="*/ 5926 h 155523"/>
                    <a:gd name="connsiteX3" fmla="*/ 142418 w 238867"/>
                    <a:gd name="connsiteY3" fmla="*/ 34565 h 155523"/>
                    <a:gd name="connsiteX4" fmla="*/ 132748 w 238867"/>
                    <a:gd name="connsiteY4" fmla="*/ 132748 h 155523"/>
                    <a:gd name="connsiteX5" fmla="*/ 238867 w 238867"/>
                    <a:gd name="connsiteY5" fmla="*/ 135129 h 155523"/>
                    <a:gd name="connsiteX6" fmla="*/ 217435 w 238867"/>
                    <a:gd name="connsiteY6" fmla="*/ 155523 h 155523"/>
                    <a:gd name="connsiteX7" fmla="*/ 77765 w 238867"/>
                    <a:gd name="connsiteY7" fmla="*/ 155523 h 155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867" h="155523">
                      <a:moveTo>
                        <a:pt x="77765" y="155523"/>
                      </a:moveTo>
                      <a:cubicBezTo>
                        <a:pt x="40669" y="155523"/>
                        <a:pt x="8738" y="129318"/>
                        <a:pt x="1501" y="92935"/>
                      </a:cubicBezTo>
                      <a:cubicBezTo>
                        <a:pt x="-5736" y="56551"/>
                        <a:pt x="13736" y="20122"/>
                        <a:pt x="48008" y="5926"/>
                      </a:cubicBezTo>
                      <a:cubicBezTo>
                        <a:pt x="82281" y="-8270"/>
                        <a:pt x="121808" y="3721"/>
                        <a:pt x="142418" y="34565"/>
                      </a:cubicBezTo>
                      <a:cubicBezTo>
                        <a:pt x="163028" y="65409"/>
                        <a:pt x="158979" y="106517"/>
                        <a:pt x="132748" y="132748"/>
                      </a:cubicBezTo>
                      <a:lnTo>
                        <a:pt x="238867" y="135129"/>
                      </a:lnTo>
                      <a:lnTo>
                        <a:pt x="217435" y="155523"/>
                      </a:lnTo>
                      <a:lnTo>
                        <a:pt x="77765" y="1555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500C79-4DA2-421D-A11F-1F00BBC3E6EF}"/>
              </a:ext>
            </a:extLst>
          </p:cNvPr>
          <p:cNvGrpSpPr/>
          <p:nvPr/>
        </p:nvGrpSpPr>
        <p:grpSpPr>
          <a:xfrm>
            <a:off x="5584380" y="3331399"/>
            <a:ext cx="892180" cy="809626"/>
            <a:chOff x="5584380" y="3331399"/>
            <a:chExt cx="892180" cy="80962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0F9AD57-397B-4EC6-A3C5-9CF4E90F7842}"/>
                </a:ext>
              </a:extLst>
            </p:cNvPr>
            <p:cNvSpPr/>
            <p:nvPr/>
          </p:nvSpPr>
          <p:spPr>
            <a:xfrm rot="10800000" flipH="1">
              <a:off x="5584380" y="3714782"/>
              <a:ext cx="892180" cy="426243"/>
            </a:xfrm>
            <a:custGeom>
              <a:avLst/>
              <a:gdLst>
                <a:gd name="connsiteX0" fmla="*/ 0 w 892180"/>
                <a:gd name="connsiteY0" fmla="*/ 0 h 426243"/>
                <a:gd name="connsiteX1" fmla="*/ 892180 w 892180"/>
                <a:gd name="connsiteY1" fmla="*/ 0 h 426243"/>
                <a:gd name="connsiteX2" fmla="*/ 446090 w 892180"/>
                <a:gd name="connsiteY2" fmla="*/ 426243 h 426243"/>
                <a:gd name="connsiteX3" fmla="*/ 0 w 892180"/>
                <a:gd name="connsiteY3" fmla="*/ 0 h 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180" h="426243">
                  <a:moveTo>
                    <a:pt x="0" y="0"/>
                  </a:moveTo>
                  <a:lnTo>
                    <a:pt x="892180" y="0"/>
                  </a:lnTo>
                  <a:cubicBezTo>
                    <a:pt x="892180" y="235408"/>
                    <a:pt x="692459" y="426243"/>
                    <a:pt x="446090" y="426243"/>
                  </a:cubicBezTo>
                  <a:cubicBezTo>
                    <a:pt x="199721" y="426243"/>
                    <a:pt x="0" y="235408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C6D282C-B799-44ED-8FCB-3D5B4EA2281D}"/>
                </a:ext>
              </a:extLst>
            </p:cNvPr>
            <p:cNvSpPr/>
            <p:nvPr/>
          </p:nvSpPr>
          <p:spPr>
            <a:xfrm flipH="1">
              <a:off x="5816160" y="3331400"/>
              <a:ext cx="466724" cy="466724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324117-30A0-4DCC-8F07-67FDDFBBA3DA}"/>
                </a:ext>
              </a:extLst>
            </p:cNvPr>
            <p:cNvSpPr/>
            <p:nvPr/>
          </p:nvSpPr>
          <p:spPr>
            <a:xfrm flipH="1">
              <a:off x="5831245" y="3331399"/>
              <a:ext cx="451640" cy="271431"/>
            </a:xfrm>
            <a:custGeom>
              <a:avLst/>
              <a:gdLst>
                <a:gd name="connsiteX0" fmla="*/ 401357 w 406380"/>
                <a:gd name="connsiteY0" fmla="*/ 140670 h 218334"/>
                <a:gd name="connsiteX1" fmla="*/ 284675 w 406380"/>
                <a:gd name="connsiteY1" fmla="*/ 169245 h 218334"/>
                <a:gd name="connsiteX2" fmla="*/ 139419 w 406380"/>
                <a:gd name="connsiteY2" fmla="*/ 107332 h 218334"/>
                <a:gd name="connsiteX3" fmla="*/ 122750 w 406380"/>
                <a:gd name="connsiteY3" fmla="*/ 169245 h 218334"/>
                <a:gd name="connsiteX4" fmla="*/ 84650 w 406380"/>
                <a:gd name="connsiteY4" fmla="*/ 133526 h 218334"/>
                <a:gd name="connsiteX5" fmla="*/ 56075 w 406380"/>
                <a:gd name="connsiteY5" fmla="*/ 197820 h 218334"/>
                <a:gd name="connsiteX6" fmla="*/ 1307 w 406380"/>
                <a:gd name="connsiteY6" fmla="*/ 212107 h 218334"/>
                <a:gd name="connsiteX7" fmla="*/ 22738 w 406380"/>
                <a:gd name="connsiteY7" fmla="*/ 104951 h 218334"/>
                <a:gd name="connsiteX8" fmla="*/ 84650 w 406380"/>
                <a:gd name="connsiteY8" fmla="*/ 38276 h 218334"/>
                <a:gd name="connsiteX9" fmla="*/ 187044 w 406380"/>
                <a:gd name="connsiteY9" fmla="*/ 176 h 218334"/>
                <a:gd name="connsiteX10" fmla="*/ 313250 w 406380"/>
                <a:gd name="connsiteY10" fmla="*/ 26370 h 218334"/>
                <a:gd name="connsiteX11" fmla="*/ 377544 w 406380"/>
                <a:gd name="connsiteY11" fmla="*/ 78757 h 218334"/>
                <a:gd name="connsiteX12" fmla="*/ 401357 w 406380"/>
                <a:gd name="connsiteY12" fmla="*/ 140670 h 21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6380" h="218334">
                  <a:moveTo>
                    <a:pt x="401357" y="140670"/>
                  </a:moveTo>
                  <a:cubicBezTo>
                    <a:pt x="385879" y="155751"/>
                    <a:pt x="328331" y="174801"/>
                    <a:pt x="284675" y="169245"/>
                  </a:cubicBezTo>
                  <a:cubicBezTo>
                    <a:pt x="241019" y="163689"/>
                    <a:pt x="166406" y="107332"/>
                    <a:pt x="139419" y="107332"/>
                  </a:cubicBezTo>
                  <a:cubicBezTo>
                    <a:pt x="112432" y="107332"/>
                    <a:pt x="131878" y="164879"/>
                    <a:pt x="122750" y="169245"/>
                  </a:cubicBezTo>
                  <a:cubicBezTo>
                    <a:pt x="113622" y="173611"/>
                    <a:pt x="95762" y="128764"/>
                    <a:pt x="84650" y="133526"/>
                  </a:cubicBezTo>
                  <a:cubicBezTo>
                    <a:pt x="73538" y="138288"/>
                    <a:pt x="69965" y="184723"/>
                    <a:pt x="56075" y="197820"/>
                  </a:cubicBezTo>
                  <a:cubicBezTo>
                    <a:pt x="42185" y="210917"/>
                    <a:pt x="6863" y="227585"/>
                    <a:pt x="1307" y="212107"/>
                  </a:cubicBezTo>
                  <a:cubicBezTo>
                    <a:pt x="-4249" y="196629"/>
                    <a:pt x="8847" y="133923"/>
                    <a:pt x="22738" y="104951"/>
                  </a:cubicBezTo>
                  <a:cubicBezTo>
                    <a:pt x="36628" y="75979"/>
                    <a:pt x="57266" y="55738"/>
                    <a:pt x="84650" y="38276"/>
                  </a:cubicBezTo>
                  <a:cubicBezTo>
                    <a:pt x="112034" y="20813"/>
                    <a:pt x="148944" y="2160"/>
                    <a:pt x="187044" y="176"/>
                  </a:cubicBezTo>
                  <a:cubicBezTo>
                    <a:pt x="225144" y="-1808"/>
                    <a:pt x="281500" y="13273"/>
                    <a:pt x="313250" y="26370"/>
                  </a:cubicBezTo>
                  <a:cubicBezTo>
                    <a:pt x="345000" y="39467"/>
                    <a:pt x="362066" y="61295"/>
                    <a:pt x="377544" y="78757"/>
                  </a:cubicBezTo>
                  <a:cubicBezTo>
                    <a:pt x="393022" y="96219"/>
                    <a:pt x="416835" y="125589"/>
                    <a:pt x="401357" y="1406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A5FD07-6E3C-4C6D-BF1E-8B5D68387AD8}"/>
                </a:ext>
              </a:extLst>
            </p:cNvPr>
            <p:cNvSpPr/>
            <p:nvPr/>
          </p:nvSpPr>
          <p:spPr>
            <a:xfrm rot="21332072">
              <a:off x="6264332" y="3458426"/>
              <a:ext cx="169738" cy="290533"/>
            </a:xfrm>
            <a:custGeom>
              <a:avLst/>
              <a:gdLst>
                <a:gd name="connsiteX0" fmla="*/ 289 w 169738"/>
                <a:gd name="connsiteY0" fmla="*/ 47933 h 290533"/>
                <a:gd name="connsiteX1" fmla="*/ 33627 w 169738"/>
                <a:gd name="connsiteY1" fmla="*/ 97939 h 290533"/>
                <a:gd name="connsiteX2" fmla="*/ 45533 w 169738"/>
                <a:gd name="connsiteY2" fmla="*/ 197951 h 290533"/>
                <a:gd name="connsiteX3" fmla="*/ 38389 w 169738"/>
                <a:gd name="connsiteY3" fmla="*/ 271770 h 290533"/>
                <a:gd name="connsiteX4" fmla="*/ 74108 w 169738"/>
                <a:gd name="connsiteY4" fmla="*/ 286058 h 290533"/>
                <a:gd name="connsiteX5" fmla="*/ 86014 w 169738"/>
                <a:gd name="connsiteY5" fmla="*/ 236051 h 290533"/>
                <a:gd name="connsiteX6" fmla="*/ 107446 w 169738"/>
                <a:gd name="connsiteY6" fmla="*/ 283676 h 290533"/>
                <a:gd name="connsiteX7" fmla="*/ 166977 w 169738"/>
                <a:gd name="connsiteY7" fmla="*/ 281295 h 290533"/>
                <a:gd name="connsiteX8" fmla="*/ 157452 w 169738"/>
                <a:gd name="connsiteY8" fmla="*/ 200333 h 290533"/>
                <a:gd name="connsiteX9" fmla="*/ 136021 w 169738"/>
                <a:gd name="connsiteY9" fmla="*/ 102701 h 290533"/>
                <a:gd name="connsiteX10" fmla="*/ 86014 w 169738"/>
                <a:gd name="connsiteY10" fmla="*/ 31264 h 290533"/>
                <a:gd name="connsiteX11" fmla="*/ 21721 w 169738"/>
                <a:gd name="connsiteY11" fmla="*/ 308 h 290533"/>
                <a:gd name="connsiteX12" fmla="*/ 289 w 169738"/>
                <a:gd name="connsiteY12" fmla="*/ 47933 h 290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738" h="290533">
                  <a:moveTo>
                    <a:pt x="289" y="47933"/>
                  </a:moveTo>
                  <a:cubicBezTo>
                    <a:pt x="2273" y="64205"/>
                    <a:pt x="26086" y="72936"/>
                    <a:pt x="33627" y="97939"/>
                  </a:cubicBezTo>
                  <a:cubicBezTo>
                    <a:pt x="41168" y="122942"/>
                    <a:pt x="44739" y="168979"/>
                    <a:pt x="45533" y="197951"/>
                  </a:cubicBezTo>
                  <a:cubicBezTo>
                    <a:pt x="46327" y="226923"/>
                    <a:pt x="33627" y="257086"/>
                    <a:pt x="38389" y="271770"/>
                  </a:cubicBezTo>
                  <a:cubicBezTo>
                    <a:pt x="43151" y="286454"/>
                    <a:pt x="66171" y="292011"/>
                    <a:pt x="74108" y="286058"/>
                  </a:cubicBezTo>
                  <a:cubicBezTo>
                    <a:pt x="82045" y="280105"/>
                    <a:pt x="80458" y="236448"/>
                    <a:pt x="86014" y="236051"/>
                  </a:cubicBezTo>
                  <a:cubicBezTo>
                    <a:pt x="91570" y="235654"/>
                    <a:pt x="93952" y="276135"/>
                    <a:pt x="107446" y="283676"/>
                  </a:cubicBezTo>
                  <a:cubicBezTo>
                    <a:pt x="120940" y="291217"/>
                    <a:pt x="158643" y="295185"/>
                    <a:pt x="166977" y="281295"/>
                  </a:cubicBezTo>
                  <a:cubicBezTo>
                    <a:pt x="175311" y="267405"/>
                    <a:pt x="162611" y="230099"/>
                    <a:pt x="157452" y="200333"/>
                  </a:cubicBezTo>
                  <a:cubicBezTo>
                    <a:pt x="152293" y="170567"/>
                    <a:pt x="147927" y="130879"/>
                    <a:pt x="136021" y="102701"/>
                  </a:cubicBezTo>
                  <a:cubicBezTo>
                    <a:pt x="124115" y="74523"/>
                    <a:pt x="105064" y="48329"/>
                    <a:pt x="86014" y="31264"/>
                  </a:cubicBezTo>
                  <a:cubicBezTo>
                    <a:pt x="66964" y="14199"/>
                    <a:pt x="36802" y="4277"/>
                    <a:pt x="21721" y="308"/>
                  </a:cubicBezTo>
                  <a:cubicBezTo>
                    <a:pt x="6640" y="-3661"/>
                    <a:pt x="-1695" y="31661"/>
                    <a:pt x="289" y="479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6797B0B-E5C5-406F-9A6A-1A32CA5F07C9}"/>
              </a:ext>
            </a:extLst>
          </p:cNvPr>
          <p:cNvGrpSpPr/>
          <p:nvPr/>
        </p:nvGrpSpPr>
        <p:grpSpPr>
          <a:xfrm>
            <a:off x="6476560" y="4245766"/>
            <a:ext cx="491459" cy="471429"/>
            <a:chOff x="6476560" y="4276783"/>
            <a:chExt cx="491459" cy="471429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56E2FAD1-4C0E-4872-BE8B-E38B8BB25537}"/>
                </a:ext>
              </a:extLst>
            </p:cNvPr>
            <p:cNvSpPr/>
            <p:nvPr/>
          </p:nvSpPr>
          <p:spPr>
            <a:xfrm>
              <a:off x="6476560" y="4491037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7BE0E0FD-359D-4922-9A16-AF9C694BCFD6}"/>
                </a:ext>
              </a:extLst>
            </p:cNvPr>
            <p:cNvSpPr/>
            <p:nvPr/>
          </p:nvSpPr>
          <p:spPr>
            <a:xfrm>
              <a:off x="6702779" y="4491037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412CFC24-B600-4C67-9B63-709A9DD570E5}"/>
                </a:ext>
              </a:extLst>
            </p:cNvPr>
            <p:cNvSpPr/>
            <p:nvPr/>
          </p:nvSpPr>
          <p:spPr>
            <a:xfrm>
              <a:off x="6589670" y="4276783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CF0DD2-8168-4F47-94FE-3D8A3091BCAD}"/>
              </a:ext>
            </a:extLst>
          </p:cNvPr>
          <p:cNvGrpSpPr/>
          <p:nvPr/>
        </p:nvGrpSpPr>
        <p:grpSpPr>
          <a:xfrm>
            <a:off x="5780089" y="3866063"/>
            <a:ext cx="491459" cy="471429"/>
            <a:chOff x="6476560" y="4276783"/>
            <a:chExt cx="491459" cy="471429"/>
          </a:xfrm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AD30944A-D21F-41BD-83CE-37358AEAAFEC}"/>
                </a:ext>
              </a:extLst>
            </p:cNvPr>
            <p:cNvSpPr/>
            <p:nvPr/>
          </p:nvSpPr>
          <p:spPr>
            <a:xfrm>
              <a:off x="6476560" y="4491037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3BC359A1-3773-4B24-AF8C-FD52F34D6B32}"/>
                </a:ext>
              </a:extLst>
            </p:cNvPr>
            <p:cNvSpPr/>
            <p:nvPr/>
          </p:nvSpPr>
          <p:spPr>
            <a:xfrm>
              <a:off x="6702779" y="4491037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8CE58E68-4354-4200-B558-9490C73C3FCA}"/>
                </a:ext>
              </a:extLst>
            </p:cNvPr>
            <p:cNvSpPr/>
            <p:nvPr/>
          </p:nvSpPr>
          <p:spPr>
            <a:xfrm>
              <a:off x="6589670" y="4276783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Cube 91">
            <a:extLst>
              <a:ext uri="{FF2B5EF4-FFF2-40B4-BE49-F238E27FC236}">
                <a16:creationId xmlns:a16="http://schemas.microsoft.com/office/drawing/2014/main" id="{D84C5DC6-4D5C-4B14-B0BE-9B5782156C2A}"/>
              </a:ext>
            </a:extLst>
          </p:cNvPr>
          <p:cNvSpPr/>
          <p:nvPr/>
        </p:nvSpPr>
        <p:spPr>
          <a:xfrm>
            <a:off x="6384458" y="2726527"/>
            <a:ext cx="184204" cy="178603"/>
          </a:xfrm>
          <a:prstGeom prst="cube">
            <a:avLst/>
          </a:prstGeom>
          <a:gradFill flip="none" rotWithShape="1">
            <a:gsLst>
              <a:gs pos="0">
                <a:srgbClr val="A5E157"/>
              </a:gs>
              <a:gs pos="100000">
                <a:srgbClr val="09934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59DFCF5C-D6BC-4BA0-89BE-7572BCA8A669}"/>
              </a:ext>
            </a:extLst>
          </p:cNvPr>
          <p:cNvSpPr/>
          <p:nvPr/>
        </p:nvSpPr>
        <p:spPr>
          <a:xfrm>
            <a:off x="6043989" y="2736104"/>
            <a:ext cx="184204" cy="178603"/>
          </a:xfrm>
          <a:prstGeom prst="cube">
            <a:avLst/>
          </a:prstGeom>
          <a:gradFill flip="none" rotWithShape="1">
            <a:gsLst>
              <a:gs pos="0">
                <a:srgbClr val="A5E157"/>
              </a:gs>
              <a:gs pos="100000">
                <a:srgbClr val="09934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0FE37DD-69B5-4A96-A5F1-9A0D077FAAD7}"/>
              </a:ext>
            </a:extLst>
          </p:cNvPr>
          <p:cNvSpPr/>
          <p:nvPr/>
        </p:nvSpPr>
        <p:spPr>
          <a:xfrm>
            <a:off x="6702779" y="2419346"/>
            <a:ext cx="184204" cy="178603"/>
          </a:xfrm>
          <a:prstGeom prst="cube">
            <a:avLst/>
          </a:prstGeom>
          <a:gradFill flip="none" rotWithShape="1">
            <a:gsLst>
              <a:gs pos="0">
                <a:srgbClr val="A5E157"/>
              </a:gs>
              <a:gs pos="100000">
                <a:srgbClr val="09934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E7321BB6-B3D8-4918-BF17-52EDC73EB1B2}"/>
              </a:ext>
            </a:extLst>
          </p:cNvPr>
          <p:cNvSpPr/>
          <p:nvPr/>
        </p:nvSpPr>
        <p:spPr>
          <a:xfrm>
            <a:off x="6384458" y="2424060"/>
            <a:ext cx="184204" cy="178603"/>
          </a:xfrm>
          <a:prstGeom prst="cube">
            <a:avLst/>
          </a:prstGeom>
          <a:gradFill flip="none" rotWithShape="1">
            <a:gsLst>
              <a:gs pos="0">
                <a:srgbClr val="A5E157"/>
              </a:gs>
              <a:gs pos="100000">
                <a:srgbClr val="09934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5C423248-CF86-4922-B36F-15B0F0F8C9BB}"/>
              </a:ext>
            </a:extLst>
          </p:cNvPr>
          <p:cNvSpPr/>
          <p:nvPr/>
        </p:nvSpPr>
        <p:spPr>
          <a:xfrm>
            <a:off x="6035161" y="2434230"/>
            <a:ext cx="184204" cy="178603"/>
          </a:xfrm>
          <a:prstGeom prst="cube">
            <a:avLst/>
          </a:prstGeom>
          <a:gradFill flip="none" rotWithShape="1">
            <a:gsLst>
              <a:gs pos="0">
                <a:srgbClr val="A5E157"/>
              </a:gs>
              <a:gs pos="100000">
                <a:srgbClr val="09934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2BAF4306-E02E-426D-A9A2-4610D42E131F}"/>
              </a:ext>
            </a:extLst>
          </p:cNvPr>
          <p:cNvSpPr/>
          <p:nvPr/>
        </p:nvSpPr>
        <p:spPr>
          <a:xfrm>
            <a:off x="6702779" y="2093857"/>
            <a:ext cx="184204" cy="178603"/>
          </a:xfrm>
          <a:prstGeom prst="cube">
            <a:avLst/>
          </a:prstGeom>
          <a:gradFill flip="none" rotWithShape="1">
            <a:gsLst>
              <a:gs pos="0">
                <a:srgbClr val="A5E157"/>
              </a:gs>
              <a:gs pos="100000">
                <a:srgbClr val="09934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92FF6D43-77BD-4297-A475-626C56A5595B}"/>
              </a:ext>
            </a:extLst>
          </p:cNvPr>
          <p:cNvSpPr/>
          <p:nvPr/>
        </p:nvSpPr>
        <p:spPr>
          <a:xfrm>
            <a:off x="6384458" y="2098571"/>
            <a:ext cx="184204" cy="178603"/>
          </a:xfrm>
          <a:prstGeom prst="cube">
            <a:avLst/>
          </a:prstGeom>
          <a:gradFill flip="none" rotWithShape="1">
            <a:gsLst>
              <a:gs pos="0">
                <a:srgbClr val="A5E157"/>
              </a:gs>
              <a:gs pos="100000">
                <a:srgbClr val="09934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D8207584-C424-4601-A87E-066290AE77E5}"/>
              </a:ext>
            </a:extLst>
          </p:cNvPr>
          <p:cNvSpPr/>
          <p:nvPr/>
        </p:nvSpPr>
        <p:spPr>
          <a:xfrm>
            <a:off x="6035161" y="2108741"/>
            <a:ext cx="184204" cy="178603"/>
          </a:xfrm>
          <a:prstGeom prst="cube">
            <a:avLst/>
          </a:prstGeom>
          <a:gradFill flip="none" rotWithShape="1">
            <a:gsLst>
              <a:gs pos="0">
                <a:srgbClr val="A5E157"/>
              </a:gs>
              <a:gs pos="100000">
                <a:srgbClr val="09934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B981C14E-2D93-4AD5-B208-3D11955D08B0}"/>
              </a:ext>
            </a:extLst>
          </p:cNvPr>
          <p:cNvSpPr/>
          <p:nvPr/>
        </p:nvSpPr>
        <p:spPr>
          <a:xfrm flipH="1">
            <a:off x="5239152" y="2736104"/>
            <a:ext cx="648569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Dashboard</a:t>
            </a:r>
            <a:endParaRPr lang="en-US" sz="900" dirty="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CBA841EC-8BCA-4021-9D36-7CCC99A9F1FC}"/>
              </a:ext>
            </a:extLst>
          </p:cNvPr>
          <p:cNvSpPr/>
          <p:nvPr/>
        </p:nvSpPr>
        <p:spPr>
          <a:xfrm flipH="1">
            <a:off x="5221499" y="2424059"/>
            <a:ext cx="648569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Login Page</a:t>
            </a:r>
            <a:endParaRPr lang="en-US" sz="1050" dirty="0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96796230-E110-4024-BF7C-9314F48F8022}"/>
              </a:ext>
            </a:extLst>
          </p:cNvPr>
          <p:cNvSpPr/>
          <p:nvPr/>
        </p:nvSpPr>
        <p:spPr>
          <a:xfrm flipH="1">
            <a:off x="5221498" y="2108741"/>
            <a:ext cx="648569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Homepage</a:t>
            </a:r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CA681815-7700-4963-AFEE-7A1EA6ACA807}"/>
              </a:ext>
            </a:extLst>
          </p:cNvPr>
          <p:cNvSpPr/>
          <p:nvPr/>
        </p:nvSpPr>
        <p:spPr>
          <a:xfrm flipH="1">
            <a:off x="5912709" y="2026444"/>
            <a:ext cx="68991" cy="935827"/>
          </a:xfrm>
          <a:prstGeom prst="cube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F06419B0-76D4-4713-8467-A4CC6E594A13}"/>
              </a:ext>
            </a:extLst>
          </p:cNvPr>
          <p:cNvSpPr/>
          <p:nvPr/>
        </p:nvSpPr>
        <p:spPr>
          <a:xfrm flipH="1">
            <a:off x="6272178" y="2024664"/>
            <a:ext cx="68991" cy="935827"/>
          </a:xfrm>
          <a:prstGeom prst="cube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1A72B3FE-78B9-49F2-A8DC-1963330832B0}"/>
              </a:ext>
            </a:extLst>
          </p:cNvPr>
          <p:cNvSpPr/>
          <p:nvPr/>
        </p:nvSpPr>
        <p:spPr>
          <a:xfrm flipH="1">
            <a:off x="6609180" y="2024663"/>
            <a:ext cx="68991" cy="935827"/>
          </a:xfrm>
          <a:prstGeom prst="cube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94463B12-184C-4297-B3EE-1C0561500C69}"/>
              </a:ext>
            </a:extLst>
          </p:cNvPr>
          <p:cNvSpPr/>
          <p:nvPr/>
        </p:nvSpPr>
        <p:spPr>
          <a:xfrm rot="5400000" flipH="1">
            <a:off x="6061504" y="1470900"/>
            <a:ext cx="68991" cy="1765747"/>
          </a:xfrm>
          <a:prstGeom prst="cube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5DAE91F-396E-4E83-ADB2-C4742CD4E0CC}"/>
              </a:ext>
            </a:extLst>
          </p:cNvPr>
          <p:cNvSpPr/>
          <p:nvPr/>
        </p:nvSpPr>
        <p:spPr>
          <a:xfrm rot="5400000" flipH="1">
            <a:off x="6039607" y="1778023"/>
            <a:ext cx="68991" cy="1776752"/>
          </a:xfrm>
          <a:prstGeom prst="cube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C089594-E2F5-49CB-9251-6704D40CA7F0}"/>
              </a:ext>
            </a:extLst>
          </p:cNvPr>
          <p:cNvGrpSpPr/>
          <p:nvPr/>
        </p:nvGrpSpPr>
        <p:grpSpPr>
          <a:xfrm>
            <a:off x="8198644" y="2117366"/>
            <a:ext cx="749904" cy="724989"/>
            <a:chOff x="8198644" y="2117366"/>
            <a:chExt cx="749904" cy="724989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0077E02-5623-4C97-AEDA-6D3AD4114043}"/>
                </a:ext>
              </a:extLst>
            </p:cNvPr>
            <p:cNvSpPr/>
            <p:nvPr/>
          </p:nvSpPr>
          <p:spPr>
            <a:xfrm>
              <a:off x="8310059" y="2208022"/>
              <a:ext cx="470095" cy="4700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Cube 109">
              <a:extLst>
                <a:ext uri="{FF2B5EF4-FFF2-40B4-BE49-F238E27FC236}">
                  <a16:creationId xmlns:a16="http://schemas.microsoft.com/office/drawing/2014/main" id="{8FD52FC5-DEC7-4F0E-80F5-1F3DA390B94D}"/>
                </a:ext>
              </a:extLst>
            </p:cNvPr>
            <p:cNvSpPr/>
            <p:nvPr/>
          </p:nvSpPr>
          <p:spPr>
            <a:xfrm flipH="1">
              <a:off x="8198644" y="2629853"/>
              <a:ext cx="749904" cy="212502"/>
            </a:xfrm>
            <a:prstGeom prst="cube">
              <a:avLst/>
            </a:prstGeom>
            <a:gradFill flip="none" rotWithShape="1">
              <a:gsLst>
                <a:gs pos="100000">
                  <a:srgbClr val="0A3089"/>
                </a:gs>
                <a:gs pos="0">
                  <a:srgbClr val="00C4E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Theme</a:t>
              </a:r>
            </a:p>
          </p:txBody>
        </p:sp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8896D2C3-C4CF-45CB-BCF9-AE785118A418}"/>
                </a:ext>
              </a:extLst>
            </p:cNvPr>
            <p:cNvSpPr/>
            <p:nvPr/>
          </p:nvSpPr>
          <p:spPr>
            <a:xfrm rot="826274">
              <a:off x="8668523" y="2403274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ube 112">
              <a:extLst>
                <a:ext uri="{FF2B5EF4-FFF2-40B4-BE49-F238E27FC236}">
                  <a16:creationId xmlns:a16="http://schemas.microsoft.com/office/drawing/2014/main" id="{2DEFDC41-1943-4A9E-9D2C-35E1BFA052A4}"/>
                </a:ext>
              </a:extLst>
            </p:cNvPr>
            <p:cNvSpPr/>
            <p:nvPr/>
          </p:nvSpPr>
          <p:spPr>
            <a:xfrm rot="20599785">
              <a:off x="8240721" y="2393317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007F29F7-4DB2-49D5-BD07-17D886C553ED}"/>
                </a:ext>
              </a:extLst>
            </p:cNvPr>
            <p:cNvSpPr/>
            <p:nvPr/>
          </p:nvSpPr>
          <p:spPr>
            <a:xfrm flipH="1">
              <a:off x="8465708" y="2117366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B3FFF11-933B-4C79-9B7C-04E47E3E61BE}"/>
              </a:ext>
            </a:extLst>
          </p:cNvPr>
          <p:cNvGrpSpPr/>
          <p:nvPr/>
        </p:nvGrpSpPr>
        <p:grpSpPr>
          <a:xfrm>
            <a:off x="8138087" y="2944667"/>
            <a:ext cx="749904" cy="724989"/>
            <a:chOff x="8198644" y="2117366"/>
            <a:chExt cx="749904" cy="72498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7C38796-2FBE-4A08-A4EE-EF65E0A232CC}"/>
                </a:ext>
              </a:extLst>
            </p:cNvPr>
            <p:cNvSpPr/>
            <p:nvPr/>
          </p:nvSpPr>
          <p:spPr>
            <a:xfrm>
              <a:off x="8310059" y="2208022"/>
              <a:ext cx="470095" cy="4700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0772E6AC-BA90-4ED7-A1AB-C203368ACD6C}"/>
                </a:ext>
              </a:extLst>
            </p:cNvPr>
            <p:cNvSpPr/>
            <p:nvPr/>
          </p:nvSpPr>
          <p:spPr>
            <a:xfrm flipH="1">
              <a:off x="8198644" y="2629853"/>
              <a:ext cx="749904" cy="212502"/>
            </a:xfrm>
            <a:prstGeom prst="cube">
              <a:avLst/>
            </a:prstGeom>
            <a:gradFill flip="none" rotWithShape="1">
              <a:gsLst>
                <a:gs pos="100000">
                  <a:srgbClr val="0A3089"/>
                </a:gs>
                <a:gs pos="0">
                  <a:srgbClr val="00C4E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Layout</a:t>
              </a:r>
            </a:p>
          </p:txBody>
        </p:sp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200882C2-8ACD-4F4B-A304-DC6AD65044E8}"/>
                </a:ext>
              </a:extLst>
            </p:cNvPr>
            <p:cNvSpPr/>
            <p:nvPr/>
          </p:nvSpPr>
          <p:spPr>
            <a:xfrm rot="826274">
              <a:off x="8668523" y="2403274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ube 125">
              <a:extLst>
                <a:ext uri="{FF2B5EF4-FFF2-40B4-BE49-F238E27FC236}">
                  <a16:creationId xmlns:a16="http://schemas.microsoft.com/office/drawing/2014/main" id="{9F568D57-4C30-469D-9C27-0626385C9AD2}"/>
                </a:ext>
              </a:extLst>
            </p:cNvPr>
            <p:cNvSpPr/>
            <p:nvPr/>
          </p:nvSpPr>
          <p:spPr>
            <a:xfrm rot="20599785">
              <a:off x="8240721" y="2393317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171C5654-7DDA-4539-AA64-1E6C4E15363B}"/>
                </a:ext>
              </a:extLst>
            </p:cNvPr>
            <p:cNvSpPr/>
            <p:nvPr/>
          </p:nvSpPr>
          <p:spPr>
            <a:xfrm flipH="1">
              <a:off x="8465708" y="2117366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2E7DAA2-03B4-48A7-A432-449FC9BA427B}"/>
              </a:ext>
            </a:extLst>
          </p:cNvPr>
          <p:cNvGrpSpPr/>
          <p:nvPr/>
        </p:nvGrpSpPr>
        <p:grpSpPr>
          <a:xfrm>
            <a:off x="6671756" y="5115425"/>
            <a:ext cx="569119" cy="530761"/>
            <a:chOff x="6671756" y="5115425"/>
            <a:chExt cx="569119" cy="530761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0C167EE-B44E-4437-91F2-8F728964794C}"/>
                </a:ext>
              </a:extLst>
            </p:cNvPr>
            <p:cNvSpPr/>
            <p:nvPr/>
          </p:nvSpPr>
          <p:spPr>
            <a:xfrm>
              <a:off x="6671756" y="5162792"/>
              <a:ext cx="569119" cy="483394"/>
            </a:xfrm>
            <a:custGeom>
              <a:avLst/>
              <a:gdLst>
                <a:gd name="connsiteX0" fmla="*/ 469107 w 535782"/>
                <a:gd name="connsiteY0" fmla="*/ 216694 h 483394"/>
                <a:gd name="connsiteX1" fmla="*/ 416719 w 535782"/>
                <a:gd name="connsiteY1" fmla="*/ 157163 h 483394"/>
                <a:gd name="connsiteX2" fmla="*/ 419100 w 535782"/>
                <a:gd name="connsiteY2" fmla="*/ 102394 h 483394"/>
                <a:gd name="connsiteX3" fmla="*/ 359569 w 535782"/>
                <a:gd name="connsiteY3" fmla="*/ 54769 h 483394"/>
                <a:gd name="connsiteX4" fmla="*/ 333375 w 535782"/>
                <a:gd name="connsiteY4" fmla="*/ 80963 h 483394"/>
                <a:gd name="connsiteX5" fmla="*/ 252413 w 535782"/>
                <a:gd name="connsiteY5" fmla="*/ 57150 h 483394"/>
                <a:gd name="connsiteX6" fmla="*/ 214313 w 535782"/>
                <a:gd name="connsiteY6" fmla="*/ 0 h 483394"/>
                <a:gd name="connsiteX7" fmla="*/ 142875 w 535782"/>
                <a:gd name="connsiteY7" fmla="*/ 7144 h 483394"/>
                <a:gd name="connsiteX8" fmla="*/ 152400 w 535782"/>
                <a:gd name="connsiteY8" fmla="*/ 50006 h 483394"/>
                <a:gd name="connsiteX9" fmla="*/ 102394 w 535782"/>
                <a:gd name="connsiteY9" fmla="*/ 83344 h 483394"/>
                <a:gd name="connsiteX10" fmla="*/ 28575 w 535782"/>
                <a:gd name="connsiteY10" fmla="*/ 64294 h 483394"/>
                <a:gd name="connsiteX11" fmla="*/ 0 w 535782"/>
                <a:gd name="connsiteY11" fmla="*/ 114300 h 483394"/>
                <a:gd name="connsiteX12" fmla="*/ 59532 w 535782"/>
                <a:gd name="connsiteY12" fmla="*/ 161925 h 483394"/>
                <a:gd name="connsiteX13" fmla="*/ 69057 w 535782"/>
                <a:gd name="connsiteY13" fmla="*/ 228600 h 483394"/>
                <a:gd name="connsiteX14" fmla="*/ 30957 w 535782"/>
                <a:gd name="connsiteY14" fmla="*/ 261938 h 483394"/>
                <a:gd name="connsiteX15" fmla="*/ 71438 w 535782"/>
                <a:gd name="connsiteY15" fmla="*/ 338138 h 483394"/>
                <a:gd name="connsiteX16" fmla="*/ 154782 w 535782"/>
                <a:gd name="connsiteY16" fmla="*/ 342900 h 483394"/>
                <a:gd name="connsiteX17" fmla="*/ 223838 w 535782"/>
                <a:gd name="connsiteY17" fmla="*/ 395288 h 483394"/>
                <a:gd name="connsiteX18" fmla="*/ 235744 w 535782"/>
                <a:gd name="connsiteY18" fmla="*/ 457200 h 483394"/>
                <a:gd name="connsiteX19" fmla="*/ 330994 w 535782"/>
                <a:gd name="connsiteY19" fmla="*/ 483394 h 483394"/>
                <a:gd name="connsiteX20" fmla="*/ 345282 w 535782"/>
                <a:gd name="connsiteY20" fmla="*/ 431006 h 483394"/>
                <a:gd name="connsiteX21" fmla="*/ 419100 w 535782"/>
                <a:gd name="connsiteY21" fmla="*/ 426244 h 483394"/>
                <a:gd name="connsiteX22" fmla="*/ 476250 w 535782"/>
                <a:gd name="connsiteY22" fmla="*/ 457200 h 483394"/>
                <a:gd name="connsiteX23" fmla="*/ 521494 w 535782"/>
                <a:gd name="connsiteY23" fmla="*/ 423863 h 483394"/>
                <a:gd name="connsiteX24" fmla="*/ 492919 w 535782"/>
                <a:gd name="connsiteY24" fmla="*/ 361950 h 483394"/>
                <a:gd name="connsiteX25" fmla="*/ 488157 w 535782"/>
                <a:gd name="connsiteY25" fmla="*/ 295275 h 483394"/>
                <a:gd name="connsiteX26" fmla="*/ 535782 w 535782"/>
                <a:gd name="connsiteY26" fmla="*/ 290513 h 483394"/>
                <a:gd name="connsiteX27" fmla="*/ 528638 w 535782"/>
                <a:gd name="connsiteY27" fmla="*/ 230981 h 483394"/>
                <a:gd name="connsiteX28" fmla="*/ 469107 w 535782"/>
                <a:gd name="connsiteY28" fmla="*/ 216694 h 483394"/>
                <a:gd name="connsiteX0" fmla="*/ 469107 w 535782"/>
                <a:gd name="connsiteY0" fmla="*/ 216694 h 483394"/>
                <a:gd name="connsiteX1" fmla="*/ 416719 w 535782"/>
                <a:gd name="connsiteY1" fmla="*/ 157163 h 483394"/>
                <a:gd name="connsiteX2" fmla="*/ 419100 w 535782"/>
                <a:gd name="connsiteY2" fmla="*/ 102394 h 483394"/>
                <a:gd name="connsiteX3" fmla="*/ 359569 w 535782"/>
                <a:gd name="connsiteY3" fmla="*/ 54769 h 483394"/>
                <a:gd name="connsiteX4" fmla="*/ 333375 w 535782"/>
                <a:gd name="connsiteY4" fmla="*/ 80963 h 483394"/>
                <a:gd name="connsiteX5" fmla="*/ 252413 w 535782"/>
                <a:gd name="connsiteY5" fmla="*/ 57150 h 483394"/>
                <a:gd name="connsiteX6" fmla="*/ 214313 w 535782"/>
                <a:gd name="connsiteY6" fmla="*/ 0 h 483394"/>
                <a:gd name="connsiteX7" fmla="*/ 142875 w 535782"/>
                <a:gd name="connsiteY7" fmla="*/ 7144 h 483394"/>
                <a:gd name="connsiteX8" fmla="*/ 152400 w 535782"/>
                <a:gd name="connsiteY8" fmla="*/ 50006 h 483394"/>
                <a:gd name="connsiteX9" fmla="*/ 102394 w 535782"/>
                <a:gd name="connsiteY9" fmla="*/ 83344 h 483394"/>
                <a:gd name="connsiteX10" fmla="*/ 28575 w 535782"/>
                <a:gd name="connsiteY10" fmla="*/ 64294 h 483394"/>
                <a:gd name="connsiteX11" fmla="*/ 0 w 535782"/>
                <a:gd name="connsiteY11" fmla="*/ 114300 h 483394"/>
                <a:gd name="connsiteX12" fmla="*/ 59532 w 535782"/>
                <a:gd name="connsiteY12" fmla="*/ 161925 h 483394"/>
                <a:gd name="connsiteX13" fmla="*/ 69057 w 535782"/>
                <a:gd name="connsiteY13" fmla="*/ 228600 h 483394"/>
                <a:gd name="connsiteX14" fmla="*/ 30957 w 535782"/>
                <a:gd name="connsiteY14" fmla="*/ 261938 h 483394"/>
                <a:gd name="connsiteX15" fmla="*/ 71438 w 535782"/>
                <a:gd name="connsiteY15" fmla="*/ 338138 h 483394"/>
                <a:gd name="connsiteX16" fmla="*/ 154782 w 535782"/>
                <a:gd name="connsiteY16" fmla="*/ 342900 h 483394"/>
                <a:gd name="connsiteX17" fmla="*/ 223838 w 535782"/>
                <a:gd name="connsiteY17" fmla="*/ 395288 h 483394"/>
                <a:gd name="connsiteX18" fmla="*/ 235744 w 535782"/>
                <a:gd name="connsiteY18" fmla="*/ 457200 h 483394"/>
                <a:gd name="connsiteX19" fmla="*/ 330994 w 535782"/>
                <a:gd name="connsiteY19" fmla="*/ 483394 h 483394"/>
                <a:gd name="connsiteX20" fmla="*/ 366714 w 535782"/>
                <a:gd name="connsiteY20" fmla="*/ 440531 h 483394"/>
                <a:gd name="connsiteX21" fmla="*/ 419100 w 535782"/>
                <a:gd name="connsiteY21" fmla="*/ 426244 h 483394"/>
                <a:gd name="connsiteX22" fmla="*/ 476250 w 535782"/>
                <a:gd name="connsiteY22" fmla="*/ 457200 h 483394"/>
                <a:gd name="connsiteX23" fmla="*/ 521494 w 535782"/>
                <a:gd name="connsiteY23" fmla="*/ 423863 h 483394"/>
                <a:gd name="connsiteX24" fmla="*/ 492919 w 535782"/>
                <a:gd name="connsiteY24" fmla="*/ 361950 h 483394"/>
                <a:gd name="connsiteX25" fmla="*/ 488157 w 535782"/>
                <a:gd name="connsiteY25" fmla="*/ 295275 h 483394"/>
                <a:gd name="connsiteX26" fmla="*/ 535782 w 535782"/>
                <a:gd name="connsiteY26" fmla="*/ 290513 h 483394"/>
                <a:gd name="connsiteX27" fmla="*/ 528638 w 535782"/>
                <a:gd name="connsiteY27" fmla="*/ 230981 h 483394"/>
                <a:gd name="connsiteX28" fmla="*/ 469107 w 535782"/>
                <a:gd name="connsiteY28" fmla="*/ 216694 h 483394"/>
                <a:gd name="connsiteX0" fmla="*/ 469107 w 535782"/>
                <a:gd name="connsiteY0" fmla="*/ 216694 h 483394"/>
                <a:gd name="connsiteX1" fmla="*/ 416719 w 535782"/>
                <a:gd name="connsiteY1" fmla="*/ 157163 h 483394"/>
                <a:gd name="connsiteX2" fmla="*/ 419100 w 535782"/>
                <a:gd name="connsiteY2" fmla="*/ 102394 h 483394"/>
                <a:gd name="connsiteX3" fmla="*/ 359569 w 535782"/>
                <a:gd name="connsiteY3" fmla="*/ 54769 h 483394"/>
                <a:gd name="connsiteX4" fmla="*/ 333375 w 535782"/>
                <a:gd name="connsiteY4" fmla="*/ 80963 h 483394"/>
                <a:gd name="connsiteX5" fmla="*/ 252413 w 535782"/>
                <a:gd name="connsiteY5" fmla="*/ 57150 h 483394"/>
                <a:gd name="connsiteX6" fmla="*/ 214313 w 535782"/>
                <a:gd name="connsiteY6" fmla="*/ 0 h 483394"/>
                <a:gd name="connsiteX7" fmla="*/ 142875 w 535782"/>
                <a:gd name="connsiteY7" fmla="*/ 7144 h 483394"/>
                <a:gd name="connsiteX8" fmla="*/ 152400 w 535782"/>
                <a:gd name="connsiteY8" fmla="*/ 50006 h 483394"/>
                <a:gd name="connsiteX9" fmla="*/ 102394 w 535782"/>
                <a:gd name="connsiteY9" fmla="*/ 83344 h 483394"/>
                <a:gd name="connsiteX10" fmla="*/ 28575 w 535782"/>
                <a:gd name="connsiteY10" fmla="*/ 64294 h 483394"/>
                <a:gd name="connsiteX11" fmla="*/ 0 w 535782"/>
                <a:gd name="connsiteY11" fmla="*/ 114300 h 483394"/>
                <a:gd name="connsiteX12" fmla="*/ 59532 w 535782"/>
                <a:gd name="connsiteY12" fmla="*/ 161925 h 483394"/>
                <a:gd name="connsiteX13" fmla="*/ 69057 w 535782"/>
                <a:gd name="connsiteY13" fmla="*/ 228600 h 483394"/>
                <a:gd name="connsiteX14" fmla="*/ 30957 w 535782"/>
                <a:gd name="connsiteY14" fmla="*/ 261938 h 483394"/>
                <a:gd name="connsiteX15" fmla="*/ 71438 w 535782"/>
                <a:gd name="connsiteY15" fmla="*/ 338138 h 483394"/>
                <a:gd name="connsiteX16" fmla="*/ 154782 w 535782"/>
                <a:gd name="connsiteY16" fmla="*/ 342900 h 483394"/>
                <a:gd name="connsiteX17" fmla="*/ 223838 w 535782"/>
                <a:gd name="connsiteY17" fmla="*/ 395288 h 483394"/>
                <a:gd name="connsiteX18" fmla="*/ 235744 w 535782"/>
                <a:gd name="connsiteY18" fmla="*/ 457200 h 483394"/>
                <a:gd name="connsiteX19" fmla="*/ 330994 w 535782"/>
                <a:gd name="connsiteY19" fmla="*/ 483394 h 483394"/>
                <a:gd name="connsiteX20" fmla="*/ 366714 w 535782"/>
                <a:gd name="connsiteY20" fmla="*/ 440531 h 483394"/>
                <a:gd name="connsiteX21" fmla="*/ 359569 w 535782"/>
                <a:gd name="connsiteY21" fmla="*/ 411957 h 483394"/>
                <a:gd name="connsiteX22" fmla="*/ 476250 w 535782"/>
                <a:gd name="connsiteY22" fmla="*/ 457200 h 483394"/>
                <a:gd name="connsiteX23" fmla="*/ 521494 w 535782"/>
                <a:gd name="connsiteY23" fmla="*/ 423863 h 483394"/>
                <a:gd name="connsiteX24" fmla="*/ 492919 w 535782"/>
                <a:gd name="connsiteY24" fmla="*/ 361950 h 483394"/>
                <a:gd name="connsiteX25" fmla="*/ 488157 w 535782"/>
                <a:gd name="connsiteY25" fmla="*/ 295275 h 483394"/>
                <a:gd name="connsiteX26" fmla="*/ 535782 w 535782"/>
                <a:gd name="connsiteY26" fmla="*/ 290513 h 483394"/>
                <a:gd name="connsiteX27" fmla="*/ 528638 w 535782"/>
                <a:gd name="connsiteY27" fmla="*/ 230981 h 483394"/>
                <a:gd name="connsiteX28" fmla="*/ 469107 w 535782"/>
                <a:gd name="connsiteY28" fmla="*/ 216694 h 483394"/>
                <a:gd name="connsiteX0" fmla="*/ 469107 w 535782"/>
                <a:gd name="connsiteY0" fmla="*/ 216694 h 483394"/>
                <a:gd name="connsiteX1" fmla="*/ 416719 w 535782"/>
                <a:gd name="connsiteY1" fmla="*/ 157163 h 483394"/>
                <a:gd name="connsiteX2" fmla="*/ 419100 w 535782"/>
                <a:gd name="connsiteY2" fmla="*/ 102394 h 483394"/>
                <a:gd name="connsiteX3" fmla="*/ 359569 w 535782"/>
                <a:gd name="connsiteY3" fmla="*/ 54769 h 483394"/>
                <a:gd name="connsiteX4" fmla="*/ 333375 w 535782"/>
                <a:gd name="connsiteY4" fmla="*/ 80963 h 483394"/>
                <a:gd name="connsiteX5" fmla="*/ 252413 w 535782"/>
                <a:gd name="connsiteY5" fmla="*/ 57150 h 483394"/>
                <a:gd name="connsiteX6" fmla="*/ 214313 w 535782"/>
                <a:gd name="connsiteY6" fmla="*/ 0 h 483394"/>
                <a:gd name="connsiteX7" fmla="*/ 142875 w 535782"/>
                <a:gd name="connsiteY7" fmla="*/ 7144 h 483394"/>
                <a:gd name="connsiteX8" fmla="*/ 152400 w 535782"/>
                <a:gd name="connsiteY8" fmla="*/ 50006 h 483394"/>
                <a:gd name="connsiteX9" fmla="*/ 102394 w 535782"/>
                <a:gd name="connsiteY9" fmla="*/ 83344 h 483394"/>
                <a:gd name="connsiteX10" fmla="*/ 28575 w 535782"/>
                <a:gd name="connsiteY10" fmla="*/ 64294 h 483394"/>
                <a:gd name="connsiteX11" fmla="*/ 0 w 535782"/>
                <a:gd name="connsiteY11" fmla="*/ 114300 h 483394"/>
                <a:gd name="connsiteX12" fmla="*/ 59532 w 535782"/>
                <a:gd name="connsiteY12" fmla="*/ 161925 h 483394"/>
                <a:gd name="connsiteX13" fmla="*/ 69057 w 535782"/>
                <a:gd name="connsiteY13" fmla="*/ 228600 h 483394"/>
                <a:gd name="connsiteX14" fmla="*/ 30957 w 535782"/>
                <a:gd name="connsiteY14" fmla="*/ 261938 h 483394"/>
                <a:gd name="connsiteX15" fmla="*/ 71438 w 535782"/>
                <a:gd name="connsiteY15" fmla="*/ 338138 h 483394"/>
                <a:gd name="connsiteX16" fmla="*/ 154782 w 535782"/>
                <a:gd name="connsiteY16" fmla="*/ 342900 h 483394"/>
                <a:gd name="connsiteX17" fmla="*/ 223838 w 535782"/>
                <a:gd name="connsiteY17" fmla="*/ 395288 h 483394"/>
                <a:gd name="connsiteX18" fmla="*/ 235744 w 535782"/>
                <a:gd name="connsiteY18" fmla="*/ 457200 h 483394"/>
                <a:gd name="connsiteX19" fmla="*/ 330994 w 535782"/>
                <a:gd name="connsiteY19" fmla="*/ 483394 h 483394"/>
                <a:gd name="connsiteX20" fmla="*/ 366714 w 535782"/>
                <a:gd name="connsiteY20" fmla="*/ 440531 h 483394"/>
                <a:gd name="connsiteX21" fmla="*/ 359569 w 535782"/>
                <a:gd name="connsiteY21" fmla="*/ 411957 h 483394"/>
                <a:gd name="connsiteX22" fmla="*/ 476250 w 535782"/>
                <a:gd name="connsiteY22" fmla="*/ 457200 h 483394"/>
                <a:gd name="connsiteX23" fmla="*/ 521494 w 535782"/>
                <a:gd name="connsiteY23" fmla="*/ 423863 h 483394"/>
                <a:gd name="connsiteX24" fmla="*/ 492919 w 535782"/>
                <a:gd name="connsiteY24" fmla="*/ 361950 h 483394"/>
                <a:gd name="connsiteX25" fmla="*/ 488157 w 535782"/>
                <a:gd name="connsiteY25" fmla="*/ 295275 h 483394"/>
                <a:gd name="connsiteX26" fmla="*/ 535782 w 535782"/>
                <a:gd name="connsiteY26" fmla="*/ 290513 h 483394"/>
                <a:gd name="connsiteX27" fmla="*/ 528638 w 535782"/>
                <a:gd name="connsiteY27" fmla="*/ 230981 h 483394"/>
                <a:gd name="connsiteX28" fmla="*/ 469107 w 535782"/>
                <a:gd name="connsiteY28" fmla="*/ 216694 h 483394"/>
                <a:gd name="connsiteX0" fmla="*/ 469107 w 545720"/>
                <a:gd name="connsiteY0" fmla="*/ 216694 h 483394"/>
                <a:gd name="connsiteX1" fmla="*/ 416719 w 545720"/>
                <a:gd name="connsiteY1" fmla="*/ 157163 h 483394"/>
                <a:gd name="connsiteX2" fmla="*/ 419100 w 545720"/>
                <a:gd name="connsiteY2" fmla="*/ 102394 h 483394"/>
                <a:gd name="connsiteX3" fmla="*/ 359569 w 545720"/>
                <a:gd name="connsiteY3" fmla="*/ 54769 h 483394"/>
                <a:gd name="connsiteX4" fmla="*/ 333375 w 545720"/>
                <a:gd name="connsiteY4" fmla="*/ 80963 h 483394"/>
                <a:gd name="connsiteX5" fmla="*/ 252413 w 545720"/>
                <a:gd name="connsiteY5" fmla="*/ 57150 h 483394"/>
                <a:gd name="connsiteX6" fmla="*/ 214313 w 545720"/>
                <a:gd name="connsiteY6" fmla="*/ 0 h 483394"/>
                <a:gd name="connsiteX7" fmla="*/ 142875 w 545720"/>
                <a:gd name="connsiteY7" fmla="*/ 7144 h 483394"/>
                <a:gd name="connsiteX8" fmla="*/ 152400 w 545720"/>
                <a:gd name="connsiteY8" fmla="*/ 50006 h 483394"/>
                <a:gd name="connsiteX9" fmla="*/ 102394 w 545720"/>
                <a:gd name="connsiteY9" fmla="*/ 83344 h 483394"/>
                <a:gd name="connsiteX10" fmla="*/ 28575 w 545720"/>
                <a:gd name="connsiteY10" fmla="*/ 64294 h 483394"/>
                <a:gd name="connsiteX11" fmla="*/ 0 w 545720"/>
                <a:gd name="connsiteY11" fmla="*/ 114300 h 483394"/>
                <a:gd name="connsiteX12" fmla="*/ 59532 w 545720"/>
                <a:gd name="connsiteY12" fmla="*/ 161925 h 483394"/>
                <a:gd name="connsiteX13" fmla="*/ 69057 w 545720"/>
                <a:gd name="connsiteY13" fmla="*/ 228600 h 483394"/>
                <a:gd name="connsiteX14" fmla="*/ 30957 w 545720"/>
                <a:gd name="connsiteY14" fmla="*/ 261938 h 483394"/>
                <a:gd name="connsiteX15" fmla="*/ 71438 w 545720"/>
                <a:gd name="connsiteY15" fmla="*/ 338138 h 483394"/>
                <a:gd name="connsiteX16" fmla="*/ 154782 w 545720"/>
                <a:gd name="connsiteY16" fmla="*/ 342900 h 483394"/>
                <a:gd name="connsiteX17" fmla="*/ 223838 w 545720"/>
                <a:gd name="connsiteY17" fmla="*/ 395288 h 483394"/>
                <a:gd name="connsiteX18" fmla="*/ 235744 w 545720"/>
                <a:gd name="connsiteY18" fmla="*/ 457200 h 483394"/>
                <a:gd name="connsiteX19" fmla="*/ 330994 w 545720"/>
                <a:gd name="connsiteY19" fmla="*/ 483394 h 483394"/>
                <a:gd name="connsiteX20" fmla="*/ 366714 w 545720"/>
                <a:gd name="connsiteY20" fmla="*/ 440531 h 483394"/>
                <a:gd name="connsiteX21" fmla="*/ 359569 w 545720"/>
                <a:gd name="connsiteY21" fmla="*/ 411957 h 483394"/>
                <a:gd name="connsiteX22" fmla="*/ 476250 w 545720"/>
                <a:gd name="connsiteY22" fmla="*/ 457200 h 483394"/>
                <a:gd name="connsiteX23" fmla="*/ 521494 w 545720"/>
                <a:gd name="connsiteY23" fmla="*/ 423863 h 483394"/>
                <a:gd name="connsiteX24" fmla="*/ 545307 w 545720"/>
                <a:gd name="connsiteY24" fmla="*/ 366712 h 483394"/>
                <a:gd name="connsiteX25" fmla="*/ 488157 w 545720"/>
                <a:gd name="connsiteY25" fmla="*/ 295275 h 483394"/>
                <a:gd name="connsiteX26" fmla="*/ 535782 w 545720"/>
                <a:gd name="connsiteY26" fmla="*/ 290513 h 483394"/>
                <a:gd name="connsiteX27" fmla="*/ 528638 w 545720"/>
                <a:gd name="connsiteY27" fmla="*/ 230981 h 483394"/>
                <a:gd name="connsiteX28" fmla="*/ 469107 w 545720"/>
                <a:gd name="connsiteY28" fmla="*/ 216694 h 483394"/>
                <a:gd name="connsiteX0" fmla="*/ 469107 w 545720"/>
                <a:gd name="connsiteY0" fmla="*/ 216694 h 483394"/>
                <a:gd name="connsiteX1" fmla="*/ 416719 w 545720"/>
                <a:gd name="connsiteY1" fmla="*/ 157163 h 483394"/>
                <a:gd name="connsiteX2" fmla="*/ 419100 w 545720"/>
                <a:gd name="connsiteY2" fmla="*/ 102394 h 483394"/>
                <a:gd name="connsiteX3" fmla="*/ 359569 w 545720"/>
                <a:gd name="connsiteY3" fmla="*/ 54769 h 483394"/>
                <a:gd name="connsiteX4" fmla="*/ 333375 w 545720"/>
                <a:gd name="connsiteY4" fmla="*/ 80963 h 483394"/>
                <a:gd name="connsiteX5" fmla="*/ 252413 w 545720"/>
                <a:gd name="connsiteY5" fmla="*/ 57150 h 483394"/>
                <a:gd name="connsiteX6" fmla="*/ 214313 w 545720"/>
                <a:gd name="connsiteY6" fmla="*/ 0 h 483394"/>
                <a:gd name="connsiteX7" fmla="*/ 142875 w 545720"/>
                <a:gd name="connsiteY7" fmla="*/ 7144 h 483394"/>
                <a:gd name="connsiteX8" fmla="*/ 152400 w 545720"/>
                <a:gd name="connsiteY8" fmla="*/ 50006 h 483394"/>
                <a:gd name="connsiteX9" fmla="*/ 102394 w 545720"/>
                <a:gd name="connsiteY9" fmla="*/ 83344 h 483394"/>
                <a:gd name="connsiteX10" fmla="*/ 28575 w 545720"/>
                <a:gd name="connsiteY10" fmla="*/ 64294 h 483394"/>
                <a:gd name="connsiteX11" fmla="*/ 0 w 545720"/>
                <a:gd name="connsiteY11" fmla="*/ 114300 h 483394"/>
                <a:gd name="connsiteX12" fmla="*/ 59532 w 545720"/>
                <a:gd name="connsiteY12" fmla="*/ 161925 h 483394"/>
                <a:gd name="connsiteX13" fmla="*/ 69057 w 545720"/>
                <a:gd name="connsiteY13" fmla="*/ 228600 h 483394"/>
                <a:gd name="connsiteX14" fmla="*/ 30957 w 545720"/>
                <a:gd name="connsiteY14" fmla="*/ 261938 h 483394"/>
                <a:gd name="connsiteX15" fmla="*/ 71438 w 545720"/>
                <a:gd name="connsiteY15" fmla="*/ 338138 h 483394"/>
                <a:gd name="connsiteX16" fmla="*/ 154782 w 545720"/>
                <a:gd name="connsiteY16" fmla="*/ 342900 h 483394"/>
                <a:gd name="connsiteX17" fmla="*/ 223838 w 545720"/>
                <a:gd name="connsiteY17" fmla="*/ 395288 h 483394"/>
                <a:gd name="connsiteX18" fmla="*/ 235744 w 545720"/>
                <a:gd name="connsiteY18" fmla="*/ 457200 h 483394"/>
                <a:gd name="connsiteX19" fmla="*/ 330994 w 545720"/>
                <a:gd name="connsiteY19" fmla="*/ 483394 h 483394"/>
                <a:gd name="connsiteX20" fmla="*/ 366714 w 545720"/>
                <a:gd name="connsiteY20" fmla="*/ 440531 h 483394"/>
                <a:gd name="connsiteX21" fmla="*/ 359569 w 545720"/>
                <a:gd name="connsiteY21" fmla="*/ 411957 h 483394"/>
                <a:gd name="connsiteX22" fmla="*/ 476250 w 545720"/>
                <a:gd name="connsiteY22" fmla="*/ 457200 h 483394"/>
                <a:gd name="connsiteX23" fmla="*/ 521494 w 545720"/>
                <a:gd name="connsiteY23" fmla="*/ 423863 h 483394"/>
                <a:gd name="connsiteX24" fmla="*/ 545307 w 545720"/>
                <a:gd name="connsiteY24" fmla="*/ 366712 h 483394"/>
                <a:gd name="connsiteX25" fmla="*/ 488157 w 545720"/>
                <a:gd name="connsiteY25" fmla="*/ 295275 h 483394"/>
                <a:gd name="connsiteX26" fmla="*/ 464344 w 545720"/>
                <a:gd name="connsiteY26" fmla="*/ 247650 h 483394"/>
                <a:gd name="connsiteX27" fmla="*/ 528638 w 545720"/>
                <a:gd name="connsiteY27" fmla="*/ 230981 h 483394"/>
                <a:gd name="connsiteX28" fmla="*/ 469107 w 545720"/>
                <a:gd name="connsiteY28" fmla="*/ 216694 h 483394"/>
                <a:gd name="connsiteX0" fmla="*/ 469107 w 588169"/>
                <a:gd name="connsiteY0" fmla="*/ 216694 h 483394"/>
                <a:gd name="connsiteX1" fmla="*/ 416719 w 588169"/>
                <a:gd name="connsiteY1" fmla="*/ 157163 h 483394"/>
                <a:gd name="connsiteX2" fmla="*/ 419100 w 588169"/>
                <a:gd name="connsiteY2" fmla="*/ 102394 h 483394"/>
                <a:gd name="connsiteX3" fmla="*/ 359569 w 588169"/>
                <a:gd name="connsiteY3" fmla="*/ 54769 h 483394"/>
                <a:gd name="connsiteX4" fmla="*/ 333375 w 588169"/>
                <a:gd name="connsiteY4" fmla="*/ 80963 h 483394"/>
                <a:gd name="connsiteX5" fmla="*/ 252413 w 588169"/>
                <a:gd name="connsiteY5" fmla="*/ 57150 h 483394"/>
                <a:gd name="connsiteX6" fmla="*/ 214313 w 588169"/>
                <a:gd name="connsiteY6" fmla="*/ 0 h 483394"/>
                <a:gd name="connsiteX7" fmla="*/ 142875 w 588169"/>
                <a:gd name="connsiteY7" fmla="*/ 7144 h 483394"/>
                <a:gd name="connsiteX8" fmla="*/ 152400 w 588169"/>
                <a:gd name="connsiteY8" fmla="*/ 50006 h 483394"/>
                <a:gd name="connsiteX9" fmla="*/ 102394 w 588169"/>
                <a:gd name="connsiteY9" fmla="*/ 83344 h 483394"/>
                <a:gd name="connsiteX10" fmla="*/ 28575 w 588169"/>
                <a:gd name="connsiteY10" fmla="*/ 64294 h 483394"/>
                <a:gd name="connsiteX11" fmla="*/ 0 w 588169"/>
                <a:gd name="connsiteY11" fmla="*/ 114300 h 483394"/>
                <a:gd name="connsiteX12" fmla="*/ 59532 w 588169"/>
                <a:gd name="connsiteY12" fmla="*/ 161925 h 483394"/>
                <a:gd name="connsiteX13" fmla="*/ 69057 w 588169"/>
                <a:gd name="connsiteY13" fmla="*/ 228600 h 483394"/>
                <a:gd name="connsiteX14" fmla="*/ 30957 w 588169"/>
                <a:gd name="connsiteY14" fmla="*/ 261938 h 483394"/>
                <a:gd name="connsiteX15" fmla="*/ 71438 w 588169"/>
                <a:gd name="connsiteY15" fmla="*/ 338138 h 483394"/>
                <a:gd name="connsiteX16" fmla="*/ 154782 w 588169"/>
                <a:gd name="connsiteY16" fmla="*/ 342900 h 483394"/>
                <a:gd name="connsiteX17" fmla="*/ 223838 w 588169"/>
                <a:gd name="connsiteY17" fmla="*/ 395288 h 483394"/>
                <a:gd name="connsiteX18" fmla="*/ 235744 w 588169"/>
                <a:gd name="connsiteY18" fmla="*/ 457200 h 483394"/>
                <a:gd name="connsiteX19" fmla="*/ 330994 w 588169"/>
                <a:gd name="connsiteY19" fmla="*/ 483394 h 483394"/>
                <a:gd name="connsiteX20" fmla="*/ 366714 w 588169"/>
                <a:gd name="connsiteY20" fmla="*/ 440531 h 483394"/>
                <a:gd name="connsiteX21" fmla="*/ 359569 w 588169"/>
                <a:gd name="connsiteY21" fmla="*/ 411957 h 483394"/>
                <a:gd name="connsiteX22" fmla="*/ 476250 w 588169"/>
                <a:gd name="connsiteY22" fmla="*/ 457200 h 483394"/>
                <a:gd name="connsiteX23" fmla="*/ 521494 w 588169"/>
                <a:gd name="connsiteY23" fmla="*/ 423863 h 483394"/>
                <a:gd name="connsiteX24" fmla="*/ 545307 w 588169"/>
                <a:gd name="connsiteY24" fmla="*/ 366712 h 483394"/>
                <a:gd name="connsiteX25" fmla="*/ 488157 w 588169"/>
                <a:gd name="connsiteY25" fmla="*/ 295275 h 483394"/>
                <a:gd name="connsiteX26" fmla="*/ 588169 w 588169"/>
                <a:gd name="connsiteY26" fmla="*/ 233362 h 483394"/>
                <a:gd name="connsiteX27" fmla="*/ 528638 w 588169"/>
                <a:gd name="connsiteY27" fmla="*/ 230981 h 483394"/>
                <a:gd name="connsiteX28" fmla="*/ 469107 w 588169"/>
                <a:gd name="connsiteY28" fmla="*/ 216694 h 483394"/>
                <a:gd name="connsiteX0" fmla="*/ 469107 w 545720"/>
                <a:gd name="connsiteY0" fmla="*/ 216694 h 483394"/>
                <a:gd name="connsiteX1" fmla="*/ 416719 w 545720"/>
                <a:gd name="connsiteY1" fmla="*/ 157163 h 483394"/>
                <a:gd name="connsiteX2" fmla="*/ 419100 w 545720"/>
                <a:gd name="connsiteY2" fmla="*/ 102394 h 483394"/>
                <a:gd name="connsiteX3" fmla="*/ 359569 w 545720"/>
                <a:gd name="connsiteY3" fmla="*/ 54769 h 483394"/>
                <a:gd name="connsiteX4" fmla="*/ 333375 w 545720"/>
                <a:gd name="connsiteY4" fmla="*/ 80963 h 483394"/>
                <a:gd name="connsiteX5" fmla="*/ 252413 w 545720"/>
                <a:gd name="connsiteY5" fmla="*/ 57150 h 483394"/>
                <a:gd name="connsiteX6" fmla="*/ 214313 w 545720"/>
                <a:gd name="connsiteY6" fmla="*/ 0 h 483394"/>
                <a:gd name="connsiteX7" fmla="*/ 142875 w 545720"/>
                <a:gd name="connsiteY7" fmla="*/ 7144 h 483394"/>
                <a:gd name="connsiteX8" fmla="*/ 152400 w 545720"/>
                <a:gd name="connsiteY8" fmla="*/ 50006 h 483394"/>
                <a:gd name="connsiteX9" fmla="*/ 102394 w 545720"/>
                <a:gd name="connsiteY9" fmla="*/ 83344 h 483394"/>
                <a:gd name="connsiteX10" fmla="*/ 28575 w 545720"/>
                <a:gd name="connsiteY10" fmla="*/ 64294 h 483394"/>
                <a:gd name="connsiteX11" fmla="*/ 0 w 545720"/>
                <a:gd name="connsiteY11" fmla="*/ 114300 h 483394"/>
                <a:gd name="connsiteX12" fmla="*/ 59532 w 545720"/>
                <a:gd name="connsiteY12" fmla="*/ 161925 h 483394"/>
                <a:gd name="connsiteX13" fmla="*/ 69057 w 545720"/>
                <a:gd name="connsiteY13" fmla="*/ 228600 h 483394"/>
                <a:gd name="connsiteX14" fmla="*/ 30957 w 545720"/>
                <a:gd name="connsiteY14" fmla="*/ 261938 h 483394"/>
                <a:gd name="connsiteX15" fmla="*/ 71438 w 545720"/>
                <a:gd name="connsiteY15" fmla="*/ 338138 h 483394"/>
                <a:gd name="connsiteX16" fmla="*/ 154782 w 545720"/>
                <a:gd name="connsiteY16" fmla="*/ 342900 h 483394"/>
                <a:gd name="connsiteX17" fmla="*/ 223838 w 545720"/>
                <a:gd name="connsiteY17" fmla="*/ 395288 h 483394"/>
                <a:gd name="connsiteX18" fmla="*/ 235744 w 545720"/>
                <a:gd name="connsiteY18" fmla="*/ 457200 h 483394"/>
                <a:gd name="connsiteX19" fmla="*/ 330994 w 545720"/>
                <a:gd name="connsiteY19" fmla="*/ 483394 h 483394"/>
                <a:gd name="connsiteX20" fmla="*/ 366714 w 545720"/>
                <a:gd name="connsiteY20" fmla="*/ 440531 h 483394"/>
                <a:gd name="connsiteX21" fmla="*/ 359569 w 545720"/>
                <a:gd name="connsiteY21" fmla="*/ 411957 h 483394"/>
                <a:gd name="connsiteX22" fmla="*/ 476250 w 545720"/>
                <a:gd name="connsiteY22" fmla="*/ 457200 h 483394"/>
                <a:gd name="connsiteX23" fmla="*/ 521494 w 545720"/>
                <a:gd name="connsiteY23" fmla="*/ 423863 h 483394"/>
                <a:gd name="connsiteX24" fmla="*/ 545307 w 545720"/>
                <a:gd name="connsiteY24" fmla="*/ 366712 h 483394"/>
                <a:gd name="connsiteX25" fmla="*/ 488157 w 545720"/>
                <a:gd name="connsiteY25" fmla="*/ 295275 h 483394"/>
                <a:gd name="connsiteX26" fmla="*/ 545306 w 545720"/>
                <a:gd name="connsiteY26" fmla="*/ 235743 h 483394"/>
                <a:gd name="connsiteX27" fmla="*/ 528638 w 545720"/>
                <a:gd name="connsiteY27" fmla="*/ 230981 h 483394"/>
                <a:gd name="connsiteX28" fmla="*/ 469107 w 545720"/>
                <a:gd name="connsiteY28" fmla="*/ 216694 h 483394"/>
                <a:gd name="connsiteX0" fmla="*/ 469107 w 552450"/>
                <a:gd name="connsiteY0" fmla="*/ 216694 h 483394"/>
                <a:gd name="connsiteX1" fmla="*/ 416719 w 552450"/>
                <a:gd name="connsiteY1" fmla="*/ 157163 h 483394"/>
                <a:gd name="connsiteX2" fmla="*/ 419100 w 552450"/>
                <a:gd name="connsiteY2" fmla="*/ 102394 h 483394"/>
                <a:gd name="connsiteX3" fmla="*/ 359569 w 552450"/>
                <a:gd name="connsiteY3" fmla="*/ 54769 h 483394"/>
                <a:gd name="connsiteX4" fmla="*/ 333375 w 552450"/>
                <a:gd name="connsiteY4" fmla="*/ 80963 h 483394"/>
                <a:gd name="connsiteX5" fmla="*/ 252413 w 552450"/>
                <a:gd name="connsiteY5" fmla="*/ 57150 h 483394"/>
                <a:gd name="connsiteX6" fmla="*/ 214313 w 552450"/>
                <a:gd name="connsiteY6" fmla="*/ 0 h 483394"/>
                <a:gd name="connsiteX7" fmla="*/ 142875 w 552450"/>
                <a:gd name="connsiteY7" fmla="*/ 7144 h 483394"/>
                <a:gd name="connsiteX8" fmla="*/ 152400 w 552450"/>
                <a:gd name="connsiteY8" fmla="*/ 50006 h 483394"/>
                <a:gd name="connsiteX9" fmla="*/ 102394 w 552450"/>
                <a:gd name="connsiteY9" fmla="*/ 83344 h 483394"/>
                <a:gd name="connsiteX10" fmla="*/ 28575 w 552450"/>
                <a:gd name="connsiteY10" fmla="*/ 64294 h 483394"/>
                <a:gd name="connsiteX11" fmla="*/ 0 w 552450"/>
                <a:gd name="connsiteY11" fmla="*/ 114300 h 483394"/>
                <a:gd name="connsiteX12" fmla="*/ 59532 w 552450"/>
                <a:gd name="connsiteY12" fmla="*/ 161925 h 483394"/>
                <a:gd name="connsiteX13" fmla="*/ 69057 w 552450"/>
                <a:gd name="connsiteY13" fmla="*/ 228600 h 483394"/>
                <a:gd name="connsiteX14" fmla="*/ 30957 w 552450"/>
                <a:gd name="connsiteY14" fmla="*/ 261938 h 483394"/>
                <a:gd name="connsiteX15" fmla="*/ 71438 w 552450"/>
                <a:gd name="connsiteY15" fmla="*/ 338138 h 483394"/>
                <a:gd name="connsiteX16" fmla="*/ 154782 w 552450"/>
                <a:gd name="connsiteY16" fmla="*/ 342900 h 483394"/>
                <a:gd name="connsiteX17" fmla="*/ 223838 w 552450"/>
                <a:gd name="connsiteY17" fmla="*/ 395288 h 483394"/>
                <a:gd name="connsiteX18" fmla="*/ 235744 w 552450"/>
                <a:gd name="connsiteY18" fmla="*/ 457200 h 483394"/>
                <a:gd name="connsiteX19" fmla="*/ 330994 w 552450"/>
                <a:gd name="connsiteY19" fmla="*/ 483394 h 483394"/>
                <a:gd name="connsiteX20" fmla="*/ 366714 w 552450"/>
                <a:gd name="connsiteY20" fmla="*/ 440531 h 483394"/>
                <a:gd name="connsiteX21" fmla="*/ 359569 w 552450"/>
                <a:gd name="connsiteY21" fmla="*/ 411957 h 483394"/>
                <a:gd name="connsiteX22" fmla="*/ 476250 w 552450"/>
                <a:gd name="connsiteY22" fmla="*/ 457200 h 483394"/>
                <a:gd name="connsiteX23" fmla="*/ 521494 w 552450"/>
                <a:gd name="connsiteY23" fmla="*/ 423863 h 483394"/>
                <a:gd name="connsiteX24" fmla="*/ 545307 w 552450"/>
                <a:gd name="connsiteY24" fmla="*/ 366712 h 483394"/>
                <a:gd name="connsiteX25" fmla="*/ 488157 w 552450"/>
                <a:gd name="connsiteY25" fmla="*/ 295275 h 483394"/>
                <a:gd name="connsiteX26" fmla="*/ 552450 w 552450"/>
                <a:gd name="connsiteY26" fmla="*/ 280986 h 483394"/>
                <a:gd name="connsiteX27" fmla="*/ 528638 w 552450"/>
                <a:gd name="connsiteY27" fmla="*/ 230981 h 483394"/>
                <a:gd name="connsiteX28" fmla="*/ 469107 w 552450"/>
                <a:gd name="connsiteY28" fmla="*/ 216694 h 483394"/>
                <a:gd name="connsiteX0" fmla="*/ 469107 w 569119"/>
                <a:gd name="connsiteY0" fmla="*/ 216694 h 483394"/>
                <a:gd name="connsiteX1" fmla="*/ 416719 w 569119"/>
                <a:gd name="connsiteY1" fmla="*/ 157163 h 483394"/>
                <a:gd name="connsiteX2" fmla="*/ 419100 w 569119"/>
                <a:gd name="connsiteY2" fmla="*/ 102394 h 483394"/>
                <a:gd name="connsiteX3" fmla="*/ 359569 w 569119"/>
                <a:gd name="connsiteY3" fmla="*/ 54769 h 483394"/>
                <a:gd name="connsiteX4" fmla="*/ 333375 w 569119"/>
                <a:gd name="connsiteY4" fmla="*/ 80963 h 483394"/>
                <a:gd name="connsiteX5" fmla="*/ 252413 w 569119"/>
                <a:gd name="connsiteY5" fmla="*/ 57150 h 483394"/>
                <a:gd name="connsiteX6" fmla="*/ 214313 w 569119"/>
                <a:gd name="connsiteY6" fmla="*/ 0 h 483394"/>
                <a:gd name="connsiteX7" fmla="*/ 142875 w 569119"/>
                <a:gd name="connsiteY7" fmla="*/ 7144 h 483394"/>
                <a:gd name="connsiteX8" fmla="*/ 152400 w 569119"/>
                <a:gd name="connsiteY8" fmla="*/ 50006 h 483394"/>
                <a:gd name="connsiteX9" fmla="*/ 102394 w 569119"/>
                <a:gd name="connsiteY9" fmla="*/ 83344 h 483394"/>
                <a:gd name="connsiteX10" fmla="*/ 28575 w 569119"/>
                <a:gd name="connsiteY10" fmla="*/ 64294 h 483394"/>
                <a:gd name="connsiteX11" fmla="*/ 0 w 569119"/>
                <a:gd name="connsiteY11" fmla="*/ 114300 h 483394"/>
                <a:gd name="connsiteX12" fmla="*/ 59532 w 569119"/>
                <a:gd name="connsiteY12" fmla="*/ 161925 h 483394"/>
                <a:gd name="connsiteX13" fmla="*/ 69057 w 569119"/>
                <a:gd name="connsiteY13" fmla="*/ 228600 h 483394"/>
                <a:gd name="connsiteX14" fmla="*/ 30957 w 569119"/>
                <a:gd name="connsiteY14" fmla="*/ 261938 h 483394"/>
                <a:gd name="connsiteX15" fmla="*/ 71438 w 569119"/>
                <a:gd name="connsiteY15" fmla="*/ 338138 h 483394"/>
                <a:gd name="connsiteX16" fmla="*/ 154782 w 569119"/>
                <a:gd name="connsiteY16" fmla="*/ 342900 h 483394"/>
                <a:gd name="connsiteX17" fmla="*/ 223838 w 569119"/>
                <a:gd name="connsiteY17" fmla="*/ 395288 h 483394"/>
                <a:gd name="connsiteX18" fmla="*/ 235744 w 569119"/>
                <a:gd name="connsiteY18" fmla="*/ 457200 h 483394"/>
                <a:gd name="connsiteX19" fmla="*/ 330994 w 569119"/>
                <a:gd name="connsiteY19" fmla="*/ 483394 h 483394"/>
                <a:gd name="connsiteX20" fmla="*/ 366714 w 569119"/>
                <a:gd name="connsiteY20" fmla="*/ 440531 h 483394"/>
                <a:gd name="connsiteX21" fmla="*/ 359569 w 569119"/>
                <a:gd name="connsiteY21" fmla="*/ 411957 h 483394"/>
                <a:gd name="connsiteX22" fmla="*/ 476250 w 569119"/>
                <a:gd name="connsiteY22" fmla="*/ 457200 h 483394"/>
                <a:gd name="connsiteX23" fmla="*/ 521494 w 569119"/>
                <a:gd name="connsiteY23" fmla="*/ 423863 h 483394"/>
                <a:gd name="connsiteX24" fmla="*/ 545307 w 569119"/>
                <a:gd name="connsiteY24" fmla="*/ 366712 h 483394"/>
                <a:gd name="connsiteX25" fmla="*/ 488157 w 569119"/>
                <a:gd name="connsiteY25" fmla="*/ 295275 h 483394"/>
                <a:gd name="connsiteX26" fmla="*/ 552450 w 569119"/>
                <a:gd name="connsiteY26" fmla="*/ 280986 h 483394"/>
                <a:gd name="connsiteX27" fmla="*/ 569119 w 569119"/>
                <a:gd name="connsiteY27" fmla="*/ 226219 h 483394"/>
                <a:gd name="connsiteX28" fmla="*/ 469107 w 569119"/>
                <a:gd name="connsiteY28" fmla="*/ 2166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9119" h="483394">
                  <a:moveTo>
                    <a:pt x="469107" y="216694"/>
                  </a:moveTo>
                  <a:cubicBezTo>
                    <a:pt x="451644" y="196850"/>
                    <a:pt x="425053" y="176213"/>
                    <a:pt x="416719" y="157163"/>
                  </a:cubicBezTo>
                  <a:cubicBezTo>
                    <a:pt x="417513" y="138907"/>
                    <a:pt x="418306" y="120650"/>
                    <a:pt x="419100" y="102394"/>
                  </a:cubicBezTo>
                  <a:lnTo>
                    <a:pt x="359569" y="54769"/>
                  </a:lnTo>
                  <a:lnTo>
                    <a:pt x="333375" y="80963"/>
                  </a:lnTo>
                  <a:lnTo>
                    <a:pt x="252413" y="57150"/>
                  </a:lnTo>
                  <a:lnTo>
                    <a:pt x="214313" y="0"/>
                  </a:lnTo>
                  <a:lnTo>
                    <a:pt x="142875" y="7144"/>
                  </a:lnTo>
                  <a:lnTo>
                    <a:pt x="152400" y="50006"/>
                  </a:lnTo>
                  <a:lnTo>
                    <a:pt x="102394" y="83344"/>
                  </a:lnTo>
                  <a:lnTo>
                    <a:pt x="28575" y="64294"/>
                  </a:lnTo>
                  <a:lnTo>
                    <a:pt x="0" y="114300"/>
                  </a:lnTo>
                  <a:cubicBezTo>
                    <a:pt x="19844" y="130175"/>
                    <a:pt x="49610" y="143272"/>
                    <a:pt x="59532" y="161925"/>
                  </a:cubicBezTo>
                  <a:lnTo>
                    <a:pt x="69057" y="228600"/>
                  </a:lnTo>
                  <a:lnTo>
                    <a:pt x="30957" y="261938"/>
                  </a:lnTo>
                  <a:lnTo>
                    <a:pt x="71438" y="338138"/>
                  </a:lnTo>
                  <a:lnTo>
                    <a:pt x="154782" y="342900"/>
                  </a:lnTo>
                  <a:lnTo>
                    <a:pt x="223838" y="395288"/>
                  </a:lnTo>
                  <a:lnTo>
                    <a:pt x="235744" y="457200"/>
                  </a:lnTo>
                  <a:lnTo>
                    <a:pt x="330994" y="483394"/>
                  </a:lnTo>
                  <a:lnTo>
                    <a:pt x="366714" y="440531"/>
                  </a:lnTo>
                  <a:lnTo>
                    <a:pt x="359569" y="411957"/>
                  </a:lnTo>
                  <a:cubicBezTo>
                    <a:pt x="396082" y="405606"/>
                    <a:pt x="437356" y="442119"/>
                    <a:pt x="476250" y="457200"/>
                  </a:cubicBezTo>
                  <a:lnTo>
                    <a:pt x="521494" y="423863"/>
                  </a:lnTo>
                  <a:cubicBezTo>
                    <a:pt x="511969" y="403225"/>
                    <a:pt x="550069" y="388143"/>
                    <a:pt x="545307" y="366712"/>
                  </a:cubicBezTo>
                  <a:lnTo>
                    <a:pt x="488157" y="295275"/>
                  </a:lnTo>
                  <a:lnTo>
                    <a:pt x="552450" y="280986"/>
                  </a:lnTo>
                  <a:lnTo>
                    <a:pt x="569119" y="226219"/>
                  </a:lnTo>
                  <a:lnTo>
                    <a:pt x="469107" y="21669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E6602"/>
                </a:gs>
                <a:gs pos="0">
                  <a:srgbClr val="FDBB65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583A14F-CABA-4CAC-A2B3-E069DC38C9B3}"/>
                </a:ext>
              </a:extLst>
            </p:cNvPr>
            <p:cNvSpPr/>
            <p:nvPr/>
          </p:nvSpPr>
          <p:spPr>
            <a:xfrm>
              <a:off x="6702779" y="5115425"/>
              <a:ext cx="535782" cy="483394"/>
            </a:xfrm>
            <a:custGeom>
              <a:avLst/>
              <a:gdLst>
                <a:gd name="connsiteX0" fmla="*/ 469107 w 535782"/>
                <a:gd name="connsiteY0" fmla="*/ 216694 h 483394"/>
                <a:gd name="connsiteX1" fmla="*/ 416719 w 535782"/>
                <a:gd name="connsiteY1" fmla="*/ 157163 h 483394"/>
                <a:gd name="connsiteX2" fmla="*/ 419100 w 535782"/>
                <a:gd name="connsiteY2" fmla="*/ 102394 h 483394"/>
                <a:gd name="connsiteX3" fmla="*/ 359569 w 535782"/>
                <a:gd name="connsiteY3" fmla="*/ 54769 h 483394"/>
                <a:gd name="connsiteX4" fmla="*/ 333375 w 535782"/>
                <a:gd name="connsiteY4" fmla="*/ 80963 h 483394"/>
                <a:gd name="connsiteX5" fmla="*/ 252413 w 535782"/>
                <a:gd name="connsiteY5" fmla="*/ 57150 h 483394"/>
                <a:gd name="connsiteX6" fmla="*/ 214313 w 535782"/>
                <a:gd name="connsiteY6" fmla="*/ 0 h 483394"/>
                <a:gd name="connsiteX7" fmla="*/ 142875 w 535782"/>
                <a:gd name="connsiteY7" fmla="*/ 7144 h 483394"/>
                <a:gd name="connsiteX8" fmla="*/ 152400 w 535782"/>
                <a:gd name="connsiteY8" fmla="*/ 50006 h 483394"/>
                <a:gd name="connsiteX9" fmla="*/ 102394 w 535782"/>
                <a:gd name="connsiteY9" fmla="*/ 83344 h 483394"/>
                <a:gd name="connsiteX10" fmla="*/ 28575 w 535782"/>
                <a:gd name="connsiteY10" fmla="*/ 64294 h 483394"/>
                <a:gd name="connsiteX11" fmla="*/ 0 w 535782"/>
                <a:gd name="connsiteY11" fmla="*/ 114300 h 483394"/>
                <a:gd name="connsiteX12" fmla="*/ 59532 w 535782"/>
                <a:gd name="connsiteY12" fmla="*/ 161925 h 483394"/>
                <a:gd name="connsiteX13" fmla="*/ 69057 w 535782"/>
                <a:gd name="connsiteY13" fmla="*/ 228600 h 483394"/>
                <a:gd name="connsiteX14" fmla="*/ 30957 w 535782"/>
                <a:gd name="connsiteY14" fmla="*/ 261938 h 483394"/>
                <a:gd name="connsiteX15" fmla="*/ 71438 w 535782"/>
                <a:gd name="connsiteY15" fmla="*/ 338138 h 483394"/>
                <a:gd name="connsiteX16" fmla="*/ 154782 w 535782"/>
                <a:gd name="connsiteY16" fmla="*/ 342900 h 483394"/>
                <a:gd name="connsiteX17" fmla="*/ 223838 w 535782"/>
                <a:gd name="connsiteY17" fmla="*/ 395288 h 483394"/>
                <a:gd name="connsiteX18" fmla="*/ 235744 w 535782"/>
                <a:gd name="connsiteY18" fmla="*/ 457200 h 483394"/>
                <a:gd name="connsiteX19" fmla="*/ 330994 w 535782"/>
                <a:gd name="connsiteY19" fmla="*/ 483394 h 483394"/>
                <a:gd name="connsiteX20" fmla="*/ 345282 w 535782"/>
                <a:gd name="connsiteY20" fmla="*/ 431006 h 483394"/>
                <a:gd name="connsiteX21" fmla="*/ 419100 w 535782"/>
                <a:gd name="connsiteY21" fmla="*/ 426244 h 483394"/>
                <a:gd name="connsiteX22" fmla="*/ 476250 w 535782"/>
                <a:gd name="connsiteY22" fmla="*/ 457200 h 483394"/>
                <a:gd name="connsiteX23" fmla="*/ 521494 w 535782"/>
                <a:gd name="connsiteY23" fmla="*/ 423863 h 483394"/>
                <a:gd name="connsiteX24" fmla="*/ 492919 w 535782"/>
                <a:gd name="connsiteY24" fmla="*/ 361950 h 483394"/>
                <a:gd name="connsiteX25" fmla="*/ 488157 w 535782"/>
                <a:gd name="connsiteY25" fmla="*/ 295275 h 483394"/>
                <a:gd name="connsiteX26" fmla="*/ 535782 w 535782"/>
                <a:gd name="connsiteY26" fmla="*/ 290513 h 483394"/>
                <a:gd name="connsiteX27" fmla="*/ 528638 w 535782"/>
                <a:gd name="connsiteY27" fmla="*/ 230981 h 483394"/>
                <a:gd name="connsiteX28" fmla="*/ 469107 w 535782"/>
                <a:gd name="connsiteY28" fmla="*/ 2166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5782" h="483394">
                  <a:moveTo>
                    <a:pt x="469107" y="216694"/>
                  </a:moveTo>
                  <a:cubicBezTo>
                    <a:pt x="451644" y="196850"/>
                    <a:pt x="425053" y="176213"/>
                    <a:pt x="416719" y="157163"/>
                  </a:cubicBezTo>
                  <a:lnTo>
                    <a:pt x="419100" y="102394"/>
                  </a:lnTo>
                  <a:lnTo>
                    <a:pt x="359569" y="54769"/>
                  </a:lnTo>
                  <a:lnTo>
                    <a:pt x="333375" y="80963"/>
                  </a:lnTo>
                  <a:lnTo>
                    <a:pt x="252413" y="57150"/>
                  </a:lnTo>
                  <a:lnTo>
                    <a:pt x="214313" y="0"/>
                  </a:lnTo>
                  <a:lnTo>
                    <a:pt x="142875" y="7144"/>
                  </a:lnTo>
                  <a:lnTo>
                    <a:pt x="152400" y="50006"/>
                  </a:lnTo>
                  <a:lnTo>
                    <a:pt x="102394" y="83344"/>
                  </a:lnTo>
                  <a:lnTo>
                    <a:pt x="28575" y="64294"/>
                  </a:lnTo>
                  <a:lnTo>
                    <a:pt x="0" y="114300"/>
                  </a:lnTo>
                  <a:cubicBezTo>
                    <a:pt x="19844" y="130175"/>
                    <a:pt x="49610" y="143272"/>
                    <a:pt x="59532" y="161925"/>
                  </a:cubicBezTo>
                  <a:lnTo>
                    <a:pt x="69057" y="228600"/>
                  </a:lnTo>
                  <a:lnTo>
                    <a:pt x="30957" y="261938"/>
                  </a:lnTo>
                  <a:lnTo>
                    <a:pt x="71438" y="338138"/>
                  </a:lnTo>
                  <a:lnTo>
                    <a:pt x="154782" y="342900"/>
                  </a:lnTo>
                  <a:lnTo>
                    <a:pt x="223838" y="395288"/>
                  </a:lnTo>
                  <a:lnTo>
                    <a:pt x="235744" y="457200"/>
                  </a:lnTo>
                  <a:lnTo>
                    <a:pt x="330994" y="483394"/>
                  </a:lnTo>
                  <a:lnTo>
                    <a:pt x="345282" y="431006"/>
                  </a:lnTo>
                  <a:lnTo>
                    <a:pt x="419100" y="426244"/>
                  </a:lnTo>
                  <a:lnTo>
                    <a:pt x="476250" y="457200"/>
                  </a:lnTo>
                  <a:lnTo>
                    <a:pt x="521494" y="423863"/>
                  </a:lnTo>
                  <a:cubicBezTo>
                    <a:pt x="511969" y="403225"/>
                    <a:pt x="497681" y="383381"/>
                    <a:pt x="492919" y="361950"/>
                  </a:cubicBezTo>
                  <a:lnTo>
                    <a:pt x="488157" y="295275"/>
                  </a:lnTo>
                  <a:lnTo>
                    <a:pt x="535782" y="290513"/>
                  </a:lnTo>
                  <a:lnTo>
                    <a:pt x="528638" y="230981"/>
                  </a:lnTo>
                  <a:lnTo>
                    <a:pt x="469107" y="21669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E6602"/>
                </a:gs>
                <a:gs pos="0">
                  <a:srgbClr val="FDBB65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6FD6617-116B-4768-88AF-9765DF6BB48D}"/>
                </a:ext>
              </a:extLst>
            </p:cNvPr>
            <p:cNvSpPr/>
            <p:nvPr/>
          </p:nvSpPr>
          <p:spPr>
            <a:xfrm rot="2523178">
              <a:off x="6913071" y="5267536"/>
              <a:ext cx="213058" cy="116433"/>
            </a:xfrm>
            <a:custGeom>
              <a:avLst/>
              <a:gdLst>
                <a:gd name="connsiteX0" fmla="*/ 31202 w 213058"/>
                <a:gd name="connsiteY0" fmla="*/ 24057 h 116433"/>
                <a:gd name="connsiteX1" fmla="*/ 106529 w 213058"/>
                <a:gd name="connsiteY1" fmla="*/ 0 h 116433"/>
                <a:gd name="connsiteX2" fmla="*/ 213058 w 213058"/>
                <a:gd name="connsiteY2" fmla="*/ 82135 h 116433"/>
                <a:gd name="connsiteX3" fmla="*/ 204686 w 213058"/>
                <a:gd name="connsiteY3" fmla="*/ 114105 h 116433"/>
                <a:gd name="connsiteX4" fmla="*/ 202651 w 213058"/>
                <a:gd name="connsiteY4" fmla="*/ 116433 h 116433"/>
                <a:gd name="connsiteX5" fmla="*/ 199732 w 213058"/>
                <a:gd name="connsiteY5" fmla="*/ 105284 h 116433"/>
                <a:gd name="connsiteX6" fmla="*/ 101574 w 213058"/>
                <a:gd name="connsiteY6" fmla="*/ 55120 h 116433"/>
                <a:gd name="connsiteX7" fmla="*/ 26247 w 213058"/>
                <a:gd name="connsiteY7" fmla="*/ 79177 h 116433"/>
                <a:gd name="connsiteX8" fmla="*/ 5452 w 213058"/>
                <a:gd name="connsiteY8" fmla="*/ 102957 h 116433"/>
                <a:gd name="connsiteX9" fmla="*/ 0 w 213058"/>
                <a:gd name="connsiteY9" fmla="*/ 82135 h 116433"/>
                <a:gd name="connsiteX10" fmla="*/ 31202 w 213058"/>
                <a:gd name="connsiteY10" fmla="*/ 24057 h 11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058" h="116433">
                  <a:moveTo>
                    <a:pt x="31202" y="24057"/>
                  </a:moveTo>
                  <a:cubicBezTo>
                    <a:pt x="50480" y="9194"/>
                    <a:pt x="77112" y="0"/>
                    <a:pt x="106529" y="0"/>
                  </a:cubicBezTo>
                  <a:cubicBezTo>
                    <a:pt x="165363" y="0"/>
                    <a:pt x="213058" y="36773"/>
                    <a:pt x="213058" y="82135"/>
                  </a:cubicBezTo>
                  <a:cubicBezTo>
                    <a:pt x="213058" y="93475"/>
                    <a:pt x="210077" y="104279"/>
                    <a:pt x="204686" y="114105"/>
                  </a:cubicBezTo>
                  <a:lnTo>
                    <a:pt x="202651" y="116433"/>
                  </a:lnTo>
                  <a:lnTo>
                    <a:pt x="199732" y="105284"/>
                  </a:lnTo>
                  <a:cubicBezTo>
                    <a:pt x="183560" y="75804"/>
                    <a:pt x="145700" y="55120"/>
                    <a:pt x="101574" y="55120"/>
                  </a:cubicBezTo>
                  <a:cubicBezTo>
                    <a:pt x="72157" y="55120"/>
                    <a:pt x="45525" y="64313"/>
                    <a:pt x="26247" y="79177"/>
                  </a:cubicBezTo>
                  <a:lnTo>
                    <a:pt x="5452" y="102957"/>
                  </a:lnTo>
                  <a:lnTo>
                    <a:pt x="0" y="82135"/>
                  </a:lnTo>
                  <a:cubicBezTo>
                    <a:pt x="0" y="59454"/>
                    <a:pt x="11924" y="38920"/>
                    <a:pt x="31202" y="2405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D94AB18-5D78-4F79-AD6A-11409F377327}"/>
                </a:ext>
              </a:extLst>
            </p:cNvPr>
            <p:cNvSpPr/>
            <p:nvPr/>
          </p:nvSpPr>
          <p:spPr>
            <a:xfrm rot="2523178">
              <a:off x="6898068" y="5260735"/>
              <a:ext cx="213057" cy="164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Cube 172">
            <a:extLst>
              <a:ext uri="{FF2B5EF4-FFF2-40B4-BE49-F238E27FC236}">
                <a16:creationId xmlns:a16="http://schemas.microsoft.com/office/drawing/2014/main" id="{73C96D6D-2432-43C7-B67C-5877DFD6C688}"/>
              </a:ext>
            </a:extLst>
          </p:cNvPr>
          <p:cNvSpPr/>
          <p:nvPr/>
        </p:nvSpPr>
        <p:spPr>
          <a:xfrm flipH="1">
            <a:off x="8810781" y="5207532"/>
            <a:ext cx="479895" cy="141154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>
            <a:extLst>
              <a:ext uri="{FF2B5EF4-FFF2-40B4-BE49-F238E27FC236}">
                <a16:creationId xmlns:a16="http://schemas.microsoft.com/office/drawing/2014/main" id="{8FF56856-8D25-4AC5-A13A-96B6A2AC0AC8}"/>
              </a:ext>
            </a:extLst>
          </p:cNvPr>
          <p:cNvSpPr/>
          <p:nvPr/>
        </p:nvSpPr>
        <p:spPr>
          <a:xfrm flipH="1">
            <a:off x="8810781" y="5076382"/>
            <a:ext cx="479895" cy="141154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47643C6C-8EAB-4A23-BB24-B631147C22C6}"/>
              </a:ext>
            </a:extLst>
          </p:cNvPr>
          <p:cNvSpPr/>
          <p:nvPr/>
        </p:nvSpPr>
        <p:spPr>
          <a:xfrm flipH="1">
            <a:off x="8808589" y="4945231"/>
            <a:ext cx="479895" cy="141154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>
            <a:extLst>
              <a:ext uri="{FF2B5EF4-FFF2-40B4-BE49-F238E27FC236}">
                <a16:creationId xmlns:a16="http://schemas.microsoft.com/office/drawing/2014/main" id="{2591CD73-7D9D-49A6-815D-D865C2EA1C84}"/>
              </a:ext>
            </a:extLst>
          </p:cNvPr>
          <p:cNvSpPr/>
          <p:nvPr/>
        </p:nvSpPr>
        <p:spPr>
          <a:xfrm flipH="1">
            <a:off x="9889626" y="3831489"/>
            <a:ext cx="831675" cy="841656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D435EA3E-CBFF-4E40-B4C3-3B6469A60522}"/>
              </a:ext>
            </a:extLst>
          </p:cNvPr>
          <p:cNvSpPr/>
          <p:nvPr/>
        </p:nvSpPr>
        <p:spPr>
          <a:xfrm flipH="1">
            <a:off x="10054356" y="4410678"/>
            <a:ext cx="584113" cy="172111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>
            <a:extLst>
              <a:ext uri="{FF2B5EF4-FFF2-40B4-BE49-F238E27FC236}">
                <a16:creationId xmlns:a16="http://schemas.microsoft.com/office/drawing/2014/main" id="{79A2187A-D669-44FF-8920-1131858F50A6}"/>
              </a:ext>
            </a:extLst>
          </p:cNvPr>
          <p:cNvSpPr/>
          <p:nvPr/>
        </p:nvSpPr>
        <p:spPr>
          <a:xfrm flipH="1">
            <a:off x="10054356" y="4238568"/>
            <a:ext cx="584113" cy="172111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>
            <a:extLst>
              <a:ext uri="{FF2B5EF4-FFF2-40B4-BE49-F238E27FC236}">
                <a16:creationId xmlns:a16="http://schemas.microsoft.com/office/drawing/2014/main" id="{DD8EF160-B3AB-4BCD-AC63-33EC730E9744}"/>
              </a:ext>
            </a:extLst>
          </p:cNvPr>
          <p:cNvSpPr/>
          <p:nvPr/>
        </p:nvSpPr>
        <p:spPr>
          <a:xfrm flipH="1">
            <a:off x="10053524" y="4066456"/>
            <a:ext cx="584113" cy="172111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4CAEB49-90D0-4CCC-BCF9-1847C6908CB0}"/>
              </a:ext>
            </a:extLst>
          </p:cNvPr>
          <p:cNvGrpSpPr/>
          <p:nvPr/>
        </p:nvGrpSpPr>
        <p:grpSpPr>
          <a:xfrm>
            <a:off x="3602842" y="1847425"/>
            <a:ext cx="1236433" cy="1442563"/>
            <a:chOff x="3602843" y="1806370"/>
            <a:chExt cx="1236433" cy="1442563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77CAC28B-83BD-41EA-A461-25E7852424C9}"/>
                </a:ext>
              </a:extLst>
            </p:cNvPr>
            <p:cNvGrpSpPr/>
            <p:nvPr/>
          </p:nvGrpSpPr>
          <p:grpSpPr>
            <a:xfrm>
              <a:off x="3602843" y="1806370"/>
              <a:ext cx="1207282" cy="861506"/>
              <a:chOff x="3602843" y="1806370"/>
              <a:chExt cx="1207282" cy="861506"/>
            </a:xfrm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0DF06E2-036A-4B3D-B741-7142464FE537}"/>
                  </a:ext>
                </a:extLst>
              </p:cNvPr>
              <p:cNvSpPr/>
              <p:nvPr/>
            </p:nvSpPr>
            <p:spPr>
              <a:xfrm>
                <a:off x="3662362" y="1806370"/>
                <a:ext cx="1147763" cy="760616"/>
              </a:xfrm>
              <a:custGeom>
                <a:avLst/>
                <a:gdLst>
                  <a:gd name="connsiteX0" fmla="*/ 1004888 w 1147763"/>
                  <a:gd name="connsiteY0" fmla="*/ 760616 h 760616"/>
                  <a:gd name="connsiteX1" fmla="*/ 1147763 w 1147763"/>
                  <a:gd name="connsiteY1" fmla="*/ 479628 h 760616"/>
                  <a:gd name="connsiteX2" fmla="*/ 1138238 w 1147763"/>
                  <a:gd name="connsiteY2" fmla="*/ 393903 h 760616"/>
                  <a:gd name="connsiteX3" fmla="*/ 1071563 w 1147763"/>
                  <a:gd name="connsiteY3" fmla="*/ 246266 h 760616"/>
                  <a:gd name="connsiteX4" fmla="*/ 952500 w 1147763"/>
                  <a:gd name="connsiteY4" fmla="*/ 103391 h 760616"/>
                  <a:gd name="connsiteX5" fmla="*/ 738188 w 1147763"/>
                  <a:gd name="connsiteY5" fmla="*/ 12903 h 760616"/>
                  <a:gd name="connsiteX6" fmla="*/ 390525 w 1147763"/>
                  <a:gd name="connsiteY6" fmla="*/ 8141 h 760616"/>
                  <a:gd name="connsiteX7" fmla="*/ 147638 w 1147763"/>
                  <a:gd name="connsiteY7" fmla="*/ 84341 h 760616"/>
                  <a:gd name="connsiteX8" fmla="*/ 0 w 1147763"/>
                  <a:gd name="connsiteY8" fmla="*/ 251028 h 760616"/>
                  <a:gd name="connsiteX9" fmla="*/ 123825 w 1147763"/>
                  <a:gd name="connsiteY9" fmla="*/ 127203 h 760616"/>
                  <a:gd name="connsiteX10" fmla="*/ 295275 w 1147763"/>
                  <a:gd name="connsiteY10" fmla="*/ 51003 h 760616"/>
                  <a:gd name="connsiteX11" fmla="*/ 457200 w 1147763"/>
                  <a:gd name="connsiteY11" fmla="*/ 46241 h 760616"/>
                  <a:gd name="connsiteX12" fmla="*/ 661988 w 1147763"/>
                  <a:gd name="connsiteY12" fmla="*/ 146253 h 760616"/>
                  <a:gd name="connsiteX13" fmla="*/ 757238 w 1147763"/>
                  <a:gd name="connsiteY13" fmla="*/ 255791 h 760616"/>
                  <a:gd name="connsiteX14" fmla="*/ 823913 w 1147763"/>
                  <a:gd name="connsiteY14" fmla="*/ 398666 h 760616"/>
                  <a:gd name="connsiteX15" fmla="*/ 828675 w 1147763"/>
                  <a:gd name="connsiteY15" fmla="*/ 508203 h 760616"/>
                  <a:gd name="connsiteX16" fmla="*/ 1004888 w 1147763"/>
                  <a:gd name="connsiteY16" fmla="*/ 760616 h 76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7763" h="760616">
                    <a:moveTo>
                      <a:pt x="1004888" y="760616"/>
                    </a:moveTo>
                    <a:lnTo>
                      <a:pt x="1147763" y="479628"/>
                    </a:lnTo>
                    <a:cubicBezTo>
                      <a:pt x="1144588" y="451053"/>
                      <a:pt x="1150938" y="432797"/>
                      <a:pt x="1138238" y="393903"/>
                    </a:cubicBezTo>
                    <a:cubicBezTo>
                      <a:pt x="1125538" y="355009"/>
                      <a:pt x="1102519" y="294685"/>
                      <a:pt x="1071563" y="246266"/>
                    </a:cubicBezTo>
                    <a:cubicBezTo>
                      <a:pt x="1040607" y="197847"/>
                      <a:pt x="1008062" y="142285"/>
                      <a:pt x="952500" y="103391"/>
                    </a:cubicBezTo>
                    <a:cubicBezTo>
                      <a:pt x="896938" y="64497"/>
                      <a:pt x="831850" y="28778"/>
                      <a:pt x="738188" y="12903"/>
                    </a:cubicBezTo>
                    <a:cubicBezTo>
                      <a:pt x="644526" y="-2972"/>
                      <a:pt x="488950" y="-3765"/>
                      <a:pt x="390525" y="8141"/>
                    </a:cubicBezTo>
                    <a:cubicBezTo>
                      <a:pt x="292100" y="20047"/>
                      <a:pt x="212726" y="43860"/>
                      <a:pt x="147638" y="84341"/>
                    </a:cubicBezTo>
                    <a:cubicBezTo>
                      <a:pt x="82550" y="124822"/>
                      <a:pt x="42069" y="174828"/>
                      <a:pt x="0" y="251028"/>
                    </a:cubicBezTo>
                    <a:lnTo>
                      <a:pt x="123825" y="127203"/>
                    </a:lnTo>
                    <a:cubicBezTo>
                      <a:pt x="173038" y="93865"/>
                      <a:pt x="239713" y="64497"/>
                      <a:pt x="295275" y="51003"/>
                    </a:cubicBezTo>
                    <a:cubicBezTo>
                      <a:pt x="350837" y="37509"/>
                      <a:pt x="396081" y="30366"/>
                      <a:pt x="457200" y="46241"/>
                    </a:cubicBezTo>
                    <a:cubicBezTo>
                      <a:pt x="518319" y="62116"/>
                      <a:pt x="611982" y="111328"/>
                      <a:pt x="661988" y="146253"/>
                    </a:cubicBezTo>
                    <a:cubicBezTo>
                      <a:pt x="711994" y="181178"/>
                      <a:pt x="730250" y="213722"/>
                      <a:pt x="757238" y="255791"/>
                    </a:cubicBezTo>
                    <a:cubicBezTo>
                      <a:pt x="784225" y="297860"/>
                      <a:pt x="812007" y="356597"/>
                      <a:pt x="823913" y="398666"/>
                    </a:cubicBezTo>
                    <a:cubicBezTo>
                      <a:pt x="835819" y="440735"/>
                      <a:pt x="824706" y="471690"/>
                      <a:pt x="828675" y="508203"/>
                    </a:cubicBezTo>
                    <a:lnTo>
                      <a:pt x="1004888" y="76061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E8600"/>
                  </a:gs>
                  <a:gs pos="100000">
                    <a:srgbClr val="FECEA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D7B46FE-9C65-47B1-9CB5-2AEE5DF96C03}"/>
                  </a:ext>
                </a:extLst>
              </p:cNvPr>
              <p:cNvSpPr/>
              <p:nvPr/>
            </p:nvSpPr>
            <p:spPr>
              <a:xfrm>
                <a:off x="3602843" y="1842126"/>
                <a:ext cx="535230" cy="825750"/>
              </a:xfrm>
              <a:custGeom>
                <a:avLst/>
                <a:gdLst>
                  <a:gd name="connsiteX0" fmla="*/ 531007 w 535230"/>
                  <a:gd name="connsiteY0" fmla="*/ 5721 h 825750"/>
                  <a:gd name="connsiteX1" fmla="*/ 426232 w 535230"/>
                  <a:gd name="connsiteY1" fmla="*/ 81921 h 825750"/>
                  <a:gd name="connsiteX2" fmla="*/ 326219 w 535230"/>
                  <a:gd name="connsiteY2" fmla="*/ 205746 h 825750"/>
                  <a:gd name="connsiteX3" fmla="*/ 311932 w 535230"/>
                  <a:gd name="connsiteY3" fmla="*/ 572459 h 825750"/>
                  <a:gd name="connsiteX4" fmla="*/ 321457 w 535230"/>
                  <a:gd name="connsiteY4" fmla="*/ 796296 h 825750"/>
                  <a:gd name="connsiteX5" fmla="*/ 164294 w 535230"/>
                  <a:gd name="connsiteY5" fmla="*/ 601034 h 825750"/>
                  <a:gd name="connsiteX6" fmla="*/ 11894 w 535230"/>
                  <a:gd name="connsiteY6" fmla="*/ 824871 h 825750"/>
                  <a:gd name="connsiteX7" fmla="*/ 2369 w 535230"/>
                  <a:gd name="connsiteY7" fmla="*/ 496259 h 825750"/>
                  <a:gd name="connsiteX8" fmla="*/ 59519 w 535230"/>
                  <a:gd name="connsiteY8" fmla="*/ 215271 h 825750"/>
                  <a:gd name="connsiteX9" fmla="*/ 273832 w 535230"/>
                  <a:gd name="connsiteY9" fmla="*/ 29534 h 825750"/>
                  <a:gd name="connsiteX10" fmla="*/ 531007 w 535230"/>
                  <a:gd name="connsiteY10" fmla="*/ 5721 h 82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5230" h="825750">
                    <a:moveTo>
                      <a:pt x="531007" y="5721"/>
                    </a:moveTo>
                    <a:cubicBezTo>
                      <a:pt x="556407" y="14452"/>
                      <a:pt x="460363" y="48583"/>
                      <a:pt x="426232" y="81921"/>
                    </a:cubicBezTo>
                    <a:cubicBezTo>
                      <a:pt x="392101" y="115259"/>
                      <a:pt x="345269" y="123990"/>
                      <a:pt x="326219" y="205746"/>
                    </a:cubicBezTo>
                    <a:cubicBezTo>
                      <a:pt x="307169" y="287502"/>
                      <a:pt x="312726" y="474034"/>
                      <a:pt x="311932" y="572459"/>
                    </a:cubicBezTo>
                    <a:cubicBezTo>
                      <a:pt x="311138" y="670884"/>
                      <a:pt x="316297" y="733590"/>
                      <a:pt x="321457" y="796296"/>
                    </a:cubicBezTo>
                    <a:lnTo>
                      <a:pt x="164294" y="601034"/>
                    </a:lnTo>
                    <a:cubicBezTo>
                      <a:pt x="113494" y="675646"/>
                      <a:pt x="38881" y="839159"/>
                      <a:pt x="11894" y="824871"/>
                    </a:cubicBezTo>
                    <a:cubicBezTo>
                      <a:pt x="8719" y="715334"/>
                      <a:pt x="-5569" y="597859"/>
                      <a:pt x="2369" y="496259"/>
                    </a:cubicBezTo>
                    <a:cubicBezTo>
                      <a:pt x="10306" y="394659"/>
                      <a:pt x="14275" y="293058"/>
                      <a:pt x="59519" y="215271"/>
                    </a:cubicBezTo>
                    <a:cubicBezTo>
                      <a:pt x="104763" y="137484"/>
                      <a:pt x="194457" y="65253"/>
                      <a:pt x="273832" y="29534"/>
                    </a:cubicBezTo>
                    <a:cubicBezTo>
                      <a:pt x="353207" y="-6185"/>
                      <a:pt x="505607" y="-3010"/>
                      <a:pt x="531007" y="57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8E01"/>
                  </a:gs>
                  <a:gs pos="100000">
                    <a:srgbClr val="FECEA2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3EFB6649-AEDD-42E3-AA8D-8EEE82161DB2}"/>
                </a:ext>
              </a:extLst>
            </p:cNvPr>
            <p:cNvGrpSpPr/>
            <p:nvPr/>
          </p:nvGrpSpPr>
          <p:grpSpPr>
            <a:xfrm rot="10800000">
              <a:off x="3631994" y="2387427"/>
              <a:ext cx="1207282" cy="861506"/>
              <a:chOff x="3602843" y="1806370"/>
              <a:chExt cx="1207282" cy="861506"/>
            </a:xfrm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62B9C473-1AC1-466F-95B8-1A62D70912AA}"/>
                  </a:ext>
                </a:extLst>
              </p:cNvPr>
              <p:cNvSpPr/>
              <p:nvPr/>
            </p:nvSpPr>
            <p:spPr>
              <a:xfrm>
                <a:off x="3662362" y="1806370"/>
                <a:ext cx="1147763" cy="760616"/>
              </a:xfrm>
              <a:custGeom>
                <a:avLst/>
                <a:gdLst>
                  <a:gd name="connsiteX0" fmla="*/ 1004888 w 1147763"/>
                  <a:gd name="connsiteY0" fmla="*/ 760616 h 760616"/>
                  <a:gd name="connsiteX1" fmla="*/ 1147763 w 1147763"/>
                  <a:gd name="connsiteY1" fmla="*/ 479628 h 760616"/>
                  <a:gd name="connsiteX2" fmla="*/ 1138238 w 1147763"/>
                  <a:gd name="connsiteY2" fmla="*/ 393903 h 760616"/>
                  <a:gd name="connsiteX3" fmla="*/ 1071563 w 1147763"/>
                  <a:gd name="connsiteY3" fmla="*/ 246266 h 760616"/>
                  <a:gd name="connsiteX4" fmla="*/ 952500 w 1147763"/>
                  <a:gd name="connsiteY4" fmla="*/ 103391 h 760616"/>
                  <a:gd name="connsiteX5" fmla="*/ 738188 w 1147763"/>
                  <a:gd name="connsiteY5" fmla="*/ 12903 h 760616"/>
                  <a:gd name="connsiteX6" fmla="*/ 390525 w 1147763"/>
                  <a:gd name="connsiteY6" fmla="*/ 8141 h 760616"/>
                  <a:gd name="connsiteX7" fmla="*/ 147638 w 1147763"/>
                  <a:gd name="connsiteY7" fmla="*/ 84341 h 760616"/>
                  <a:gd name="connsiteX8" fmla="*/ 0 w 1147763"/>
                  <a:gd name="connsiteY8" fmla="*/ 251028 h 760616"/>
                  <a:gd name="connsiteX9" fmla="*/ 123825 w 1147763"/>
                  <a:gd name="connsiteY9" fmla="*/ 127203 h 760616"/>
                  <a:gd name="connsiteX10" fmla="*/ 295275 w 1147763"/>
                  <a:gd name="connsiteY10" fmla="*/ 51003 h 760616"/>
                  <a:gd name="connsiteX11" fmla="*/ 457200 w 1147763"/>
                  <a:gd name="connsiteY11" fmla="*/ 46241 h 760616"/>
                  <a:gd name="connsiteX12" fmla="*/ 661988 w 1147763"/>
                  <a:gd name="connsiteY12" fmla="*/ 146253 h 760616"/>
                  <a:gd name="connsiteX13" fmla="*/ 757238 w 1147763"/>
                  <a:gd name="connsiteY13" fmla="*/ 255791 h 760616"/>
                  <a:gd name="connsiteX14" fmla="*/ 823913 w 1147763"/>
                  <a:gd name="connsiteY14" fmla="*/ 398666 h 760616"/>
                  <a:gd name="connsiteX15" fmla="*/ 828675 w 1147763"/>
                  <a:gd name="connsiteY15" fmla="*/ 508203 h 760616"/>
                  <a:gd name="connsiteX16" fmla="*/ 1004888 w 1147763"/>
                  <a:gd name="connsiteY16" fmla="*/ 760616 h 76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7763" h="760616">
                    <a:moveTo>
                      <a:pt x="1004888" y="760616"/>
                    </a:moveTo>
                    <a:lnTo>
                      <a:pt x="1147763" y="479628"/>
                    </a:lnTo>
                    <a:cubicBezTo>
                      <a:pt x="1144588" y="451053"/>
                      <a:pt x="1150938" y="432797"/>
                      <a:pt x="1138238" y="393903"/>
                    </a:cubicBezTo>
                    <a:cubicBezTo>
                      <a:pt x="1125538" y="355009"/>
                      <a:pt x="1102519" y="294685"/>
                      <a:pt x="1071563" y="246266"/>
                    </a:cubicBezTo>
                    <a:cubicBezTo>
                      <a:pt x="1040607" y="197847"/>
                      <a:pt x="1008062" y="142285"/>
                      <a:pt x="952500" y="103391"/>
                    </a:cubicBezTo>
                    <a:cubicBezTo>
                      <a:pt x="896938" y="64497"/>
                      <a:pt x="831850" y="28778"/>
                      <a:pt x="738188" y="12903"/>
                    </a:cubicBezTo>
                    <a:cubicBezTo>
                      <a:pt x="644526" y="-2972"/>
                      <a:pt x="488950" y="-3765"/>
                      <a:pt x="390525" y="8141"/>
                    </a:cubicBezTo>
                    <a:cubicBezTo>
                      <a:pt x="292100" y="20047"/>
                      <a:pt x="212726" y="43860"/>
                      <a:pt x="147638" y="84341"/>
                    </a:cubicBezTo>
                    <a:cubicBezTo>
                      <a:pt x="82550" y="124822"/>
                      <a:pt x="42069" y="174828"/>
                      <a:pt x="0" y="251028"/>
                    </a:cubicBezTo>
                    <a:lnTo>
                      <a:pt x="123825" y="127203"/>
                    </a:lnTo>
                    <a:cubicBezTo>
                      <a:pt x="173038" y="93865"/>
                      <a:pt x="239713" y="64497"/>
                      <a:pt x="295275" y="51003"/>
                    </a:cubicBezTo>
                    <a:cubicBezTo>
                      <a:pt x="350837" y="37509"/>
                      <a:pt x="396081" y="30366"/>
                      <a:pt x="457200" y="46241"/>
                    </a:cubicBezTo>
                    <a:cubicBezTo>
                      <a:pt x="518319" y="62116"/>
                      <a:pt x="611982" y="111328"/>
                      <a:pt x="661988" y="146253"/>
                    </a:cubicBezTo>
                    <a:cubicBezTo>
                      <a:pt x="711994" y="181178"/>
                      <a:pt x="730250" y="213722"/>
                      <a:pt x="757238" y="255791"/>
                    </a:cubicBezTo>
                    <a:cubicBezTo>
                      <a:pt x="784225" y="297860"/>
                      <a:pt x="812007" y="356597"/>
                      <a:pt x="823913" y="398666"/>
                    </a:cubicBezTo>
                    <a:cubicBezTo>
                      <a:pt x="835819" y="440735"/>
                      <a:pt x="824706" y="471690"/>
                      <a:pt x="828675" y="508203"/>
                    </a:cubicBezTo>
                    <a:lnTo>
                      <a:pt x="1004888" y="76061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E8600"/>
                  </a:gs>
                  <a:gs pos="100000">
                    <a:srgbClr val="FECEA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CE07799-FF98-4321-9D08-88B4C7180AEC}"/>
                  </a:ext>
                </a:extLst>
              </p:cNvPr>
              <p:cNvSpPr/>
              <p:nvPr/>
            </p:nvSpPr>
            <p:spPr>
              <a:xfrm>
                <a:off x="3602843" y="1842126"/>
                <a:ext cx="535230" cy="825750"/>
              </a:xfrm>
              <a:custGeom>
                <a:avLst/>
                <a:gdLst>
                  <a:gd name="connsiteX0" fmla="*/ 531007 w 535230"/>
                  <a:gd name="connsiteY0" fmla="*/ 5721 h 825750"/>
                  <a:gd name="connsiteX1" fmla="*/ 426232 w 535230"/>
                  <a:gd name="connsiteY1" fmla="*/ 81921 h 825750"/>
                  <a:gd name="connsiteX2" fmla="*/ 326219 w 535230"/>
                  <a:gd name="connsiteY2" fmla="*/ 205746 h 825750"/>
                  <a:gd name="connsiteX3" fmla="*/ 311932 w 535230"/>
                  <a:gd name="connsiteY3" fmla="*/ 572459 h 825750"/>
                  <a:gd name="connsiteX4" fmla="*/ 321457 w 535230"/>
                  <a:gd name="connsiteY4" fmla="*/ 796296 h 825750"/>
                  <a:gd name="connsiteX5" fmla="*/ 164294 w 535230"/>
                  <a:gd name="connsiteY5" fmla="*/ 601034 h 825750"/>
                  <a:gd name="connsiteX6" fmla="*/ 11894 w 535230"/>
                  <a:gd name="connsiteY6" fmla="*/ 824871 h 825750"/>
                  <a:gd name="connsiteX7" fmla="*/ 2369 w 535230"/>
                  <a:gd name="connsiteY7" fmla="*/ 496259 h 825750"/>
                  <a:gd name="connsiteX8" fmla="*/ 59519 w 535230"/>
                  <a:gd name="connsiteY8" fmla="*/ 215271 h 825750"/>
                  <a:gd name="connsiteX9" fmla="*/ 273832 w 535230"/>
                  <a:gd name="connsiteY9" fmla="*/ 29534 h 825750"/>
                  <a:gd name="connsiteX10" fmla="*/ 531007 w 535230"/>
                  <a:gd name="connsiteY10" fmla="*/ 5721 h 82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5230" h="825750">
                    <a:moveTo>
                      <a:pt x="531007" y="5721"/>
                    </a:moveTo>
                    <a:cubicBezTo>
                      <a:pt x="556407" y="14452"/>
                      <a:pt x="460363" y="48583"/>
                      <a:pt x="426232" y="81921"/>
                    </a:cubicBezTo>
                    <a:cubicBezTo>
                      <a:pt x="392101" y="115259"/>
                      <a:pt x="345269" y="123990"/>
                      <a:pt x="326219" y="205746"/>
                    </a:cubicBezTo>
                    <a:cubicBezTo>
                      <a:pt x="307169" y="287502"/>
                      <a:pt x="312726" y="474034"/>
                      <a:pt x="311932" y="572459"/>
                    </a:cubicBezTo>
                    <a:cubicBezTo>
                      <a:pt x="311138" y="670884"/>
                      <a:pt x="316297" y="733590"/>
                      <a:pt x="321457" y="796296"/>
                    </a:cubicBezTo>
                    <a:lnTo>
                      <a:pt x="164294" y="601034"/>
                    </a:lnTo>
                    <a:cubicBezTo>
                      <a:pt x="113494" y="675646"/>
                      <a:pt x="38881" y="839159"/>
                      <a:pt x="11894" y="824871"/>
                    </a:cubicBezTo>
                    <a:cubicBezTo>
                      <a:pt x="8719" y="715334"/>
                      <a:pt x="-5569" y="597859"/>
                      <a:pt x="2369" y="496259"/>
                    </a:cubicBezTo>
                    <a:cubicBezTo>
                      <a:pt x="10306" y="394659"/>
                      <a:pt x="14275" y="293058"/>
                      <a:pt x="59519" y="215271"/>
                    </a:cubicBezTo>
                    <a:cubicBezTo>
                      <a:pt x="104763" y="137484"/>
                      <a:pt x="194457" y="65253"/>
                      <a:pt x="273832" y="29534"/>
                    </a:cubicBezTo>
                    <a:cubicBezTo>
                      <a:pt x="353207" y="-6185"/>
                      <a:pt x="505607" y="-3010"/>
                      <a:pt x="531007" y="57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8E01"/>
                  </a:gs>
                  <a:gs pos="100000">
                    <a:srgbClr val="FECEA2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1" name="Cube 220">
            <a:extLst>
              <a:ext uri="{FF2B5EF4-FFF2-40B4-BE49-F238E27FC236}">
                <a16:creationId xmlns:a16="http://schemas.microsoft.com/office/drawing/2014/main" id="{D8DB74E6-580D-414D-B395-C6E03791FE93}"/>
              </a:ext>
            </a:extLst>
          </p:cNvPr>
          <p:cNvSpPr/>
          <p:nvPr/>
        </p:nvSpPr>
        <p:spPr>
          <a:xfrm flipH="1">
            <a:off x="3754216" y="2294614"/>
            <a:ext cx="648569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Frontend</a:t>
            </a:r>
            <a:endParaRPr lang="en-US" dirty="0"/>
          </a:p>
        </p:txBody>
      </p:sp>
      <p:sp>
        <p:nvSpPr>
          <p:cNvPr id="222" name="Cube 221">
            <a:extLst>
              <a:ext uri="{FF2B5EF4-FFF2-40B4-BE49-F238E27FC236}">
                <a16:creationId xmlns:a16="http://schemas.microsoft.com/office/drawing/2014/main" id="{0D1B6230-91FA-416B-86B2-FFCC0B4B1C0A}"/>
              </a:ext>
            </a:extLst>
          </p:cNvPr>
          <p:cNvSpPr/>
          <p:nvPr/>
        </p:nvSpPr>
        <p:spPr>
          <a:xfrm flipH="1">
            <a:off x="3769572" y="2492575"/>
            <a:ext cx="380966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>
            <a:extLst>
              <a:ext uri="{FF2B5EF4-FFF2-40B4-BE49-F238E27FC236}">
                <a16:creationId xmlns:a16="http://schemas.microsoft.com/office/drawing/2014/main" id="{FC0046E4-CCD3-4767-8A73-7DE32BCDA743}"/>
              </a:ext>
            </a:extLst>
          </p:cNvPr>
          <p:cNvSpPr/>
          <p:nvPr/>
        </p:nvSpPr>
        <p:spPr>
          <a:xfrm flipH="1">
            <a:off x="3769572" y="2685838"/>
            <a:ext cx="380966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>
            <a:extLst>
              <a:ext uri="{FF2B5EF4-FFF2-40B4-BE49-F238E27FC236}">
                <a16:creationId xmlns:a16="http://schemas.microsoft.com/office/drawing/2014/main" id="{D3D434F0-AA3A-4712-B89A-E0E62BEC6D9C}"/>
              </a:ext>
            </a:extLst>
          </p:cNvPr>
          <p:cNvSpPr/>
          <p:nvPr/>
        </p:nvSpPr>
        <p:spPr>
          <a:xfrm flipH="1">
            <a:off x="3769572" y="2867116"/>
            <a:ext cx="380966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>
            <a:extLst>
              <a:ext uri="{FF2B5EF4-FFF2-40B4-BE49-F238E27FC236}">
                <a16:creationId xmlns:a16="http://schemas.microsoft.com/office/drawing/2014/main" id="{6B026C3C-54FD-4FC7-A33A-4D5C9F200B4F}"/>
              </a:ext>
            </a:extLst>
          </p:cNvPr>
          <p:cNvSpPr/>
          <p:nvPr/>
        </p:nvSpPr>
        <p:spPr>
          <a:xfrm flipH="1">
            <a:off x="4177752" y="2493277"/>
            <a:ext cx="335921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>
            <a:extLst>
              <a:ext uri="{FF2B5EF4-FFF2-40B4-BE49-F238E27FC236}">
                <a16:creationId xmlns:a16="http://schemas.microsoft.com/office/drawing/2014/main" id="{445F1B4E-B93F-4801-BC53-EAB40DC0741C}"/>
              </a:ext>
            </a:extLst>
          </p:cNvPr>
          <p:cNvSpPr/>
          <p:nvPr/>
        </p:nvSpPr>
        <p:spPr>
          <a:xfrm rot="5400000" flipH="1">
            <a:off x="4027464" y="2811391"/>
            <a:ext cx="445153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Cube 227">
            <a:extLst>
              <a:ext uri="{FF2B5EF4-FFF2-40B4-BE49-F238E27FC236}">
                <a16:creationId xmlns:a16="http://schemas.microsoft.com/office/drawing/2014/main" id="{46A2ECEC-AE53-4F5A-933E-6DF29E8CC9A0}"/>
              </a:ext>
            </a:extLst>
          </p:cNvPr>
          <p:cNvSpPr/>
          <p:nvPr/>
        </p:nvSpPr>
        <p:spPr>
          <a:xfrm rot="5400000" flipH="1">
            <a:off x="4194078" y="2815828"/>
            <a:ext cx="445153" cy="178603"/>
          </a:xfrm>
          <a:prstGeom prst="cube">
            <a:avLst/>
          </a:prstGeom>
          <a:gradFill flip="none" rotWithShape="1">
            <a:gsLst>
              <a:gs pos="100000">
                <a:srgbClr val="0A3089"/>
              </a:gs>
              <a:gs pos="0">
                <a:srgbClr val="00C4E7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62F3C5B-1345-4F09-AD1E-7B5F1254D6CA}"/>
              </a:ext>
            </a:extLst>
          </p:cNvPr>
          <p:cNvSpPr/>
          <p:nvPr/>
        </p:nvSpPr>
        <p:spPr>
          <a:xfrm>
            <a:off x="2807467" y="4385834"/>
            <a:ext cx="1287780" cy="1211580"/>
          </a:xfrm>
          <a:custGeom>
            <a:avLst/>
            <a:gdLst>
              <a:gd name="connsiteX0" fmla="*/ 1028700 w 1287780"/>
              <a:gd name="connsiteY0" fmla="*/ 228600 h 1211580"/>
              <a:gd name="connsiteX1" fmla="*/ 1287780 w 1287780"/>
              <a:gd name="connsiteY1" fmla="*/ 0 h 1211580"/>
              <a:gd name="connsiteX2" fmla="*/ 0 w 1287780"/>
              <a:gd name="connsiteY2" fmla="*/ 114300 h 1211580"/>
              <a:gd name="connsiteX3" fmla="*/ 129540 w 1287780"/>
              <a:gd name="connsiteY3" fmla="*/ 1211580 h 1211580"/>
              <a:gd name="connsiteX4" fmla="*/ 350520 w 1287780"/>
              <a:gd name="connsiteY4" fmla="*/ 990600 h 1211580"/>
              <a:gd name="connsiteX5" fmla="*/ 1028700 w 1287780"/>
              <a:gd name="connsiteY5" fmla="*/ 22860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7780" h="1211580">
                <a:moveTo>
                  <a:pt x="1028700" y="228600"/>
                </a:moveTo>
                <a:lnTo>
                  <a:pt x="1287780" y="0"/>
                </a:lnTo>
                <a:lnTo>
                  <a:pt x="0" y="114300"/>
                </a:lnTo>
                <a:lnTo>
                  <a:pt x="129540" y="1211580"/>
                </a:lnTo>
                <a:lnTo>
                  <a:pt x="350520" y="990600"/>
                </a:lnTo>
                <a:lnTo>
                  <a:pt x="1028700" y="22860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DD1879A-0BB8-4690-A0D3-243E3085092D}"/>
              </a:ext>
            </a:extLst>
          </p:cNvPr>
          <p:cNvSpPr txBox="1"/>
          <p:nvPr/>
        </p:nvSpPr>
        <p:spPr>
          <a:xfrm>
            <a:off x="2230819" y="1906703"/>
            <a:ext cx="94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DBM Backlog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4187DC5-F622-4BC1-A81B-0D999A4B26A4}"/>
              </a:ext>
            </a:extLst>
          </p:cNvPr>
          <p:cNvSpPr txBox="1"/>
          <p:nvPr/>
        </p:nvSpPr>
        <p:spPr>
          <a:xfrm>
            <a:off x="307820" y="4344595"/>
            <a:ext cx="1162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Owner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6F23836-ECE9-487F-9E9F-CAD844932CB2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A2FFE11-E184-42A1-A2F9-4A1E4FD6F1B9}"/>
              </a:ext>
            </a:extLst>
          </p:cNvPr>
          <p:cNvSpPr txBox="1"/>
          <p:nvPr/>
        </p:nvSpPr>
        <p:spPr>
          <a:xfrm>
            <a:off x="3322723" y="1381029"/>
            <a:ext cx="176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Sprint Planning for LMS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1E655CA-81F0-4018-BC9A-12C033B08A19}"/>
              </a:ext>
            </a:extLst>
          </p:cNvPr>
          <p:cNvSpPr txBox="1"/>
          <p:nvPr/>
        </p:nvSpPr>
        <p:spPr>
          <a:xfrm>
            <a:off x="5204317" y="1504300"/>
            <a:ext cx="176630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Sprint Backlog for LMS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FE81575-4BED-4539-8E35-CE723395DE82}"/>
              </a:ext>
            </a:extLst>
          </p:cNvPr>
          <p:cNvSpPr/>
          <p:nvPr/>
        </p:nvSpPr>
        <p:spPr>
          <a:xfrm>
            <a:off x="3631630" y="4118951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Scrum Master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F44464A-504E-48C4-9BFF-CA9C745A2098}"/>
              </a:ext>
            </a:extLst>
          </p:cNvPr>
          <p:cNvSpPr/>
          <p:nvPr/>
        </p:nvSpPr>
        <p:spPr>
          <a:xfrm>
            <a:off x="5303881" y="4437217"/>
            <a:ext cx="1005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Team Members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FC5F102-B40A-4E73-81DE-C310540646C1}"/>
              </a:ext>
            </a:extLst>
          </p:cNvPr>
          <p:cNvGrpSpPr/>
          <p:nvPr/>
        </p:nvGrpSpPr>
        <p:grpSpPr>
          <a:xfrm>
            <a:off x="7250714" y="1466683"/>
            <a:ext cx="2904116" cy="2883414"/>
            <a:chOff x="7250714" y="1466683"/>
            <a:chExt cx="2904116" cy="288341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3F63FF4-35E7-4C34-8BC5-9B1B4AC90EC2}"/>
                </a:ext>
              </a:extLst>
            </p:cNvPr>
            <p:cNvGrpSpPr/>
            <p:nvPr/>
          </p:nvGrpSpPr>
          <p:grpSpPr>
            <a:xfrm>
              <a:off x="7250714" y="1466683"/>
              <a:ext cx="2904116" cy="2883414"/>
              <a:chOff x="7250714" y="1466683"/>
              <a:chExt cx="2904116" cy="2883414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B8A3BF6-3653-4D76-A570-02646398947D}"/>
                  </a:ext>
                </a:extLst>
              </p:cNvPr>
              <p:cNvSpPr/>
              <p:nvPr/>
            </p:nvSpPr>
            <p:spPr>
              <a:xfrm>
                <a:off x="7250714" y="1466683"/>
                <a:ext cx="2796166" cy="2807214"/>
              </a:xfrm>
              <a:custGeom>
                <a:avLst/>
                <a:gdLst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18736 w 2796166"/>
                  <a:gd name="connsiteY31" fmla="*/ 140986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18736 w 2796166"/>
                  <a:gd name="connsiteY31" fmla="*/ 140986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18736 w 2796166"/>
                  <a:gd name="connsiteY31" fmla="*/ 140986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18736 w 2796166"/>
                  <a:gd name="connsiteY31" fmla="*/ 140986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37786 w 2796166"/>
                  <a:gd name="connsiteY31" fmla="*/ 140351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37786 w 2796166"/>
                  <a:gd name="connsiteY31" fmla="*/ 140351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858236 w 2796166"/>
                  <a:gd name="connsiteY41" fmla="*/ 536742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37786 w 2796166"/>
                  <a:gd name="connsiteY31" fmla="*/ 140351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858236 w 2796166"/>
                  <a:gd name="connsiteY41" fmla="*/ 536742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37786 w 2796166"/>
                  <a:gd name="connsiteY31" fmla="*/ 140351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858236 w 2796166"/>
                  <a:gd name="connsiteY41" fmla="*/ 536742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7811 w 2796166"/>
                  <a:gd name="connsiteY24" fmla="*/ 587542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37786 w 2796166"/>
                  <a:gd name="connsiteY31" fmla="*/ 140351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858236 w 2796166"/>
                  <a:gd name="connsiteY41" fmla="*/ 536742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7811 w 2796166"/>
                  <a:gd name="connsiteY24" fmla="*/ 587542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37786 w 2796166"/>
                  <a:gd name="connsiteY31" fmla="*/ 140351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858236 w 2796166"/>
                  <a:gd name="connsiteY41" fmla="*/ 536742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7811 w 2796166"/>
                  <a:gd name="connsiteY24" fmla="*/ 587542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37786 w 2796166"/>
                  <a:gd name="connsiteY31" fmla="*/ 140351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858236 w 2796166"/>
                  <a:gd name="connsiteY41" fmla="*/ 536742 h 2807214"/>
                  <a:gd name="connsiteX42" fmla="*/ 762986 w 2796166"/>
                  <a:gd name="connsiteY42" fmla="*/ 457367 h 280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96166" h="2807214">
                    <a:moveTo>
                      <a:pt x="762986" y="457367"/>
                    </a:moveTo>
                    <a:lnTo>
                      <a:pt x="70836" y="597067"/>
                    </a:lnTo>
                    <a:lnTo>
                      <a:pt x="223236" y="724067"/>
                    </a:lnTo>
                    <a:cubicBezTo>
                      <a:pt x="199953" y="768517"/>
                      <a:pt x="183019" y="792859"/>
                      <a:pt x="153386" y="857417"/>
                    </a:cubicBezTo>
                    <a:cubicBezTo>
                      <a:pt x="123753" y="921975"/>
                      <a:pt x="70836" y="999234"/>
                      <a:pt x="45436" y="1111417"/>
                    </a:cubicBezTo>
                    <a:cubicBezTo>
                      <a:pt x="20036" y="1223600"/>
                      <a:pt x="-5364" y="1378117"/>
                      <a:pt x="986" y="1530517"/>
                    </a:cubicBezTo>
                    <a:cubicBezTo>
                      <a:pt x="7336" y="1682917"/>
                      <a:pt x="11569" y="1868125"/>
                      <a:pt x="83536" y="2025817"/>
                    </a:cubicBezTo>
                    <a:cubicBezTo>
                      <a:pt x="155503" y="2183509"/>
                      <a:pt x="344944" y="2380359"/>
                      <a:pt x="432786" y="2476667"/>
                    </a:cubicBezTo>
                    <a:cubicBezTo>
                      <a:pt x="520628" y="2572975"/>
                      <a:pt x="552378" y="2565567"/>
                      <a:pt x="610586" y="2603667"/>
                    </a:cubicBezTo>
                    <a:cubicBezTo>
                      <a:pt x="668794" y="2641767"/>
                      <a:pt x="701603" y="2675634"/>
                      <a:pt x="782036" y="2705267"/>
                    </a:cubicBezTo>
                    <a:cubicBezTo>
                      <a:pt x="862469" y="2734900"/>
                      <a:pt x="1015928" y="2764534"/>
                      <a:pt x="1093186" y="2781467"/>
                    </a:cubicBezTo>
                    <a:cubicBezTo>
                      <a:pt x="1170444" y="2798400"/>
                      <a:pt x="1168328" y="2806867"/>
                      <a:pt x="1245586" y="2806867"/>
                    </a:cubicBezTo>
                    <a:cubicBezTo>
                      <a:pt x="1322844" y="2806867"/>
                      <a:pt x="1432911" y="2812159"/>
                      <a:pt x="1556736" y="2781467"/>
                    </a:cubicBezTo>
                    <a:cubicBezTo>
                      <a:pt x="1680561" y="2750775"/>
                      <a:pt x="1843544" y="2705267"/>
                      <a:pt x="1988536" y="2622717"/>
                    </a:cubicBezTo>
                    <a:cubicBezTo>
                      <a:pt x="2133528" y="2540167"/>
                      <a:pt x="2312386" y="2408934"/>
                      <a:pt x="2426686" y="2286167"/>
                    </a:cubicBezTo>
                    <a:cubicBezTo>
                      <a:pt x="2540986" y="2163400"/>
                      <a:pt x="2614011" y="2022642"/>
                      <a:pt x="2674336" y="1886117"/>
                    </a:cubicBezTo>
                    <a:cubicBezTo>
                      <a:pt x="2734661" y="1749592"/>
                      <a:pt x="2772761" y="1606717"/>
                      <a:pt x="2788636" y="1467017"/>
                    </a:cubicBezTo>
                    <a:cubicBezTo>
                      <a:pt x="2804511" y="1327317"/>
                      <a:pt x="2793928" y="1175975"/>
                      <a:pt x="2769586" y="1047917"/>
                    </a:cubicBezTo>
                    <a:cubicBezTo>
                      <a:pt x="2745244" y="919859"/>
                      <a:pt x="2715611" y="823550"/>
                      <a:pt x="2642586" y="698667"/>
                    </a:cubicBezTo>
                    <a:cubicBezTo>
                      <a:pt x="2569561" y="573784"/>
                      <a:pt x="2474311" y="408684"/>
                      <a:pt x="2331436" y="298617"/>
                    </a:cubicBezTo>
                    <a:cubicBezTo>
                      <a:pt x="2188561" y="188550"/>
                      <a:pt x="1948319" y="86950"/>
                      <a:pt x="1785336" y="38267"/>
                    </a:cubicBezTo>
                    <a:cubicBezTo>
                      <a:pt x="1622353" y="-10416"/>
                      <a:pt x="1492178" y="-1950"/>
                      <a:pt x="1353536" y="6517"/>
                    </a:cubicBezTo>
                    <a:cubicBezTo>
                      <a:pt x="1214894" y="14984"/>
                      <a:pt x="1115411" y="46734"/>
                      <a:pt x="953486" y="89067"/>
                    </a:cubicBezTo>
                    <a:cubicBezTo>
                      <a:pt x="1014869" y="235117"/>
                      <a:pt x="1067786" y="345184"/>
                      <a:pt x="1137636" y="527217"/>
                    </a:cubicBezTo>
                    <a:cubicBezTo>
                      <a:pt x="1218069" y="578017"/>
                      <a:pt x="1235003" y="641517"/>
                      <a:pt x="1267811" y="587542"/>
                    </a:cubicBezTo>
                    <a:cubicBezTo>
                      <a:pt x="1319669" y="578017"/>
                      <a:pt x="1378407" y="485413"/>
                      <a:pt x="1448786" y="470067"/>
                    </a:cubicBezTo>
                    <a:cubicBezTo>
                      <a:pt x="1519165" y="454721"/>
                      <a:pt x="1618119" y="479592"/>
                      <a:pt x="1690086" y="495467"/>
                    </a:cubicBezTo>
                    <a:cubicBezTo>
                      <a:pt x="1762053" y="511342"/>
                      <a:pt x="1807561" y="516634"/>
                      <a:pt x="1880586" y="565317"/>
                    </a:cubicBezTo>
                    <a:cubicBezTo>
                      <a:pt x="1953611" y="614000"/>
                      <a:pt x="2068969" y="723009"/>
                      <a:pt x="2128236" y="787567"/>
                    </a:cubicBezTo>
                    <a:cubicBezTo>
                      <a:pt x="2187503" y="852125"/>
                      <a:pt x="2206553" y="898692"/>
                      <a:pt x="2236186" y="952667"/>
                    </a:cubicBezTo>
                    <a:cubicBezTo>
                      <a:pt x="2265819" y="1006642"/>
                      <a:pt x="2289103" y="1036275"/>
                      <a:pt x="2306036" y="1111417"/>
                    </a:cubicBezTo>
                    <a:cubicBezTo>
                      <a:pt x="2322969" y="1186559"/>
                      <a:pt x="2347311" y="1301917"/>
                      <a:pt x="2337786" y="1403517"/>
                    </a:cubicBezTo>
                    <a:cubicBezTo>
                      <a:pt x="2328261" y="1505117"/>
                      <a:pt x="2345194" y="1581317"/>
                      <a:pt x="2248886" y="1721017"/>
                    </a:cubicBezTo>
                    <a:cubicBezTo>
                      <a:pt x="2152578" y="1860717"/>
                      <a:pt x="2145169" y="1980309"/>
                      <a:pt x="1759936" y="2241717"/>
                    </a:cubicBezTo>
                    <a:cubicBezTo>
                      <a:pt x="1609336" y="2343910"/>
                      <a:pt x="1476303" y="2330617"/>
                      <a:pt x="1347186" y="2336967"/>
                    </a:cubicBezTo>
                    <a:cubicBezTo>
                      <a:pt x="1218069" y="2343317"/>
                      <a:pt x="1097419" y="2327442"/>
                      <a:pt x="985236" y="2279817"/>
                    </a:cubicBezTo>
                    <a:cubicBezTo>
                      <a:pt x="873053" y="2232192"/>
                      <a:pt x="751344" y="2134825"/>
                      <a:pt x="674086" y="2051217"/>
                    </a:cubicBezTo>
                    <a:cubicBezTo>
                      <a:pt x="596828" y="1967609"/>
                      <a:pt x="556611" y="1871300"/>
                      <a:pt x="521686" y="1778167"/>
                    </a:cubicBezTo>
                    <a:cubicBezTo>
                      <a:pt x="486761" y="1685034"/>
                      <a:pt x="464536" y="1599309"/>
                      <a:pt x="464536" y="1492417"/>
                    </a:cubicBezTo>
                    <a:cubicBezTo>
                      <a:pt x="464536" y="1385525"/>
                      <a:pt x="501578" y="1214075"/>
                      <a:pt x="521686" y="1136817"/>
                    </a:cubicBezTo>
                    <a:cubicBezTo>
                      <a:pt x="541794" y="1059559"/>
                      <a:pt x="552378" y="1071200"/>
                      <a:pt x="585186" y="1028867"/>
                    </a:cubicBezTo>
                    <a:cubicBezTo>
                      <a:pt x="627519" y="1062734"/>
                      <a:pt x="824011" y="854667"/>
                      <a:pt x="858236" y="536742"/>
                    </a:cubicBezTo>
                    <a:cubicBezTo>
                      <a:pt x="791561" y="472184"/>
                      <a:pt x="794736" y="483825"/>
                      <a:pt x="762986" y="457367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E6A07"/>
                  </a:gs>
                  <a:gs pos="0">
                    <a:srgbClr val="FED4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CB0BCBF3-F716-4D6F-8994-34B2CEA93E8E}"/>
                  </a:ext>
                </a:extLst>
              </p:cNvPr>
              <p:cNvSpPr/>
              <p:nvPr/>
            </p:nvSpPr>
            <p:spPr>
              <a:xfrm>
                <a:off x="7358664" y="1542883"/>
                <a:ext cx="2796166" cy="2807214"/>
              </a:xfrm>
              <a:custGeom>
                <a:avLst/>
                <a:gdLst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18736 w 2796166"/>
                  <a:gd name="connsiteY31" fmla="*/ 140986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18736 w 2796166"/>
                  <a:gd name="connsiteY31" fmla="*/ 140986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18736 w 2796166"/>
                  <a:gd name="connsiteY31" fmla="*/ 140986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18736 w 2796166"/>
                  <a:gd name="connsiteY31" fmla="*/ 140986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  <a:gd name="connsiteX0" fmla="*/ 762986 w 2796166"/>
                  <a:gd name="connsiteY0" fmla="*/ 457367 h 2807214"/>
                  <a:gd name="connsiteX1" fmla="*/ 70836 w 2796166"/>
                  <a:gd name="connsiteY1" fmla="*/ 597067 h 2807214"/>
                  <a:gd name="connsiteX2" fmla="*/ 223236 w 2796166"/>
                  <a:gd name="connsiteY2" fmla="*/ 724067 h 2807214"/>
                  <a:gd name="connsiteX3" fmla="*/ 153386 w 2796166"/>
                  <a:gd name="connsiteY3" fmla="*/ 857417 h 2807214"/>
                  <a:gd name="connsiteX4" fmla="*/ 45436 w 2796166"/>
                  <a:gd name="connsiteY4" fmla="*/ 1111417 h 2807214"/>
                  <a:gd name="connsiteX5" fmla="*/ 986 w 2796166"/>
                  <a:gd name="connsiteY5" fmla="*/ 1530517 h 2807214"/>
                  <a:gd name="connsiteX6" fmla="*/ 83536 w 2796166"/>
                  <a:gd name="connsiteY6" fmla="*/ 2025817 h 2807214"/>
                  <a:gd name="connsiteX7" fmla="*/ 432786 w 2796166"/>
                  <a:gd name="connsiteY7" fmla="*/ 2476667 h 2807214"/>
                  <a:gd name="connsiteX8" fmla="*/ 610586 w 2796166"/>
                  <a:gd name="connsiteY8" fmla="*/ 2603667 h 2807214"/>
                  <a:gd name="connsiteX9" fmla="*/ 782036 w 2796166"/>
                  <a:gd name="connsiteY9" fmla="*/ 2705267 h 2807214"/>
                  <a:gd name="connsiteX10" fmla="*/ 1093186 w 2796166"/>
                  <a:gd name="connsiteY10" fmla="*/ 2781467 h 2807214"/>
                  <a:gd name="connsiteX11" fmla="*/ 1245586 w 2796166"/>
                  <a:gd name="connsiteY11" fmla="*/ 2806867 h 2807214"/>
                  <a:gd name="connsiteX12" fmla="*/ 1556736 w 2796166"/>
                  <a:gd name="connsiteY12" fmla="*/ 2781467 h 2807214"/>
                  <a:gd name="connsiteX13" fmla="*/ 1988536 w 2796166"/>
                  <a:gd name="connsiteY13" fmla="*/ 2622717 h 2807214"/>
                  <a:gd name="connsiteX14" fmla="*/ 2426686 w 2796166"/>
                  <a:gd name="connsiteY14" fmla="*/ 2286167 h 2807214"/>
                  <a:gd name="connsiteX15" fmla="*/ 2674336 w 2796166"/>
                  <a:gd name="connsiteY15" fmla="*/ 1886117 h 2807214"/>
                  <a:gd name="connsiteX16" fmla="*/ 2788636 w 2796166"/>
                  <a:gd name="connsiteY16" fmla="*/ 1467017 h 2807214"/>
                  <a:gd name="connsiteX17" fmla="*/ 2769586 w 2796166"/>
                  <a:gd name="connsiteY17" fmla="*/ 1047917 h 2807214"/>
                  <a:gd name="connsiteX18" fmla="*/ 2642586 w 2796166"/>
                  <a:gd name="connsiteY18" fmla="*/ 698667 h 2807214"/>
                  <a:gd name="connsiteX19" fmla="*/ 2331436 w 2796166"/>
                  <a:gd name="connsiteY19" fmla="*/ 298617 h 2807214"/>
                  <a:gd name="connsiteX20" fmla="*/ 1785336 w 2796166"/>
                  <a:gd name="connsiteY20" fmla="*/ 38267 h 2807214"/>
                  <a:gd name="connsiteX21" fmla="*/ 1353536 w 2796166"/>
                  <a:gd name="connsiteY21" fmla="*/ 6517 h 2807214"/>
                  <a:gd name="connsiteX22" fmla="*/ 953486 w 2796166"/>
                  <a:gd name="connsiteY22" fmla="*/ 89067 h 2807214"/>
                  <a:gd name="connsiteX23" fmla="*/ 1137636 w 2796166"/>
                  <a:gd name="connsiteY23" fmla="*/ 527217 h 2807214"/>
                  <a:gd name="connsiteX24" fmla="*/ 1264636 w 2796166"/>
                  <a:gd name="connsiteY24" fmla="*/ 489117 h 2807214"/>
                  <a:gd name="connsiteX25" fmla="*/ 1448786 w 2796166"/>
                  <a:gd name="connsiteY25" fmla="*/ 470067 h 2807214"/>
                  <a:gd name="connsiteX26" fmla="*/ 1690086 w 2796166"/>
                  <a:gd name="connsiteY26" fmla="*/ 495467 h 2807214"/>
                  <a:gd name="connsiteX27" fmla="*/ 1880586 w 2796166"/>
                  <a:gd name="connsiteY27" fmla="*/ 565317 h 2807214"/>
                  <a:gd name="connsiteX28" fmla="*/ 2128236 w 2796166"/>
                  <a:gd name="connsiteY28" fmla="*/ 787567 h 2807214"/>
                  <a:gd name="connsiteX29" fmla="*/ 2236186 w 2796166"/>
                  <a:gd name="connsiteY29" fmla="*/ 952667 h 2807214"/>
                  <a:gd name="connsiteX30" fmla="*/ 2306036 w 2796166"/>
                  <a:gd name="connsiteY30" fmla="*/ 1111417 h 2807214"/>
                  <a:gd name="connsiteX31" fmla="*/ 2337786 w 2796166"/>
                  <a:gd name="connsiteY31" fmla="*/ 1403517 h 2807214"/>
                  <a:gd name="connsiteX32" fmla="*/ 2248886 w 2796166"/>
                  <a:gd name="connsiteY32" fmla="*/ 1721017 h 2807214"/>
                  <a:gd name="connsiteX33" fmla="*/ 1759936 w 2796166"/>
                  <a:gd name="connsiteY33" fmla="*/ 2241717 h 2807214"/>
                  <a:gd name="connsiteX34" fmla="*/ 1347186 w 2796166"/>
                  <a:gd name="connsiteY34" fmla="*/ 2336967 h 2807214"/>
                  <a:gd name="connsiteX35" fmla="*/ 985236 w 2796166"/>
                  <a:gd name="connsiteY35" fmla="*/ 2279817 h 2807214"/>
                  <a:gd name="connsiteX36" fmla="*/ 674086 w 2796166"/>
                  <a:gd name="connsiteY36" fmla="*/ 2051217 h 2807214"/>
                  <a:gd name="connsiteX37" fmla="*/ 521686 w 2796166"/>
                  <a:gd name="connsiteY37" fmla="*/ 1778167 h 2807214"/>
                  <a:gd name="connsiteX38" fmla="*/ 464536 w 2796166"/>
                  <a:gd name="connsiteY38" fmla="*/ 1492417 h 2807214"/>
                  <a:gd name="connsiteX39" fmla="*/ 521686 w 2796166"/>
                  <a:gd name="connsiteY39" fmla="*/ 1136817 h 2807214"/>
                  <a:gd name="connsiteX40" fmla="*/ 585186 w 2796166"/>
                  <a:gd name="connsiteY40" fmla="*/ 1028867 h 2807214"/>
                  <a:gd name="connsiteX41" fmla="*/ 712186 w 2796166"/>
                  <a:gd name="connsiteY41" fmla="*/ 1130467 h 2807214"/>
                  <a:gd name="connsiteX42" fmla="*/ 762986 w 2796166"/>
                  <a:gd name="connsiteY42" fmla="*/ 457367 h 280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96166" h="2807214">
                    <a:moveTo>
                      <a:pt x="762986" y="457367"/>
                    </a:moveTo>
                    <a:lnTo>
                      <a:pt x="70836" y="597067"/>
                    </a:lnTo>
                    <a:lnTo>
                      <a:pt x="223236" y="724067"/>
                    </a:lnTo>
                    <a:cubicBezTo>
                      <a:pt x="199953" y="768517"/>
                      <a:pt x="183019" y="792859"/>
                      <a:pt x="153386" y="857417"/>
                    </a:cubicBezTo>
                    <a:cubicBezTo>
                      <a:pt x="123753" y="921975"/>
                      <a:pt x="70836" y="999234"/>
                      <a:pt x="45436" y="1111417"/>
                    </a:cubicBezTo>
                    <a:cubicBezTo>
                      <a:pt x="20036" y="1223600"/>
                      <a:pt x="-5364" y="1378117"/>
                      <a:pt x="986" y="1530517"/>
                    </a:cubicBezTo>
                    <a:cubicBezTo>
                      <a:pt x="7336" y="1682917"/>
                      <a:pt x="11569" y="1868125"/>
                      <a:pt x="83536" y="2025817"/>
                    </a:cubicBezTo>
                    <a:cubicBezTo>
                      <a:pt x="155503" y="2183509"/>
                      <a:pt x="344944" y="2380359"/>
                      <a:pt x="432786" y="2476667"/>
                    </a:cubicBezTo>
                    <a:cubicBezTo>
                      <a:pt x="520628" y="2572975"/>
                      <a:pt x="552378" y="2565567"/>
                      <a:pt x="610586" y="2603667"/>
                    </a:cubicBezTo>
                    <a:cubicBezTo>
                      <a:pt x="668794" y="2641767"/>
                      <a:pt x="701603" y="2675634"/>
                      <a:pt x="782036" y="2705267"/>
                    </a:cubicBezTo>
                    <a:cubicBezTo>
                      <a:pt x="862469" y="2734900"/>
                      <a:pt x="1015928" y="2764534"/>
                      <a:pt x="1093186" y="2781467"/>
                    </a:cubicBezTo>
                    <a:cubicBezTo>
                      <a:pt x="1170444" y="2798400"/>
                      <a:pt x="1168328" y="2806867"/>
                      <a:pt x="1245586" y="2806867"/>
                    </a:cubicBezTo>
                    <a:cubicBezTo>
                      <a:pt x="1322844" y="2806867"/>
                      <a:pt x="1432911" y="2812159"/>
                      <a:pt x="1556736" y="2781467"/>
                    </a:cubicBezTo>
                    <a:cubicBezTo>
                      <a:pt x="1680561" y="2750775"/>
                      <a:pt x="1843544" y="2705267"/>
                      <a:pt x="1988536" y="2622717"/>
                    </a:cubicBezTo>
                    <a:cubicBezTo>
                      <a:pt x="2133528" y="2540167"/>
                      <a:pt x="2312386" y="2408934"/>
                      <a:pt x="2426686" y="2286167"/>
                    </a:cubicBezTo>
                    <a:cubicBezTo>
                      <a:pt x="2540986" y="2163400"/>
                      <a:pt x="2614011" y="2022642"/>
                      <a:pt x="2674336" y="1886117"/>
                    </a:cubicBezTo>
                    <a:cubicBezTo>
                      <a:pt x="2734661" y="1749592"/>
                      <a:pt x="2772761" y="1606717"/>
                      <a:pt x="2788636" y="1467017"/>
                    </a:cubicBezTo>
                    <a:cubicBezTo>
                      <a:pt x="2804511" y="1327317"/>
                      <a:pt x="2793928" y="1175975"/>
                      <a:pt x="2769586" y="1047917"/>
                    </a:cubicBezTo>
                    <a:cubicBezTo>
                      <a:pt x="2745244" y="919859"/>
                      <a:pt x="2715611" y="823550"/>
                      <a:pt x="2642586" y="698667"/>
                    </a:cubicBezTo>
                    <a:cubicBezTo>
                      <a:pt x="2569561" y="573784"/>
                      <a:pt x="2474311" y="408684"/>
                      <a:pt x="2331436" y="298617"/>
                    </a:cubicBezTo>
                    <a:cubicBezTo>
                      <a:pt x="2188561" y="188550"/>
                      <a:pt x="1948319" y="86950"/>
                      <a:pt x="1785336" y="38267"/>
                    </a:cubicBezTo>
                    <a:cubicBezTo>
                      <a:pt x="1622353" y="-10416"/>
                      <a:pt x="1492178" y="-1950"/>
                      <a:pt x="1353536" y="6517"/>
                    </a:cubicBezTo>
                    <a:cubicBezTo>
                      <a:pt x="1214894" y="14984"/>
                      <a:pt x="1115411" y="46734"/>
                      <a:pt x="953486" y="89067"/>
                    </a:cubicBezTo>
                    <a:cubicBezTo>
                      <a:pt x="1014869" y="235117"/>
                      <a:pt x="1067786" y="345184"/>
                      <a:pt x="1137636" y="527217"/>
                    </a:cubicBezTo>
                    <a:cubicBezTo>
                      <a:pt x="1179969" y="514517"/>
                      <a:pt x="1212778" y="498642"/>
                      <a:pt x="1264636" y="489117"/>
                    </a:cubicBezTo>
                    <a:cubicBezTo>
                      <a:pt x="1316494" y="479592"/>
                      <a:pt x="1377878" y="469009"/>
                      <a:pt x="1448786" y="470067"/>
                    </a:cubicBezTo>
                    <a:cubicBezTo>
                      <a:pt x="1519694" y="471125"/>
                      <a:pt x="1618119" y="479592"/>
                      <a:pt x="1690086" y="495467"/>
                    </a:cubicBezTo>
                    <a:cubicBezTo>
                      <a:pt x="1762053" y="511342"/>
                      <a:pt x="1807561" y="516634"/>
                      <a:pt x="1880586" y="565317"/>
                    </a:cubicBezTo>
                    <a:cubicBezTo>
                      <a:pt x="1953611" y="614000"/>
                      <a:pt x="2068969" y="723009"/>
                      <a:pt x="2128236" y="787567"/>
                    </a:cubicBezTo>
                    <a:cubicBezTo>
                      <a:pt x="2187503" y="852125"/>
                      <a:pt x="2206553" y="898692"/>
                      <a:pt x="2236186" y="952667"/>
                    </a:cubicBezTo>
                    <a:cubicBezTo>
                      <a:pt x="2265819" y="1006642"/>
                      <a:pt x="2289103" y="1036275"/>
                      <a:pt x="2306036" y="1111417"/>
                    </a:cubicBezTo>
                    <a:cubicBezTo>
                      <a:pt x="2322969" y="1186559"/>
                      <a:pt x="2347311" y="1301917"/>
                      <a:pt x="2337786" y="1403517"/>
                    </a:cubicBezTo>
                    <a:cubicBezTo>
                      <a:pt x="2328261" y="1505117"/>
                      <a:pt x="2345194" y="1581317"/>
                      <a:pt x="2248886" y="1721017"/>
                    </a:cubicBezTo>
                    <a:cubicBezTo>
                      <a:pt x="2152578" y="1860717"/>
                      <a:pt x="2145169" y="1980309"/>
                      <a:pt x="1759936" y="2241717"/>
                    </a:cubicBezTo>
                    <a:cubicBezTo>
                      <a:pt x="1609336" y="2343910"/>
                      <a:pt x="1476303" y="2330617"/>
                      <a:pt x="1347186" y="2336967"/>
                    </a:cubicBezTo>
                    <a:cubicBezTo>
                      <a:pt x="1218069" y="2343317"/>
                      <a:pt x="1097419" y="2327442"/>
                      <a:pt x="985236" y="2279817"/>
                    </a:cubicBezTo>
                    <a:cubicBezTo>
                      <a:pt x="873053" y="2232192"/>
                      <a:pt x="751344" y="2134825"/>
                      <a:pt x="674086" y="2051217"/>
                    </a:cubicBezTo>
                    <a:cubicBezTo>
                      <a:pt x="596828" y="1967609"/>
                      <a:pt x="556611" y="1871300"/>
                      <a:pt x="521686" y="1778167"/>
                    </a:cubicBezTo>
                    <a:cubicBezTo>
                      <a:pt x="486761" y="1685034"/>
                      <a:pt x="464536" y="1599309"/>
                      <a:pt x="464536" y="1492417"/>
                    </a:cubicBezTo>
                    <a:cubicBezTo>
                      <a:pt x="464536" y="1385525"/>
                      <a:pt x="501578" y="1214075"/>
                      <a:pt x="521686" y="1136817"/>
                    </a:cubicBezTo>
                    <a:cubicBezTo>
                      <a:pt x="541794" y="1059559"/>
                      <a:pt x="552378" y="1071200"/>
                      <a:pt x="585186" y="1028867"/>
                    </a:cubicBezTo>
                    <a:cubicBezTo>
                      <a:pt x="627519" y="1062734"/>
                      <a:pt x="602119" y="1026750"/>
                      <a:pt x="712186" y="1130467"/>
                    </a:cubicBezTo>
                    <a:lnTo>
                      <a:pt x="762986" y="45736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9200"/>
                  </a:gs>
                  <a:gs pos="100000">
                    <a:srgbClr val="FA390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0286C76F-997D-4A5A-850D-270CF4A65A08}"/>
                </a:ext>
              </a:extLst>
            </p:cNvPr>
            <p:cNvSpPr txBox="1"/>
            <p:nvPr/>
          </p:nvSpPr>
          <p:spPr>
            <a:xfrm rot="2884211">
              <a:off x="8388619" y="2059543"/>
              <a:ext cx="1696933" cy="87915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Sprint Execution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B046DB5-68A1-4B7A-911F-033447EF240F}"/>
              </a:ext>
            </a:extLst>
          </p:cNvPr>
          <p:cNvGrpSpPr/>
          <p:nvPr/>
        </p:nvGrpSpPr>
        <p:grpSpPr>
          <a:xfrm>
            <a:off x="8948548" y="2678117"/>
            <a:ext cx="749904" cy="724989"/>
            <a:chOff x="8198644" y="2117366"/>
            <a:chExt cx="749904" cy="724989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0A56C35-AFAA-4E38-881D-0A5A304A01EE}"/>
                </a:ext>
              </a:extLst>
            </p:cNvPr>
            <p:cNvSpPr/>
            <p:nvPr/>
          </p:nvSpPr>
          <p:spPr>
            <a:xfrm>
              <a:off x="8310059" y="2208022"/>
              <a:ext cx="470095" cy="4700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723E70C6-0FCE-4B91-99FB-1339467F666E}"/>
                </a:ext>
              </a:extLst>
            </p:cNvPr>
            <p:cNvSpPr/>
            <p:nvPr/>
          </p:nvSpPr>
          <p:spPr>
            <a:xfrm flipH="1">
              <a:off x="8198644" y="2629853"/>
              <a:ext cx="749904" cy="212502"/>
            </a:xfrm>
            <a:prstGeom prst="cube">
              <a:avLst/>
            </a:prstGeom>
            <a:gradFill flip="none" rotWithShape="1">
              <a:gsLst>
                <a:gs pos="100000">
                  <a:srgbClr val="0A3089"/>
                </a:gs>
                <a:gs pos="0">
                  <a:srgbClr val="00C4E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Forms</a:t>
              </a:r>
            </a:p>
          </p:txBody>
        </p:sp>
        <p:sp>
          <p:nvSpPr>
            <p:cNvPr id="119" name="Cube 118">
              <a:extLst>
                <a:ext uri="{FF2B5EF4-FFF2-40B4-BE49-F238E27FC236}">
                  <a16:creationId xmlns:a16="http://schemas.microsoft.com/office/drawing/2014/main" id="{264C2830-5833-4DBF-B4D9-73FFAEF10476}"/>
                </a:ext>
              </a:extLst>
            </p:cNvPr>
            <p:cNvSpPr/>
            <p:nvPr/>
          </p:nvSpPr>
          <p:spPr>
            <a:xfrm rot="826274">
              <a:off x="8668523" y="2403274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86FD4010-CC00-4D5B-956E-C9EF9E11107D}"/>
                </a:ext>
              </a:extLst>
            </p:cNvPr>
            <p:cNvSpPr/>
            <p:nvPr/>
          </p:nvSpPr>
          <p:spPr>
            <a:xfrm rot="20599785">
              <a:off x="8240721" y="2393317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Cube 120">
              <a:extLst>
                <a:ext uri="{FF2B5EF4-FFF2-40B4-BE49-F238E27FC236}">
                  <a16:creationId xmlns:a16="http://schemas.microsoft.com/office/drawing/2014/main" id="{885785B8-94B4-4871-92F0-B2751CB3DE1F}"/>
                </a:ext>
              </a:extLst>
            </p:cNvPr>
            <p:cNvSpPr/>
            <p:nvPr/>
          </p:nvSpPr>
          <p:spPr>
            <a:xfrm flipH="1">
              <a:off x="8465708" y="2117366"/>
              <a:ext cx="184204" cy="178603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5993EA9-D110-4C52-8785-CD8FC107E1C5}"/>
              </a:ext>
            </a:extLst>
          </p:cNvPr>
          <p:cNvGrpSpPr/>
          <p:nvPr/>
        </p:nvGrpSpPr>
        <p:grpSpPr>
          <a:xfrm>
            <a:off x="8819946" y="337129"/>
            <a:ext cx="1432128" cy="1356423"/>
            <a:chOff x="8819946" y="337129"/>
            <a:chExt cx="1432128" cy="13564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7847375-F216-466F-939D-2FABA2A3F05F}"/>
                </a:ext>
              </a:extLst>
            </p:cNvPr>
            <p:cNvGrpSpPr/>
            <p:nvPr/>
          </p:nvGrpSpPr>
          <p:grpSpPr>
            <a:xfrm>
              <a:off x="8819946" y="337129"/>
              <a:ext cx="1432128" cy="1356423"/>
              <a:chOff x="8819946" y="337129"/>
              <a:chExt cx="1432128" cy="1356423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AABED40-3A96-48D1-A391-824BD79201F1}"/>
                  </a:ext>
                </a:extLst>
              </p:cNvPr>
              <p:cNvSpPr/>
              <p:nvPr/>
            </p:nvSpPr>
            <p:spPr>
              <a:xfrm>
                <a:off x="8819946" y="337129"/>
                <a:ext cx="1432128" cy="1299273"/>
              </a:xfrm>
              <a:custGeom>
                <a:avLst/>
                <a:gdLst>
                  <a:gd name="connsiteX0" fmla="*/ 1162253 w 1333703"/>
                  <a:gd name="connsiteY0" fmla="*/ 967796 h 1299273"/>
                  <a:gd name="connsiteX1" fmla="*/ 968578 w 1333703"/>
                  <a:gd name="connsiteY1" fmla="*/ 837621 h 1299273"/>
                  <a:gd name="connsiteX2" fmla="*/ 895553 w 1333703"/>
                  <a:gd name="connsiteY2" fmla="*/ 936046 h 1299273"/>
                  <a:gd name="connsiteX3" fmla="*/ 771728 w 1333703"/>
                  <a:gd name="connsiteY3" fmla="*/ 1018596 h 1299273"/>
                  <a:gd name="connsiteX4" fmla="*/ 619328 w 1333703"/>
                  <a:gd name="connsiteY4" fmla="*/ 1050346 h 1299273"/>
                  <a:gd name="connsiteX5" fmla="*/ 473278 w 1333703"/>
                  <a:gd name="connsiteY5" fmla="*/ 1028121 h 1299273"/>
                  <a:gd name="connsiteX6" fmla="*/ 333578 w 1333703"/>
                  <a:gd name="connsiteY6" fmla="*/ 929696 h 1299273"/>
                  <a:gd name="connsiteX7" fmla="*/ 251028 w 1333703"/>
                  <a:gd name="connsiteY7" fmla="*/ 736021 h 1299273"/>
                  <a:gd name="connsiteX8" fmla="*/ 279603 w 1333703"/>
                  <a:gd name="connsiteY8" fmla="*/ 507421 h 1299273"/>
                  <a:gd name="connsiteX9" fmla="*/ 384378 w 1333703"/>
                  <a:gd name="connsiteY9" fmla="*/ 370896 h 1299273"/>
                  <a:gd name="connsiteX10" fmla="*/ 543128 w 1333703"/>
                  <a:gd name="connsiteY10" fmla="*/ 281996 h 1299273"/>
                  <a:gd name="connsiteX11" fmla="*/ 724103 w 1333703"/>
                  <a:gd name="connsiteY11" fmla="*/ 278821 h 1299273"/>
                  <a:gd name="connsiteX12" fmla="*/ 911428 w 1333703"/>
                  <a:gd name="connsiteY12" fmla="*/ 374071 h 1299273"/>
                  <a:gd name="connsiteX13" fmla="*/ 1009853 w 1333703"/>
                  <a:gd name="connsiteY13" fmla="*/ 574096 h 1299273"/>
                  <a:gd name="connsiteX14" fmla="*/ 924128 w 1333703"/>
                  <a:gd name="connsiteY14" fmla="*/ 580446 h 1299273"/>
                  <a:gd name="connsiteX15" fmla="*/ 1127328 w 1333703"/>
                  <a:gd name="connsiteY15" fmla="*/ 824921 h 1299273"/>
                  <a:gd name="connsiteX16" fmla="*/ 1333703 w 1333703"/>
                  <a:gd name="connsiteY16" fmla="*/ 586796 h 1299273"/>
                  <a:gd name="connsiteX17" fmla="*/ 1247978 w 1333703"/>
                  <a:gd name="connsiteY17" fmla="*/ 574096 h 1299273"/>
                  <a:gd name="connsiteX18" fmla="*/ 1241628 w 1333703"/>
                  <a:gd name="connsiteY18" fmla="*/ 488371 h 1299273"/>
                  <a:gd name="connsiteX19" fmla="*/ 1178128 w 1333703"/>
                  <a:gd name="connsiteY19" fmla="*/ 329621 h 1299273"/>
                  <a:gd name="connsiteX20" fmla="*/ 1041603 w 1333703"/>
                  <a:gd name="connsiteY20" fmla="*/ 145471 h 1299273"/>
                  <a:gd name="connsiteX21" fmla="*/ 787603 w 1333703"/>
                  <a:gd name="connsiteY21" fmla="*/ 24821 h 1299273"/>
                  <a:gd name="connsiteX22" fmla="*/ 520903 w 1333703"/>
                  <a:gd name="connsiteY22" fmla="*/ 8946 h 1299273"/>
                  <a:gd name="connsiteX23" fmla="*/ 257378 w 1333703"/>
                  <a:gd name="connsiteY23" fmla="*/ 132771 h 1299273"/>
                  <a:gd name="connsiteX24" fmla="*/ 63703 w 1333703"/>
                  <a:gd name="connsiteY24" fmla="*/ 374071 h 1299273"/>
                  <a:gd name="connsiteX25" fmla="*/ 203 w 1333703"/>
                  <a:gd name="connsiteY25" fmla="*/ 701096 h 1299273"/>
                  <a:gd name="connsiteX26" fmla="*/ 79578 w 1333703"/>
                  <a:gd name="connsiteY26" fmla="*/ 970971 h 1299273"/>
                  <a:gd name="connsiteX27" fmla="*/ 231978 w 1333703"/>
                  <a:gd name="connsiteY27" fmla="*/ 1161471 h 1299273"/>
                  <a:gd name="connsiteX28" fmla="*/ 587578 w 1333703"/>
                  <a:gd name="connsiteY28" fmla="*/ 1297996 h 1299273"/>
                  <a:gd name="connsiteX29" fmla="*/ 908253 w 1333703"/>
                  <a:gd name="connsiteY29" fmla="*/ 1215446 h 1299273"/>
                  <a:gd name="connsiteX30" fmla="*/ 1162253 w 1333703"/>
                  <a:gd name="connsiteY30" fmla="*/ 967796 h 1299273"/>
                  <a:gd name="connsiteX0" fmla="*/ 1162253 w 1333703"/>
                  <a:gd name="connsiteY0" fmla="*/ 967796 h 1299273"/>
                  <a:gd name="connsiteX1" fmla="*/ 968578 w 1333703"/>
                  <a:gd name="connsiteY1" fmla="*/ 837621 h 1299273"/>
                  <a:gd name="connsiteX2" fmla="*/ 895553 w 1333703"/>
                  <a:gd name="connsiteY2" fmla="*/ 936046 h 1299273"/>
                  <a:gd name="connsiteX3" fmla="*/ 771728 w 1333703"/>
                  <a:gd name="connsiteY3" fmla="*/ 1018596 h 1299273"/>
                  <a:gd name="connsiteX4" fmla="*/ 619328 w 1333703"/>
                  <a:gd name="connsiteY4" fmla="*/ 1050346 h 1299273"/>
                  <a:gd name="connsiteX5" fmla="*/ 473278 w 1333703"/>
                  <a:gd name="connsiteY5" fmla="*/ 1028121 h 1299273"/>
                  <a:gd name="connsiteX6" fmla="*/ 333578 w 1333703"/>
                  <a:gd name="connsiteY6" fmla="*/ 929696 h 1299273"/>
                  <a:gd name="connsiteX7" fmla="*/ 251028 w 1333703"/>
                  <a:gd name="connsiteY7" fmla="*/ 736021 h 1299273"/>
                  <a:gd name="connsiteX8" fmla="*/ 279603 w 1333703"/>
                  <a:gd name="connsiteY8" fmla="*/ 507421 h 1299273"/>
                  <a:gd name="connsiteX9" fmla="*/ 384378 w 1333703"/>
                  <a:gd name="connsiteY9" fmla="*/ 370896 h 1299273"/>
                  <a:gd name="connsiteX10" fmla="*/ 543128 w 1333703"/>
                  <a:gd name="connsiteY10" fmla="*/ 281996 h 1299273"/>
                  <a:gd name="connsiteX11" fmla="*/ 724103 w 1333703"/>
                  <a:gd name="connsiteY11" fmla="*/ 278821 h 1299273"/>
                  <a:gd name="connsiteX12" fmla="*/ 911428 w 1333703"/>
                  <a:gd name="connsiteY12" fmla="*/ 374071 h 1299273"/>
                  <a:gd name="connsiteX13" fmla="*/ 1009853 w 1333703"/>
                  <a:gd name="connsiteY13" fmla="*/ 574096 h 1299273"/>
                  <a:gd name="connsiteX14" fmla="*/ 924128 w 1333703"/>
                  <a:gd name="connsiteY14" fmla="*/ 580446 h 1299273"/>
                  <a:gd name="connsiteX15" fmla="*/ 1127328 w 1333703"/>
                  <a:gd name="connsiteY15" fmla="*/ 824921 h 1299273"/>
                  <a:gd name="connsiteX16" fmla="*/ 1333703 w 1333703"/>
                  <a:gd name="connsiteY16" fmla="*/ 586796 h 1299273"/>
                  <a:gd name="connsiteX17" fmla="*/ 1247978 w 1333703"/>
                  <a:gd name="connsiteY17" fmla="*/ 574096 h 1299273"/>
                  <a:gd name="connsiteX18" fmla="*/ 1241628 w 1333703"/>
                  <a:gd name="connsiteY18" fmla="*/ 488371 h 1299273"/>
                  <a:gd name="connsiteX19" fmla="*/ 1178128 w 1333703"/>
                  <a:gd name="connsiteY19" fmla="*/ 329621 h 1299273"/>
                  <a:gd name="connsiteX20" fmla="*/ 1041603 w 1333703"/>
                  <a:gd name="connsiteY20" fmla="*/ 145471 h 1299273"/>
                  <a:gd name="connsiteX21" fmla="*/ 787603 w 1333703"/>
                  <a:gd name="connsiteY21" fmla="*/ 24821 h 1299273"/>
                  <a:gd name="connsiteX22" fmla="*/ 520903 w 1333703"/>
                  <a:gd name="connsiteY22" fmla="*/ 8946 h 1299273"/>
                  <a:gd name="connsiteX23" fmla="*/ 257378 w 1333703"/>
                  <a:gd name="connsiteY23" fmla="*/ 132771 h 1299273"/>
                  <a:gd name="connsiteX24" fmla="*/ 63703 w 1333703"/>
                  <a:gd name="connsiteY24" fmla="*/ 374071 h 1299273"/>
                  <a:gd name="connsiteX25" fmla="*/ 203 w 1333703"/>
                  <a:gd name="connsiteY25" fmla="*/ 701096 h 1299273"/>
                  <a:gd name="connsiteX26" fmla="*/ 79578 w 1333703"/>
                  <a:gd name="connsiteY26" fmla="*/ 970971 h 1299273"/>
                  <a:gd name="connsiteX27" fmla="*/ 231978 w 1333703"/>
                  <a:gd name="connsiteY27" fmla="*/ 1161471 h 1299273"/>
                  <a:gd name="connsiteX28" fmla="*/ 587578 w 1333703"/>
                  <a:gd name="connsiteY28" fmla="*/ 1297996 h 1299273"/>
                  <a:gd name="connsiteX29" fmla="*/ 908253 w 1333703"/>
                  <a:gd name="connsiteY29" fmla="*/ 1215446 h 1299273"/>
                  <a:gd name="connsiteX30" fmla="*/ 1162253 w 1333703"/>
                  <a:gd name="connsiteY30" fmla="*/ 967796 h 1299273"/>
                  <a:gd name="connsiteX0" fmla="*/ 1162253 w 1333703"/>
                  <a:gd name="connsiteY0" fmla="*/ 967796 h 1299273"/>
                  <a:gd name="connsiteX1" fmla="*/ 968578 w 1333703"/>
                  <a:gd name="connsiteY1" fmla="*/ 837621 h 1299273"/>
                  <a:gd name="connsiteX2" fmla="*/ 895553 w 1333703"/>
                  <a:gd name="connsiteY2" fmla="*/ 936046 h 1299273"/>
                  <a:gd name="connsiteX3" fmla="*/ 771728 w 1333703"/>
                  <a:gd name="connsiteY3" fmla="*/ 1018596 h 1299273"/>
                  <a:gd name="connsiteX4" fmla="*/ 619328 w 1333703"/>
                  <a:gd name="connsiteY4" fmla="*/ 1050346 h 1299273"/>
                  <a:gd name="connsiteX5" fmla="*/ 473278 w 1333703"/>
                  <a:gd name="connsiteY5" fmla="*/ 1028121 h 1299273"/>
                  <a:gd name="connsiteX6" fmla="*/ 333578 w 1333703"/>
                  <a:gd name="connsiteY6" fmla="*/ 929696 h 1299273"/>
                  <a:gd name="connsiteX7" fmla="*/ 251028 w 1333703"/>
                  <a:gd name="connsiteY7" fmla="*/ 736021 h 1299273"/>
                  <a:gd name="connsiteX8" fmla="*/ 279603 w 1333703"/>
                  <a:gd name="connsiteY8" fmla="*/ 507421 h 1299273"/>
                  <a:gd name="connsiteX9" fmla="*/ 384378 w 1333703"/>
                  <a:gd name="connsiteY9" fmla="*/ 370896 h 1299273"/>
                  <a:gd name="connsiteX10" fmla="*/ 543128 w 1333703"/>
                  <a:gd name="connsiteY10" fmla="*/ 281996 h 1299273"/>
                  <a:gd name="connsiteX11" fmla="*/ 724103 w 1333703"/>
                  <a:gd name="connsiteY11" fmla="*/ 278821 h 1299273"/>
                  <a:gd name="connsiteX12" fmla="*/ 911428 w 1333703"/>
                  <a:gd name="connsiteY12" fmla="*/ 374071 h 1299273"/>
                  <a:gd name="connsiteX13" fmla="*/ 1009853 w 1333703"/>
                  <a:gd name="connsiteY13" fmla="*/ 574096 h 1299273"/>
                  <a:gd name="connsiteX14" fmla="*/ 924128 w 1333703"/>
                  <a:gd name="connsiteY14" fmla="*/ 580446 h 1299273"/>
                  <a:gd name="connsiteX15" fmla="*/ 1127328 w 1333703"/>
                  <a:gd name="connsiteY15" fmla="*/ 824921 h 1299273"/>
                  <a:gd name="connsiteX16" fmla="*/ 1333703 w 1333703"/>
                  <a:gd name="connsiteY16" fmla="*/ 586796 h 1299273"/>
                  <a:gd name="connsiteX17" fmla="*/ 1247978 w 1333703"/>
                  <a:gd name="connsiteY17" fmla="*/ 574096 h 1299273"/>
                  <a:gd name="connsiteX18" fmla="*/ 1241628 w 1333703"/>
                  <a:gd name="connsiteY18" fmla="*/ 488371 h 1299273"/>
                  <a:gd name="connsiteX19" fmla="*/ 1178128 w 1333703"/>
                  <a:gd name="connsiteY19" fmla="*/ 329621 h 1299273"/>
                  <a:gd name="connsiteX20" fmla="*/ 1041603 w 1333703"/>
                  <a:gd name="connsiteY20" fmla="*/ 145471 h 1299273"/>
                  <a:gd name="connsiteX21" fmla="*/ 787603 w 1333703"/>
                  <a:gd name="connsiteY21" fmla="*/ 24821 h 1299273"/>
                  <a:gd name="connsiteX22" fmla="*/ 520903 w 1333703"/>
                  <a:gd name="connsiteY22" fmla="*/ 8946 h 1299273"/>
                  <a:gd name="connsiteX23" fmla="*/ 257378 w 1333703"/>
                  <a:gd name="connsiteY23" fmla="*/ 132771 h 1299273"/>
                  <a:gd name="connsiteX24" fmla="*/ 63703 w 1333703"/>
                  <a:gd name="connsiteY24" fmla="*/ 374071 h 1299273"/>
                  <a:gd name="connsiteX25" fmla="*/ 203 w 1333703"/>
                  <a:gd name="connsiteY25" fmla="*/ 701096 h 1299273"/>
                  <a:gd name="connsiteX26" fmla="*/ 79578 w 1333703"/>
                  <a:gd name="connsiteY26" fmla="*/ 970971 h 1299273"/>
                  <a:gd name="connsiteX27" fmla="*/ 231978 w 1333703"/>
                  <a:gd name="connsiteY27" fmla="*/ 1161471 h 1299273"/>
                  <a:gd name="connsiteX28" fmla="*/ 587578 w 1333703"/>
                  <a:gd name="connsiteY28" fmla="*/ 1297996 h 1299273"/>
                  <a:gd name="connsiteX29" fmla="*/ 908253 w 1333703"/>
                  <a:gd name="connsiteY29" fmla="*/ 1215446 h 1299273"/>
                  <a:gd name="connsiteX30" fmla="*/ 1162253 w 1333703"/>
                  <a:gd name="connsiteY30" fmla="*/ 967796 h 1299273"/>
                  <a:gd name="connsiteX0" fmla="*/ 1162253 w 1333703"/>
                  <a:gd name="connsiteY0" fmla="*/ 967796 h 1299273"/>
                  <a:gd name="connsiteX1" fmla="*/ 968578 w 1333703"/>
                  <a:gd name="connsiteY1" fmla="*/ 837621 h 1299273"/>
                  <a:gd name="connsiteX2" fmla="*/ 895553 w 1333703"/>
                  <a:gd name="connsiteY2" fmla="*/ 936046 h 1299273"/>
                  <a:gd name="connsiteX3" fmla="*/ 771728 w 1333703"/>
                  <a:gd name="connsiteY3" fmla="*/ 1018596 h 1299273"/>
                  <a:gd name="connsiteX4" fmla="*/ 619328 w 1333703"/>
                  <a:gd name="connsiteY4" fmla="*/ 1050346 h 1299273"/>
                  <a:gd name="connsiteX5" fmla="*/ 473278 w 1333703"/>
                  <a:gd name="connsiteY5" fmla="*/ 1028121 h 1299273"/>
                  <a:gd name="connsiteX6" fmla="*/ 333578 w 1333703"/>
                  <a:gd name="connsiteY6" fmla="*/ 929696 h 1299273"/>
                  <a:gd name="connsiteX7" fmla="*/ 251028 w 1333703"/>
                  <a:gd name="connsiteY7" fmla="*/ 736021 h 1299273"/>
                  <a:gd name="connsiteX8" fmla="*/ 279603 w 1333703"/>
                  <a:gd name="connsiteY8" fmla="*/ 507421 h 1299273"/>
                  <a:gd name="connsiteX9" fmla="*/ 384378 w 1333703"/>
                  <a:gd name="connsiteY9" fmla="*/ 370896 h 1299273"/>
                  <a:gd name="connsiteX10" fmla="*/ 543128 w 1333703"/>
                  <a:gd name="connsiteY10" fmla="*/ 281996 h 1299273"/>
                  <a:gd name="connsiteX11" fmla="*/ 724103 w 1333703"/>
                  <a:gd name="connsiteY11" fmla="*/ 278821 h 1299273"/>
                  <a:gd name="connsiteX12" fmla="*/ 911428 w 1333703"/>
                  <a:gd name="connsiteY12" fmla="*/ 374071 h 1299273"/>
                  <a:gd name="connsiteX13" fmla="*/ 1009853 w 1333703"/>
                  <a:gd name="connsiteY13" fmla="*/ 574096 h 1299273"/>
                  <a:gd name="connsiteX14" fmla="*/ 924128 w 1333703"/>
                  <a:gd name="connsiteY14" fmla="*/ 580446 h 1299273"/>
                  <a:gd name="connsiteX15" fmla="*/ 1127328 w 1333703"/>
                  <a:gd name="connsiteY15" fmla="*/ 824921 h 1299273"/>
                  <a:gd name="connsiteX16" fmla="*/ 1333703 w 1333703"/>
                  <a:gd name="connsiteY16" fmla="*/ 586796 h 1299273"/>
                  <a:gd name="connsiteX17" fmla="*/ 1247978 w 1333703"/>
                  <a:gd name="connsiteY17" fmla="*/ 574096 h 1299273"/>
                  <a:gd name="connsiteX18" fmla="*/ 1241628 w 1333703"/>
                  <a:gd name="connsiteY18" fmla="*/ 488371 h 1299273"/>
                  <a:gd name="connsiteX19" fmla="*/ 1178128 w 1333703"/>
                  <a:gd name="connsiteY19" fmla="*/ 329621 h 1299273"/>
                  <a:gd name="connsiteX20" fmla="*/ 1041603 w 1333703"/>
                  <a:gd name="connsiteY20" fmla="*/ 145471 h 1299273"/>
                  <a:gd name="connsiteX21" fmla="*/ 787603 w 1333703"/>
                  <a:gd name="connsiteY21" fmla="*/ 24821 h 1299273"/>
                  <a:gd name="connsiteX22" fmla="*/ 520903 w 1333703"/>
                  <a:gd name="connsiteY22" fmla="*/ 8946 h 1299273"/>
                  <a:gd name="connsiteX23" fmla="*/ 257378 w 1333703"/>
                  <a:gd name="connsiteY23" fmla="*/ 132771 h 1299273"/>
                  <a:gd name="connsiteX24" fmla="*/ 63703 w 1333703"/>
                  <a:gd name="connsiteY24" fmla="*/ 374071 h 1299273"/>
                  <a:gd name="connsiteX25" fmla="*/ 203 w 1333703"/>
                  <a:gd name="connsiteY25" fmla="*/ 701096 h 1299273"/>
                  <a:gd name="connsiteX26" fmla="*/ 79578 w 1333703"/>
                  <a:gd name="connsiteY26" fmla="*/ 970971 h 1299273"/>
                  <a:gd name="connsiteX27" fmla="*/ 231978 w 1333703"/>
                  <a:gd name="connsiteY27" fmla="*/ 1161471 h 1299273"/>
                  <a:gd name="connsiteX28" fmla="*/ 587578 w 1333703"/>
                  <a:gd name="connsiteY28" fmla="*/ 1297996 h 1299273"/>
                  <a:gd name="connsiteX29" fmla="*/ 908253 w 1333703"/>
                  <a:gd name="connsiteY29" fmla="*/ 1215446 h 1299273"/>
                  <a:gd name="connsiteX30" fmla="*/ 1162253 w 1333703"/>
                  <a:gd name="connsiteY30" fmla="*/ 967796 h 1299273"/>
                  <a:gd name="connsiteX0" fmla="*/ 1162253 w 1291650"/>
                  <a:gd name="connsiteY0" fmla="*/ 967796 h 1299273"/>
                  <a:gd name="connsiteX1" fmla="*/ 968578 w 1291650"/>
                  <a:gd name="connsiteY1" fmla="*/ 837621 h 1299273"/>
                  <a:gd name="connsiteX2" fmla="*/ 895553 w 1291650"/>
                  <a:gd name="connsiteY2" fmla="*/ 936046 h 1299273"/>
                  <a:gd name="connsiteX3" fmla="*/ 771728 w 1291650"/>
                  <a:gd name="connsiteY3" fmla="*/ 1018596 h 1299273"/>
                  <a:gd name="connsiteX4" fmla="*/ 619328 w 1291650"/>
                  <a:gd name="connsiteY4" fmla="*/ 1050346 h 1299273"/>
                  <a:gd name="connsiteX5" fmla="*/ 473278 w 1291650"/>
                  <a:gd name="connsiteY5" fmla="*/ 1028121 h 1299273"/>
                  <a:gd name="connsiteX6" fmla="*/ 333578 w 1291650"/>
                  <a:gd name="connsiteY6" fmla="*/ 929696 h 1299273"/>
                  <a:gd name="connsiteX7" fmla="*/ 251028 w 1291650"/>
                  <a:gd name="connsiteY7" fmla="*/ 736021 h 1299273"/>
                  <a:gd name="connsiteX8" fmla="*/ 279603 w 1291650"/>
                  <a:gd name="connsiteY8" fmla="*/ 507421 h 1299273"/>
                  <a:gd name="connsiteX9" fmla="*/ 384378 w 1291650"/>
                  <a:gd name="connsiteY9" fmla="*/ 370896 h 1299273"/>
                  <a:gd name="connsiteX10" fmla="*/ 543128 w 1291650"/>
                  <a:gd name="connsiteY10" fmla="*/ 281996 h 1299273"/>
                  <a:gd name="connsiteX11" fmla="*/ 724103 w 1291650"/>
                  <a:gd name="connsiteY11" fmla="*/ 278821 h 1299273"/>
                  <a:gd name="connsiteX12" fmla="*/ 911428 w 1291650"/>
                  <a:gd name="connsiteY12" fmla="*/ 374071 h 1299273"/>
                  <a:gd name="connsiteX13" fmla="*/ 1009853 w 1291650"/>
                  <a:gd name="connsiteY13" fmla="*/ 574096 h 1299273"/>
                  <a:gd name="connsiteX14" fmla="*/ 924128 w 1291650"/>
                  <a:gd name="connsiteY14" fmla="*/ 580446 h 1299273"/>
                  <a:gd name="connsiteX15" fmla="*/ 1127328 w 1291650"/>
                  <a:gd name="connsiteY15" fmla="*/ 824921 h 1299273"/>
                  <a:gd name="connsiteX16" fmla="*/ 1263853 w 1291650"/>
                  <a:gd name="connsiteY16" fmla="*/ 901121 h 1299273"/>
                  <a:gd name="connsiteX17" fmla="*/ 1247978 w 1291650"/>
                  <a:gd name="connsiteY17" fmla="*/ 574096 h 1299273"/>
                  <a:gd name="connsiteX18" fmla="*/ 1241628 w 1291650"/>
                  <a:gd name="connsiteY18" fmla="*/ 488371 h 1299273"/>
                  <a:gd name="connsiteX19" fmla="*/ 1178128 w 1291650"/>
                  <a:gd name="connsiteY19" fmla="*/ 329621 h 1299273"/>
                  <a:gd name="connsiteX20" fmla="*/ 1041603 w 1291650"/>
                  <a:gd name="connsiteY20" fmla="*/ 145471 h 1299273"/>
                  <a:gd name="connsiteX21" fmla="*/ 787603 w 1291650"/>
                  <a:gd name="connsiteY21" fmla="*/ 24821 h 1299273"/>
                  <a:gd name="connsiteX22" fmla="*/ 520903 w 1291650"/>
                  <a:gd name="connsiteY22" fmla="*/ 8946 h 1299273"/>
                  <a:gd name="connsiteX23" fmla="*/ 257378 w 1291650"/>
                  <a:gd name="connsiteY23" fmla="*/ 132771 h 1299273"/>
                  <a:gd name="connsiteX24" fmla="*/ 63703 w 1291650"/>
                  <a:gd name="connsiteY24" fmla="*/ 374071 h 1299273"/>
                  <a:gd name="connsiteX25" fmla="*/ 203 w 1291650"/>
                  <a:gd name="connsiteY25" fmla="*/ 701096 h 1299273"/>
                  <a:gd name="connsiteX26" fmla="*/ 79578 w 1291650"/>
                  <a:gd name="connsiteY26" fmla="*/ 970971 h 1299273"/>
                  <a:gd name="connsiteX27" fmla="*/ 231978 w 1291650"/>
                  <a:gd name="connsiteY27" fmla="*/ 1161471 h 1299273"/>
                  <a:gd name="connsiteX28" fmla="*/ 587578 w 1291650"/>
                  <a:gd name="connsiteY28" fmla="*/ 1297996 h 1299273"/>
                  <a:gd name="connsiteX29" fmla="*/ 908253 w 1291650"/>
                  <a:gd name="connsiteY29" fmla="*/ 1215446 h 1299273"/>
                  <a:gd name="connsiteX30" fmla="*/ 1162253 w 1291650"/>
                  <a:gd name="connsiteY30" fmla="*/ 967796 h 1299273"/>
                  <a:gd name="connsiteX0" fmla="*/ 1162253 w 1324408"/>
                  <a:gd name="connsiteY0" fmla="*/ 967796 h 1299273"/>
                  <a:gd name="connsiteX1" fmla="*/ 968578 w 1324408"/>
                  <a:gd name="connsiteY1" fmla="*/ 837621 h 1299273"/>
                  <a:gd name="connsiteX2" fmla="*/ 895553 w 1324408"/>
                  <a:gd name="connsiteY2" fmla="*/ 936046 h 1299273"/>
                  <a:gd name="connsiteX3" fmla="*/ 771728 w 1324408"/>
                  <a:gd name="connsiteY3" fmla="*/ 1018596 h 1299273"/>
                  <a:gd name="connsiteX4" fmla="*/ 619328 w 1324408"/>
                  <a:gd name="connsiteY4" fmla="*/ 1050346 h 1299273"/>
                  <a:gd name="connsiteX5" fmla="*/ 473278 w 1324408"/>
                  <a:gd name="connsiteY5" fmla="*/ 1028121 h 1299273"/>
                  <a:gd name="connsiteX6" fmla="*/ 333578 w 1324408"/>
                  <a:gd name="connsiteY6" fmla="*/ 929696 h 1299273"/>
                  <a:gd name="connsiteX7" fmla="*/ 251028 w 1324408"/>
                  <a:gd name="connsiteY7" fmla="*/ 736021 h 1299273"/>
                  <a:gd name="connsiteX8" fmla="*/ 279603 w 1324408"/>
                  <a:gd name="connsiteY8" fmla="*/ 507421 h 1299273"/>
                  <a:gd name="connsiteX9" fmla="*/ 384378 w 1324408"/>
                  <a:gd name="connsiteY9" fmla="*/ 370896 h 1299273"/>
                  <a:gd name="connsiteX10" fmla="*/ 543128 w 1324408"/>
                  <a:gd name="connsiteY10" fmla="*/ 281996 h 1299273"/>
                  <a:gd name="connsiteX11" fmla="*/ 724103 w 1324408"/>
                  <a:gd name="connsiteY11" fmla="*/ 278821 h 1299273"/>
                  <a:gd name="connsiteX12" fmla="*/ 911428 w 1324408"/>
                  <a:gd name="connsiteY12" fmla="*/ 374071 h 1299273"/>
                  <a:gd name="connsiteX13" fmla="*/ 1009853 w 1324408"/>
                  <a:gd name="connsiteY13" fmla="*/ 574096 h 1299273"/>
                  <a:gd name="connsiteX14" fmla="*/ 924128 w 1324408"/>
                  <a:gd name="connsiteY14" fmla="*/ 580446 h 1299273"/>
                  <a:gd name="connsiteX15" fmla="*/ 1127328 w 1324408"/>
                  <a:gd name="connsiteY15" fmla="*/ 824921 h 1299273"/>
                  <a:gd name="connsiteX16" fmla="*/ 1263853 w 1324408"/>
                  <a:gd name="connsiteY16" fmla="*/ 901121 h 1299273"/>
                  <a:gd name="connsiteX17" fmla="*/ 1247978 w 1324408"/>
                  <a:gd name="connsiteY17" fmla="*/ 574096 h 1299273"/>
                  <a:gd name="connsiteX18" fmla="*/ 1241628 w 1324408"/>
                  <a:gd name="connsiteY18" fmla="*/ 488371 h 1299273"/>
                  <a:gd name="connsiteX19" fmla="*/ 1178128 w 1324408"/>
                  <a:gd name="connsiteY19" fmla="*/ 329621 h 1299273"/>
                  <a:gd name="connsiteX20" fmla="*/ 1041603 w 1324408"/>
                  <a:gd name="connsiteY20" fmla="*/ 145471 h 1299273"/>
                  <a:gd name="connsiteX21" fmla="*/ 787603 w 1324408"/>
                  <a:gd name="connsiteY21" fmla="*/ 24821 h 1299273"/>
                  <a:gd name="connsiteX22" fmla="*/ 520903 w 1324408"/>
                  <a:gd name="connsiteY22" fmla="*/ 8946 h 1299273"/>
                  <a:gd name="connsiteX23" fmla="*/ 257378 w 1324408"/>
                  <a:gd name="connsiteY23" fmla="*/ 132771 h 1299273"/>
                  <a:gd name="connsiteX24" fmla="*/ 63703 w 1324408"/>
                  <a:gd name="connsiteY24" fmla="*/ 374071 h 1299273"/>
                  <a:gd name="connsiteX25" fmla="*/ 203 w 1324408"/>
                  <a:gd name="connsiteY25" fmla="*/ 701096 h 1299273"/>
                  <a:gd name="connsiteX26" fmla="*/ 79578 w 1324408"/>
                  <a:gd name="connsiteY26" fmla="*/ 970971 h 1299273"/>
                  <a:gd name="connsiteX27" fmla="*/ 231978 w 1324408"/>
                  <a:gd name="connsiteY27" fmla="*/ 1161471 h 1299273"/>
                  <a:gd name="connsiteX28" fmla="*/ 587578 w 1324408"/>
                  <a:gd name="connsiteY28" fmla="*/ 1297996 h 1299273"/>
                  <a:gd name="connsiteX29" fmla="*/ 908253 w 1324408"/>
                  <a:gd name="connsiteY29" fmla="*/ 1215446 h 1299273"/>
                  <a:gd name="connsiteX30" fmla="*/ 1162253 w 1324408"/>
                  <a:gd name="connsiteY30" fmla="*/ 967796 h 1299273"/>
                  <a:gd name="connsiteX0" fmla="*/ 1162253 w 1305359"/>
                  <a:gd name="connsiteY0" fmla="*/ 967796 h 1299273"/>
                  <a:gd name="connsiteX1" fmla="*/ 968578 w 1305359"/>
                  <a:gd name="connsiteY1" fmla="*/ 837621 h 1299273"/>
                  <a:gd name="connsiteX2" fmla="*/ 895553 w 1305359"/>
                  <a:gd name="connsiteY2" fmla="*/ 936046 h 1299273"/>
                  <a:gd name="connsiteX3" fmla="*/ 771728 w 1305359"/>
                  <a:gd name="connsiteY3" fmla="*/ 1018596 h 1299273"/>
                  <a:gd name="connsiteX4" fmla="*/ 619328 w 1305359"/>
                  <a:gd name="connsiteY4" fmla="*/ 1050346 h 1299273"/>
                  <a:gd name="connsiteX5" fmla="*/ 473278 w 1305359"/>
                  <a:gd name="connsiteY5" fmla="*/ 1028121 h 1299273"/>
                  <a:gd name="connsiteX6" fmla="*/ 333578 w 1305359"/>
                  <a:gd name="connsiteY6" fmla="*/ 929696 h 1299273"/>
                  <a:gd name="connsiteX7" fmla="*/ 251028 w 1305359"/>
                  <a:gd name="connsiteY7" fmla="*/ 736021 h 1299273"/>
                  <a:gd name="connsiteX8" fmla="*/ 279603 w 1305359"/>
                  <a:gd name="connsiteY8" fmla="*/ 507421 h 1299273"/>
                  <a:gd name="connsiteX9" fmla="*/ 384378 w 1305359"/>
                  <a:gd name="connsiteY9" fmla="*/ 370896 h 1299273"/>
                  <a:gd name="connsiteX10" fmla="*/ 543128 w 1305359"/>
                  <a:gd name="connsiteY10" fmla="*/ 281996 h 1299273"/>
                  <a:gd name="connsiteX11" fmla="*/ 724103 w 1305359"/>
                  <a:gd name="connsiteY11" fmla="*/ 278821 h 1299273"/>
                  <a:gd name="connsiteX12" fmla="*/ 911428 w 1305359"/>
                  <a:gd name="connsiteY12" fmla="*/ 374071 h 1299273"/>
                  <a:gd name="connsiteX13" fmla="*/ 1009853 w 1305359"/>
                  <a:gd name="connsiteY13" fmla="*/ 574096 h 1299273"/>
                  <a:gd name="connsiteX14" fmla="*/ 924128 w 1305359"/>
                  <a:gd name="connsiteY14" fmla="*/ 580446 h 1299273"/>
                  <a:gd name="connsiteX15" fmla="*/ 1127328 w 1305359"/>
                  <a:gd name="connsiteY15" fmla="*/ 824921 h 1299273"/>
                  <a:gd name="connsiteX16" fmla="*/ 1219403 w 1305359"/>
                  <a:gd name="connsiteY16" fmla="*/ 872546 h 1299273"/>
                  <a:gd name="connsiteX17" fmla="*/ 1247978 w 1305359"/>
                  <a:gd name="connsiteY17" fmla="*/ 574096 h 1299273"/>
                  <a:gd name="connsiteX18" fmla="*/ 1241628 w 1305359"/>
                  <a:gd name="connsiteY18" fmla="*/ 488371 h 1299273"/>
                  <a:gd name="connsiteX19" fmla="*/ 1178128 w 1305359"/>
                  <a:gd name="connsiteY19" fmla="*/ 329621 h 1299273"/>
                  <a:gd name="connsiteX20" fmla="*/ 1041603 w 1305359"/>
                  <a:gd name="connsiteY20" fmla="*/ 145471 h 1299273"/>
                  <a:gd name="connsiteX21" fmla="*/ 787603 w 1305359"/>
                  <a:gd name="connsiteY21" fmla="*/ 24821 h 1299273"/>
                  <a:gd name="connsiteX22" fmla="*/ 520903 w 1305359"/>
                  <a:gd name="connsiteY22" fmla="*/ 8946 h 1299273"/>
                  <a:gd name="connsiteX23" fmla="*/ 257378 w 1305359"/>
                  <a:gd name="connsiteY23" fmla="*/ 132771 h 1299273"/>
                  <a:gd name="connsiteX24" fmla="*/ 63703 w 1305359"/>
                  <a:gd name="connsiteY24" fmla="*/ 374071 h 1299273"/>
                  <a:gd name="connsiteX25" fmla="*/ 203 w 1305359"/>
                  <a:gd name="connsiteY25" fmla="*/ 701096 h 1299273"/>
                  <a:gd name="connsiteX26" fmla="*/ 79578 w 1305359"/>
                  <a:gd name="connsiteY26" fmla="*/ 970971 h 1299273"/>
                  <a:gd name="connsiteX27" fmla="*/ 231978 w 1305359"/>
                  <a:gd name="connsiteY27" fmla="*/ 1161471 h 1299273"/>
                  <a:gd name="connsiteX28" fmla="*/ 587578 w 1305359"/>
                  <a:gd name="connsiteY28" fmla="*/ 1297996 h 1299273"/>
                  <a:gd name="connsiteX29" fmla="*/ 908253 w 1305359"/>
                  <a:gd name="connsiteY29" fmla="*/ 1215446 h 1299273"/>
                  <a:gd name="connsiteX30" fmla="*/ 1162253 w 1305359"/>
                  <a:gd name="connsiteY30" fmla="*/ 967796 h 1299273"/>
                  <a:gd name="connsiteX0" fmla="*/ 1162253 w 1343357"/>
                  <a:gd name="connsiteY0" fmla="*/ 967796 h 1299273"/>
                  <a:gd name="connsiteX1" fmla="*/ 968578 w 1343357"/>
                  <a:gd name="connsiteY1" fmla="*/ 837621 h 1299273"/>
                  <a:gd name="connsiteX2" fmla="*/ 895553 w 1343357"/>
                  <a:gd name="connsiteY2" fmla="*/ 936046 h 1299273"/>
                  <a:gd name="connsiteX3" fmla="*/ 771728 w 1343357"/>
                  <a:gd name="connsiteY3" fmla="*/ 1018596 h 1299273"/>
                  <a:gd name="connsiteX4" fmla="*/ 619328 w 1343357"/>
                  <a:gd name="connsiteY4" fmla="*/ 1050346 h 1299273"/>
                  <a:gd name="connsiteX5" fmla="*/ 473278 w 1343357"/>
                  <a:gd name="connsiteY5" fmla="*/ 1028121 h 1299273"/>
                  <a:gd name="connsiteX6" fmla="*/ 333578 w 1343357"/>
                  <a:gd name="connsiteY6" fmla="*/ 929696 h 1299273"/>
                  <a:gd name="connsiteX7" fmla="*/ 251028 w 1343357"/>
                  <a:gd name="connsiteY7" fmla="*/ 736021 h 1299273"/>
                  <a:gd name="connsiteX8" fmla="*/ 279603 w 1343357"/>
                  <a:gd name="connsiteY8" fmla="*/ 507421 h 1299273"/>
                  <a:gd name="connsiteX9" fmla="*/ 384378 w 1343357"/>
                  <a:gd name="connsiteY9" fmla="*/ 370896 h 1299273"/>
                  <a:gd name="connsiteX10" fmla="*/ 543128 w 1343357"/>
                  <a:gd name="connsiteY10" fmla="*/ 281996 h 1299273"/>
                  <a:gd name="connsiteX11" fmla="*/ 724103 w 1343357"/>
                  <a:gd name="connsiteY11" fmla="*/ 278821 h 1299273"/>
                  <a:gd name="connsiteX12" fmla="*/ 911428 w 1343357"/>
                  <a:gd name="connsiteY12" fmla="*/ 374071 h 1299273"/>
                  <a:gd name="connsiteX13" fmla="*/ 1009853 w 1343357"/>
                  <a:gd name="connsiteY13" fmla="*/ 574096 h 1299273"/>
                  <a:gd name="connsiteX14" fmla="*/ 924128 w 1343357"/>
                  <a:gd name="connsiteY14" fmla="*/ 580446 h 1299273"/>
                  <a:gd name="connsiteX15" fmla="*/ 1127328 w 1343357"/>
                  <a:gd name="connsiteY15" fmla="*/ 824921 h 1299273"/>
                  <a:gd name="connsiteX16" fmla="*/ 1219403 w 1343357"/>
                  <a:gd name="connsiteY16" fmla="*/ 872546 h 1299273"/>
                  <a:gd name="connsiteX17" fmla="*/ 1247978 w 1343357"/>
                  <a:gd name="connsiteY17" fmla="*/ 574096 h 1299273"/>
                  <a:gd name="connsiteX18" fmla="*/ 1241628 w 1343357"/>
                  <a:gd name="connsiteY18" fmla="*/ 488371 h 1299273"/>
                  <a:gd name="connsiteX19" fmla="*/ 1178128 w 1343357"/>
                  <a:gd name="connsiteY19" fmla="*/ 329621 h 1299273"/>
                  <a:gd name="connsiteX20" fmla="*/ 1041603 w 1343357"/>
                  <a:gd name="connsiteY20" fmla="*/ 145471 h 1299273"/>
                  <a:gd name="connsiteX21" fmla="*/ 787603 w 1343357"/>
                  <a:gd name="connsiteY21" fmla="*/ 24821 h 1299273"/>
                  <a:gd name="connsiteX22" fmla="*/ 520903 w 1343357"/>
                  <a:gd name="connsiteY22" fmla="*/ 8946 h 1299273"/>
                  <a:gd name="connsiteX23" fmla="*/ 257378 w 1343357"/>
                  <a:gd name="connsiteY23" fmla="*/ 132771 h 1299273"/>
                  <a:gd name="connsiteX24" fmla="*/ 63703 w 1343357"/>
                  <a:gd name="connsiteY24" fmla="*/ 374071 h 1299273"/>
                  <a:gd name="connsiteX25" fmla="*/ 203 w 1343357"/>
                  <a:gd name="connsiteY25" fmla="*/ 701096 h 1299273"/>
                  <a:gd name="connsiteX26" fmla="*/ 79578 w 1343357"/>
                  <a:gd name="connsiteY26" fmla="*/ 970971 h 1299273"/>
                  <a:gd name="connsiteX27" fmla="*/ 231978 w 1343357"/>
                  <a:gd name="connsiteY27" fmla="*/ 1161471 h 1299273"/>
                  <a:gd name="connsiteX28" fmla="*/ 587578 w 1343357"/>
                  <a:gd name="connsiteY28" fmla="*/ 1297996 h 1299273"/>
                  <a:gd name="connsiteX29" fmla="*/ 908253 w 1343357"/>
                  <a:gd name="connsiteY29" fmla="*/ 1215446 h 1299273"/>
                  <a:gd name="connsiteX30" fmla="*/ 1162253 w 1343357"/>
                  <a:gd name="connsiteY30" fmla="*/ 967796 h 1299273"/>
                  <a:gd name="connsiteX0" fmla="*/ 1162253 w 1316576"/>
                  <a:gd name="connsiteY0" fmla="*/ 967796 h 1299273"/>
                  <a:gd name="connsiteX1" fmla="*/ 968578 w 1316576"/>
                  <a:gd name="connsiteY1" fmla="*/ 837621 h 1299273"/>
                  <a:gd name="connsiteX2" fmla="*/ 895553 w 1316576"/>
                  <a:gd name="connsiteY2" fmla="*/ 936046 h 1299273"/>
                  <a:gd name="connsiteX3" fmla="*/ 771728 w 1316576"/>
                  <a:gd name="connsiteY3" fmla="*/ 1018596 h 1299273"/>
                  <a:gd name="connsiteX4" fmla="*/ 619328 w 1316576"/>
                  <a:gd name="connsiteY4" fmla="*/ 1050346 h 1299273"/>
                  <a:gd name="connsiteX5" fmla="*/ 473278 w 1316576"/>
                  <a:gd name="connsiteY5" fmla="*/ 1028121 h 1299273"/>
                  <a:gd name="connsiteX6" fmla="*/ 333578 w 1316576"/>
                  <a:gd name="connsiteY6" fmla="*/ 929696 h 1299273"/>
                  <a:gd name="connsiteX7" fmla="*/ 251028 w 1316576"/>
                  <a:gd name="connsiteY7" fmla="*/ 736021 h 1299273"/>
                  <a:gd name="connsiteX8" fmla="*/ 279603 w 1316576"/>
                  <a:gd name="connsiteY8" fmla="*/ 507421 h 1299273"/>
                  <a:gd name="connsiteX9" fmla="*/ 384378 w 1316576"/>
                  <a:gd name="connsiteY9" fmla="*/ 370896 h 1299273"/>
                  <a:gd name="connsiteX10" fmla="*/ 543128 w 1316576"/>
                  <a:gd name="connsiteY10" fmla="*/ 281996 h 1299273"/>
                  <a:gd name="connsiteX11" fmla="*/ 724103 w 1316576"/>
                  <a:gd name="connsiteY11" fmla="*/ 278821 h 1299273"/>
                  <a:gd name="connsiteX12" fmla="*/ 911428 w 1316576"/>
                  <a:gd name="connsiteY12" fmla="*/ 374071 h 1299273"/>
                  <a:gd name="connsiteX13" fmla="*/ 1009853 w 1316576"/>
                  <a:gd name="connsiteY13" fmla="*/ 574096 h 1299273"/>
                  <a:gd name="connsiteX14" fmla="*/ 924128 w 1316576"/>
                  <a:gd name="connsiteY14" fmla="*/ 580446 h 1299273"/>
                  <a:gd name="connsiteX15" fmla="*/ 1127328 w 1316576"/>
                  <a:gd name="connsiteY15" fmla="*/ 824921 h 1299273"/>
                  <a:gd name="connsiteX16" fmla="*/ 1219403 w 1316576"/>
                  <a:gd name="connsiteY16" fmla="*/ 872546 h 1299273"/>
                  <a:gd name="connsiteX17" fmla="*/ 1247978 w 1316576"/>
                  <a:gd name="connsiteY17" fmla="*/ 574096 h 1299273"/>
                  <a:gd name="connsiteX18" fmla="*/ 1241628 w 1316576"/>
                  <a:gd name="connsiteY18" fmla="*/ 488371 h 1299273"/>
                  <a:gd name="connsiteX19" fmla="*/ 1178128 w 1316576"/>
                  <a:gd name="connsiteY19" fmla="*/ 329621 h 1299273"/>
                  <a:gd name="connsiteX20" fmla="*/ 1041603 w 1316576"/>
                  <a:gd name="connsiteY20" fmla="*/ 145471 h 1299273"/>
                  <a:gd name="connsiteX21" fmla="*/ 787603 w 1316576"/>
                  <a:gd name="connsiteY21" fmla="*/ 24821 h 1299273"/>
                  <a:gd name="connsiteX22" fmla="*/ 520903 w 1316576"/>
                  <a:gd name="connsiteY22" fmla="*/ 8946 h 1299273"/>
                  <a:gd name="connsiteX23" fmla="*/ 257378 w 1316576"/>
                  <a:gd name="connsiteY23" fmla="*/ 132771 h 1299273"/>
                  <a:gd name="connsiteX24" fmla="*/ 63703 w 1316576"/>
                  <a:gd name="connsiteY24" fmla="*/ 374071 h 1299273"/>
                  <a:gd name="connsiteX25" fmla="*/ 203 w 1316576"/>
                  <a:gd name="connsiteY25" fmla="*/ 701096 h 1299273"/>
                  <a:gd name="connsiteX26" fmla="*/ 79578 w 1316576"/>
                  <a:gd name="connsiteY26" fmla="*/ 970971 h 1299273"/>
                  <a:gd name="connsiteX27" fmla="*/ 231978 w 1316576"/>
                  <a:gd name="connsiteY27" fmla="*/ 1161471 h 1299273"/>
                  <a:gd name="connsiteX28" fmla="*/ 587578 w 1316576"/>
                  <a:gd name="connsiteY28" fmla="*/ 1297996 h 1299273"/>
                  <a:gd name="connsiteX29" fmla="*/ 908253 w 1316576"/>
                  <a:gd name="connsiteY29" fmla="*/ 1215446 h 1299273"/>
                  <a:gd name="connsiteX30" fmla="*/ 1162253 w 1316576"/>
                  <a:gd name="connsiteY30" fmla="*/ 967796 h 1299273"/>
                  <a:gd name="connsiteX0" fmla="*/ 1162253 w 1316576"/>
                  <a:gd name="connsiteY0" fmla="*/ 967796 h 1299273"/>
                  <a:gd name="connsiteX1" fmla="*/ 968578 w 1316576"/>
                  <a:gd name="connsiteY1" fmla="*/ 837621 h 1299273"/>
                  <a:gd name="connsiteX2" fmla="*/ 895553 w 1316576"/>
                  <a:gd name="connsiteY2" fmla="*/ 936046 h 1299273"/>
                  <a:gd name="connsiteX3" fmla="*/ 771728 w 1316576"/>
                  <a:gd name="connsiteY3" fmla="*/ 1018596 h 1299273"/>
                  <a:gd name="connsiteX4" fmla="*/ 619328 w 1316576"/>
                  <a:gd name="connsiteY4" fmla="*/ 1050346 h 1299273"/>
                  <a:gd name="connsiteX5" fmla="*/ 473278 w 1316576"/>
                  <a:gd name="connsiteY5" fmla="*/ 1028121 h 1299273"/>
                  <a:gd name="connsiteX6" fmla="*/ 333578 w 1316576"/>
                  <a:gd name="connsiteY6" fmla="*/ 929696 h 1299273"/>
                  <a:gd name="connsiteX7" fmla="*/ 251028 w 1316576"/>
                  <a:gd name="connsiteY7" fmla="*/ 736021 h 1299273"/>
                  <a:gd name="connsiteX8" fmla="*/ 279603 w 1316576"/>
                  <a:gd name="connsiteY8" fmla="*/ 507421 h 1299273"/>
                  <a:gd name="connsiteX9" fmla="*/ 384378 w 1316576"/>
                  <a:gd name="connsiteY9" fmla="*/ 370896 h 1299273"/>
                  <a:gd name="connsiteX10" fmla="*/ 543128 w 1316576"/>
                  <a:gd name="connsiteY10" fmla="*/ 281996 h 1299273"/>
                  <a:gd name="connsiteX11" fmla="*/ 724103 w 1316576"/>
                  <a:gd name="connsiteY11" fmla="*/ 278821 h 1299273"/>
                  <a:gd name="connsiteX12" fmla="*/ 911428 w 1316576"/>
                  <a:gd name="connsiteY12" fmla="*/ 374071 h 1299273"/>
                  <a:gd name="connsiteX13" fmla="*/ 1009853 w 1316576"/>
                  <a:gd name="connsiteY13" fmla="*/ 574096 h 1299273"/>
                  <a:gd name="connsiteX14" fmla="*/ 924128 w 1316576"/>
                  <a:gd name="connsiteY14" fmla="*/ 580446 h 1299273"/>
                  <a:gd name="connsiteX15" fmla="*/ 1127328 w 1316576"/>
                  <a:gd name="connsiteY15" fmla="*/ 824921 h 1299273"/>
                  <a:gd name="connsiteX16" fmla="*/ 1219403 w 1316576"/>
                  <a:gd name="connsiteY16" fmla="*/ 872546 h 1299273"/>
                  <a:gd name="connsiteX17" fmla="*/ 1247978 w 1316576"/>
                  <a:gd name="connsiteY17" fmla="*/ 574096 h 1299273"/>
                  <a:gd name="connsiteX18" fmla="*/ 1298778 w 1316576"/>
                  <a:gd name="connsiteY18" fmla="*/ 539171 h 1299273"/>
                  <a:gd name="connsiteX19" fmla="*/ 1178128 w 1316576"/>
                  <a:gd name="connsiteY19" fmla="*/ 329621 h 1299273"/>
                  <a:gd name="connsiteX20" fmla="*/ 1041603 w 1316576"/>
                  <a:gd name="connsiteY20" fmla="*/ 145471 h 1299273"/>
                  <a:gd name="connsiteX21" fmla="*/ 787603 w 1316576"/>
                  <a:gd name="connsiteY21" fmla="*/ 24821 h 1299273"/>
                  <a:gd name="connsiteX22" fmla="*/ 520903 w 1316576"/>
                  <a:gd name="connsiteY22" fmla="*/ 8946 h 1299273"/>
                  <a:gd name="connsiteX23" fmla="*/ 257378 w 1316576"/>
                  <a:gd name="connsiteY23" fmla="*/ 132771 h 1299273"/>
                  <a:gd name="connsiteX24" fmla="*/ 63703 w 1316576"/>
                  <a:gd name="connsiteY24" fmla="*/ 374071 h 1299273"/>
                  <a:gd name="connsiteX25" fmla="*/ 203 w 1316576"/>
                  <a:gd name="connsiteY25" fmla="*/ 701096 h 1299273"/>
                  <a:gd name="connsiteX26" fmla="*/ 79578 w 1316576"/>
                  <a:gd name="connsiteY26" fmla="*/ 970971 h 1299273"/>
                  <a:gd name="connsiteX27" fmla="*/ 231978 w 1316576"/>
                  <a:gd name="connsiteY27" fmla="*/ 1161471 h 1299273"/>
                  <a:gd name="connsiteX28" fmla="*/ 587578 w 1316576"/>
                  <a:gd name="connsiteY28" fmla="*/ 1297996 h 1299273"/>
                  <a:gd name="connsiteX29" fmla="*/ 908253 w 1316576"/>
                  <a:gd name="connsiteY29" fmla="*/ 1215446 h 1299273"/>
                  <a:gd name="connsiteX30" fmla="*/ 1162253 w 1316576"/>
                  <a:gd name="connsiteY30" fmla="*/ 967796 h 1299273"/>
                  <a:gd name="connsiteX0" fmla="*/ 1162253 w 1449349"/>
                  <a:gd name="connsiteY0" fmla="*/ 967796 h 1299273"/>
                  <a:gd name="connsiteX1" fmla="*/ 968578 w 1449349"/>
                  <a:gd name="connsiteY1" fmla="*/ 837621 h 1299273"/>
                  <a:gd name="connsiteX2" fmla="*/ 895553 w 1449349"/>
                  <a:gd name="connsiteY2" fmla="*/ 936046 h 1299273"/>
                  <a:gd name="connsiteX3" fmla="*/ 771728 w 1449349"/>
                  <a:gd name="connsiteY3" fmla="*/ 1018596 h 1299273"/>
                  <a:gd name="connsiteX4" fmla="*/ 619328 w 1449349"/>
                  <a:gd name="connsiteY4" fmla="*/ 1050346 h 1299273"/>
                  <a:gd name="connsiteX5" fmla="*/ 473278 w 1449349"/>
                  <a:gd name="connsiteY5" fmla="*/ 1028121 h 1299273"/>
                  <a:gd name="connsiteX6" fmla="*/ 333578 w 1449349"/>
                  <a:gd name="connsiteY6" fmla="*/ 929696 h 1299273"/>
                  <a:gd name="connsiteX7" fmla="*/ 251028 w 1449349"/>
                  <a:gd name="connsiteY7" fmla="*/ 736021 h 1299273"/>
                  <a:gd name="connsiteX8" fmla="*/ 279603 w 1449349"/>
                  <a:gd name="connsiteY8" fmla="*/ 507421 h 1299273"/>
                  <a:gd name="connsiteX9" fmla="*/ 384378 w 1449349"/>
                  <a:gd name="connsiteY9" fmla="*/ 370896 h 1299273"/>
                  <a:gd name="connsiteX10" fmla="*/ 543128 w 1449349"/>
                  <a:gd name="connsiteY10" fmla="*/ 281996 h 1299273"/>
                  <a:gd name="connsiteX11" fmla="*/ 724103 w 1449349"/>
                  <a:gd name="connsiteY11" fmla="*/ 278821 h 1299273"/>
                  <a:gd name="connsiteX12" fmla="*/ 911428 w 1449349"/>
                  <a:gd name="connsiteY12" fmla="*/ 374071 h 1299273"/>
                  <a:gd name="connsiteX13" fmla="*/ 1009853 w 1449349"/>
                  <a:gd name="connsiteY13" fmla="*/ 574096 h 1299273"/>
                  <a:gd name="connsiteX14" fmla="*/ 924128 w 1449349"/>
                  <a:gd name="connsiteY14" fmla="*/ 580446 h 1299273"/>
                  <a:gd name="connsiteX15" fmla="*/ 1127328 w 1449349"/>
                  <a:gd name="connsiteY15" fmla="*/ 824921 h 1299273"/>
                  <a:gd name="connsiteX16" fmla="*/ 1219403 w 1449349"/>
                  <a:gd name="connsiteY16" fmla="*/ 872546 h 1299273"/>
                  <a:gd name="connsiteX17" fmla="*/ 1419428 w 1449349"/>
                  <a:gd name="connsiteY17" fmla="*/ 628071 h 1299273"/>
                  <a:gd name="connsiteX18" fmla="*/ 1298778 w 1449349"/>
                  <a:gd name="connsiteY18" fmla="*/ 539171 h 1299273"/>
                  <a:gd name="connsiteX19" fmla="*/ 1178128 w 1449349"/>
                  <a:gd name="connsiteY19" fmla="*/ 329621 h 1299273"/>
                  <a:gd name="connsiteX20" fmla="*/ 1041603 w 1449349"/>
                  <a:gd name="connsiteY20" fmla="*/ 145471 h 1299273"/>
                  <a:gd name="connsiteX21" fmla="*/ 787603 w 1449349"/>
                  <a:gd name="connsiteY21" fmla="*/ 24821 h 1299273"/>
                  <a:gd name="connsiteX22" fmla="*/ 520903 w 1449349"/>
                  <a:gd name="connsiteY22" fmla="*/ 8946 h 1299273"/>
                  <a:gd name="connsiteX23" fmla="*/ 257378 w 1449349"/>
                  <a:gd name="connsiteY23" fmla="*/ 132771 h 1299273"/>
                  <a:gd name="connsiteX24" fmla="*/ 63703 w 1449349"/>
                  <a:gd name="connsiteY24" fmla="*/ 374071 h 1299273"/>
                  <a:gd name="connsiteX25" fmla="*/ 203 w 1449349"/>
                  <a:gd name="connsiteY25" fmla="*/ 701096 h 1299273"/>
                  <a:gd name="connsiteX26" fmla="*/ 79578 w 1449349"/>
                  <a:gd name="connsiteY26" fmla="*/ 970971 h 1299273"/>
                  <a:gd name="connsiteX27" fmla="*/ 231978 w 1449349"/>
                  <a:gd name="connsiteY27" fmla="*/ 1161471 h 1299273"/>
                  <a:gd name="connsiteX28" fmla="*/ 587578 w 1449349"/>
                  <a:gd name="connsiteY28" fmla="*/ 1297996 h 1299273"/>
                  <a:gd name="connsiteX29" fmla="*/ 908253 w 1449349"/>
                  <a:gd name="connsiteY29" fmla="*/ 1215446 h 1299273"/>
                  <a:gd name="connsiteX30" fmla="*/ 1162253 w 1449349"/>
                  <a:gd name="connsiteY30" fmla="*/ 967796 h 1299273"/>
                  <a:gd name="connsiteX0" fmla="*/ 1162253 w 1419428"/>
                  <a:gd name="connsiteY0" fmla="*/ 967796 h 1299273"/>
                  <a:gd name="connsiteX1" fmla="*/ 968578 w 1419428"/>
                  <a:gd name="connsiteY1" fmla="*/ 837621 h 1299273"/>
                  <a:gd name="connsiteX2" fmla="*/ 895553 w 1419428"/>
                  <a:gd name="connsiteY2" fmla="*/ 936046 h 1299273"/>
                  <a:gd name="connsiteX3" fmla="*/ 771728 w 1419428"/>
                  <a:gd name="connsiteY3" fmla="*/ 1018596 h 1299273"/>
                  <a:gd name="connsiteX4" fmla="*/ 619328 w 1419428"/>
                  <a:gd name="connsiteY4" fmla="*/ 1050346 h 1299273"/>
                  <a:gd name="connsiteX5" fmla="*/ 473278 w 1419428"/>
                  <a:gd name="connsiteY5" fmla="*/ 1028121 h 1299273"/>
                  <a:gd name="connsiteX6" fmla="*/ 333578 w 1419428"/>
                  <a:gd name="connsiteY6" fmla="*/ 929696 h 1299273"/>
                  <a:gd name="connsiteX7" fmla="*/ 251028 w 1419428"/>
                  <a:gd name="connsiteY7" fmla="*/ 736021 h 1299273"/>
                  <a:gd name="connsiteX8" fmla="*/ 279603 w 1419428"/>
                  <a:gd name="connsiteY8" fmla="*/ 507421 h 1299273"/>
                  <a:gd name="connsiteX9" fmla="*/ 384378 w 1419428"/>
                  <a:gd name="connsiteY9" fmla="*/ 370896 h 1299273"/>
                  <a:gd name="connsiteX10" fmla="*/ 543128 w 1419428"/>
                  <a:gd name="connsiteY10" fmla="*/ 281996 h 1299273"/>
                  <a:gd name="connsiteX11" fmla="*/ 724103 w 1419428"/>
                  <a:gd name="connsiteY11" fmla="*/ 278821 h 1299273"/>
                  <a:gd name="connsiteX12" fmla="*/ 911428 w 1419428"/>
                  <a:gd name="connsiteY12" fmla="*/ 374071 h 1299273"/>
                  <a:gd name="connsiteX13" fmla="*/ 1009853 w 1419428"/>
                  <a:gd name="connsiteY13" fmla="*/ 574096 h 1299273"/>
                  <a:gd name="connsiteX14" fmla="*/ 924128 w 1419428"/>
                  <a:gd name="connsiteY14" fmla="*/ 580446 h 1299273"/>
                  <a:gd name="connsiteX15" fmla="*/ 1127328 w 1419428"/>
                  <a:gd name="connsiteY15" fmla="*/ 824921 h 1299273"/>
                  <a:gd name="connsiteX16" fmla="*/ 1219403 w 1419428"/>
                  <a:gd name="connsiteY16" fmla="*/ 872546 h 1299273"/>
                  <a:gd name="connsiteX17" fmla="*/ 1419428 w 1419428"/>
                  <a:gd name="connsiteY17" fmla="*/ 628071 h 1299273"/>
                  <a:gd name="connsiteX18" fmla="*/ 1298778 w 1419428"/>
                  <a:gd name="connsiteY18" fmla="*/ 539171 h 1299273"/>
                  <a:gd name="connsiteX19" fmla="*/ 1178128 w 1419428"/>
                  <a:gd name="connsiteY19" fmla="*/ 329621 h 1299273"/>
                  <a:gd name="connsiteX20" fmla="*/ 1041603 w 1419428"/>
                  <a:gd name="connsiteY20" fmla="*/ 145471 h 1299273"/>
                  <a:gd name="connsiteX21" fmla="*/ 787603 w 1419428"/>
                  <a:gd name="connsiteY21" fmla="*/ 24821 h 1299273"/>
                  <a:gd name="connsiteX22" fmla="*/ 520903 w 1419428"/>
                  <a:gd name="connsiteY22" fmla="*/ 8946 h 1299273"/>
                  <a:gd name="connsiteX23" fmla="*/ 257378 w 1419428"/>
                  <a:gd name="connsiteY23" fmla="*/ 132771 h 1299273"/>
                  <a:gd name="connsiteX24" fmla="*/ 63703 w 1419428"/>
                  <a:gd name="connsiteY24" fmla="*/ 374071 h 1299273"/>
                  <a:gd name="connsiteX25" fmla="*/ 203 w 1419428"/>
                  <a:gd name="connsiteY25" fmla="*/ 701096 h 1299273"/>
                  <a:gd name="connsiteX26" fmla="*/ 79578 w 1419428"/>
                  <a:gd name="connsiteY26" fmla="*/ 970971 h 1299273"/>
                  <a:gd name="connsiteX27" fmla="*/ 231978 w 1419428"/>
                  <a:gd name="connsiteY27" fmla="*/ 1161471 h 1299273"/>
                  <a:gd name="connsiteX28" fmla="*/ 587578 w 1419428"/>
                  <a:gd name="connsiteY28" fmla="*/ 1297996 h 1299273"/>
                  <a:gd name="connsiteX29" fmla="*/ 908253 w 1419428"/>
                  <a:gd name="connsiteY29" fmla="*/ 1215446 h 1299273"/>
                  <a:gd name="connsiteX30" fmla="*/ 1162253 w 1419428"/>
                  <a:gd name="connsiteY30" fmla="*/ 967796 h 1299273"/>
                  <a:gd name="connsiteX0" fmla="*/ 1162253 w 1419428"/>
                  <a:gd name="connsiteY0" fmla="*/ 967796 h 1299273"/>
                  <a:gd name="connsiteX1" fmla="*/ 968578 w 1419428"/>
                  <a:gd name="connsiteY1" fmla="*/ 837621 h 1299273"/>
                  <a:gd name="connsiteX2" fmla="*/ 895553 w 1419428"/>
                  <a:gd name="connsiteY2" fmla="*/ 936046 h 1299273"/>
                  <a:gd name="connsiteX3" fmla="*/ 771728 w 1419428"/>
                  <a:gd name="connsiteY3" fmla="*/ 1018596 h 1299273"/>
                  <a:gd name="connsiteX4" fmla="*/ 619328 w 1419428"/>
                  <a:gd name="connsiteY4" fmla="*/ 1050346 h 1299273"/>
                  <a:gd name="connsiteX5" fmla="*/ 473278 w 1419428"/>
                  <a:gd name="connsiteY5" fmla="*/ 1028121 h 1299273"/>
                  <a:gd name="connsiteX6" fmla="*/ 333578 w 1419428"/>
                  <a:gd name="connsiteY6" fmla="*/ 929696 h 1299273"/>
                  <a:gd name="connsiteX7" fmla="*/ 251028 w 1419428"/>
                  <a:gd name="connsiteY7" fmla="*/ 736021 h 1299273"/>
                  <a:gd name="connsiteX8" fmla="*/ 279603 w 1419428"/>
                  <a:gd name="connsiteY8" fmla="*/ 507421 h 1299273"/>
                  <a:gd name="connsiteX9" fmla="*/ 384378 w 1419428"/>
                  <a:gd name="connsiteY9" fmla="*/ 370896 h 1299273"/>
                  <a:gd name="connsiteX10" fmla="*/ 543128 w 1419428"/>
                  <a:gd name="connsiteY10" fmla="*/ 281996 h 1299273"/>
                  <a:gd name="connsiteX11" fmla="*/ 724103 w 1419428"/>
                  <a:gd name="connsiteY11" fmla="*/ 278821 h 1299273"/>
                  <a:gd name="connsiteX12" fmla="*/ 911428 w 1419428"/>
                  <a:gd name="connsiteY12" fmla="*/ 374071 h 1299273"/>
                  <a:gd name="connsiteX13" fmla="*/ 1009853 w 1419428"/>
                  <a:gd name="connsiteY13" fmla="*/ 574096 h 1299273"/>
                  <a:gd name="connsiteX14" fmla="*/ 924128 w 1419428"/>
                  <a:gd name="connsiteY14" fmla="*/ 580446 h 1299273"/>
                  <a:gd name="connsiteX15" fmla="*/ 1127328 w 1419428"/>
                  <a:gd name="connsiteY15" fmla="*/ 824921 h 1299273"/>
                  <a:gd name="connsiteX16" fmla="*/ 1219403 w 1419428"/>
                  <a:gd name="connsiteY16" fmla="*/ 872546 h 1299273"/>
                  <a:gd name="connsiteX17" fmla="*/ 1419428 w 1419428"/>
                  <a:gd name="connsiteY17" fmla="*/ 628071 h 1299273"/>
                  <a:gd name="connsiteX18" fmla="*/ 1298778 w 1419428"/>
                  <a:gd name="connsiteY18" fmla="*/ 539171 h 1299273"/>
                  <a:gd name="connsiteX19" fmla="*/ 1178128 w 1419428"/>
                  <a:gd name="connsiteY19" fmla="*/ 329621 h 1299273"/>
                  <a:gd name="connsiteX20" fmla="*/ 1041603 w 1419428"/>
                  <a:gd name="connsiteY20" fmla="*/ 145471 h 1299273"/>
                  <a:gd name="connsiteX21" fmla="*/ 787603 w 1419428"/>
                  <a:gd name="connsiteY21" fmla="*/ 24821 h 1299273"/>
                  <a:gd name="connsiteX22" fmla="*/ 520903 w 1419428"/>
                  <a:gd name="connsiteY22" fmla="*/ 8946 h 1299273"/>
                  <a:gd name="connsiteX23" fmla="*/ 257378 w 1419428"/>
                  <a:gd name="connsiteY23" fmla="*/ 132771 h 1299273"/>
                  <a:gd name="connsiteX24" fmla="*/ 63703 w 1419428"/>
                  <a:gd name="connsiteY24" fmla="*/ 374071 h 1299273"/>
                  <a:gd name="connsiteX25" fmla="*/ 203 w 1419428"/>
                  <a:gd name="connsiteY25" fmla="*/ 701096 h 1299273"/>
                  <a:gd name="connsiteX26" fmla="*/ 79578 w 1419428"/>
                  <a:gd name="connsiteY26" fmla="*/ 970971 h 1299273"/>
                  <a:gd name="connsiteX27" fmla="*/ 231978 w 1419428"/>
                  <a:gd name="connsiteY27" fmla="*/ 1161471 h 1299273"/>
                  <a:gd name="connsiteX28" fmla="*/ 587578 w 1419428"/>
                  <a:gd name="connsiteY28" fmla="*/ 1297996 h 1299273"/>
                  <a:gd name="connsiteX29" fmla="*/ 908253 w 1419428"/>
                  <a:gd name="connsiteY29" fmla="*/ 1215446 h 1299273"/>
                  <a:gd name="connsiteX30" fmla="*/ 1162253 w 1419428"/>
                  <a:gd name="connsiteY30" fmla="*/ 967796 h 1299273"/>
                  <a:gd name="connsiteX0" fmla="*/ 1162253 w 1432128"/>
                  <a:gd name="connsiteY0" fmla="*/ 967796 h 1299273"/>
                  <a:gd name="connsiteX1" fmla="*/ 968578 w 1432128"/>
                  <a:gd name="connsiteY1" fmla="*/ 837621 h 1299273"/>
                  <a:gd name="connsiteX2" fmla="*/ 895553 w 1432128"/>
                  <a:gd name="connsiteY2" fmla="*/ 936046 h 1299273"/>
                  <a:gd name="connsiteX3" fmla="*/ 771728 w 1432128"/>
                  <a:gd name="connsiteY3" fmla="*/ 1018596 h 1299273"/>
                  <a:gd name="connsiteX4" fmla="*/ 619328 w 1432128"/>
                  <a:gd name="connsiteY4" fmla="*/ 1050346 h 1299273"/>
                  <a:gd name="connsiteX5" fmla="*/ 473278 w 1432128"/>
                  <a:gd name="connsiteY5" fmla="*/ 1028121 h 1299273"/>
                  <a:gd name="connsiteX6" fmla="*/ 333578 w 1432128"/>
                  <a:gd name="connsiteY6" fmla="*/ 929696 h 1299273"/>
                  <a:gd name="connsiteX7" fmla="*/ 251028 w 1432128"/>
                  <a:gd name="connsiteY7" fmla="*/ 736021 h 1299273"/>
                  <a:gd name="connsiteX8" fmla="*/ 279603 w 1432128"/>
                  <a:gd name="connsiteY8" fmla="*/ 507421 h 1299273"/>
                  <a:gd name="connsiteX9" fmla="*/ 384378 w 1432128"/>
                  <a:gd name="connsiteY9" fmla="*/ 370896 h 1299273"/>
                  <a:gd name="connsiteX10" fmla="*/ 543128 w 1432128"/>
                  <a:gd name="connsiteY10" fmla="*/ 281996 h 1299273"/>
                  <a:gd name="connsiteX11" fmla="*/ 724103 w 1432128"/>
                  <a:gd name="connsiteY11" fmla="*/ 278821 h 1299273"/>
                  <a:gd name="connsiteX12" fmla="*/ 911428 w 1432128"/>
                  <a:gd name="connsiteY12" fmla="*/ 374071 h 1299273"/>
                  <a:gd name="connsiteX13" fmla="*/ 1009853 w 1432128"/>
                  <a:gd name="connsiteY13" fmla="*/ 574096 h 1299273"/>
                  <a:gd name="connsiteX14" fmla="*/ 924128 w 1432128"/>
                  <a:gd name="connsiteY14" fmla="*/ 580446 h 1299273"/>
                  <a:gd name="connsiteX15" fmla="*/ 1127328 w 1432128"/>
                  <a:gd name="connsiteY15" fmla="*/ 824921 h 1299273"/>
                  <a:gd name="connsiteX16" fmla="*/ 1219403 w 1432128"/>
                  <a:gd name="connsiteY16" fmla="*/ 872546 h 1299273"/>
                  <a:gd name="connsiteX17" fmla="*/ 1432128 w 1432128"/>
                  <a:gd name="connsiteY17" fmla="*/ 643946 h 1299273"/>
                  <a:gd name="connsiteX18" fmla="*/ 1298778 w 1432128"/>
                  <a:gd name="connsiteY18" fmla="*/ 539171 h 1299273"/>
                  <a:gd name="connsiteX19" fmla="*/ 1178128 w 1432128"/>
                  <a:gd name="connsiteY19" fmla="*/ 329621 h 1299273"/>
                  <a:gd name="connsiteX20" fmla="*/ 1041603 w 1432128"/>
                  <a:gd name="connsiteY20" fmla="*/ 145471 h 1299273"/>
                  <a:gd name="connsiteX21" fmla="*/ 787603 w 1432128"/>
                  <a:gd name="connsiteY21" fmla="*/ 24821 h 1299273"/>
                  <a:gd name="connsiteX22" fmla="*/ 520903 w 1432128"/>
                  <a:gd name="connsiteY22" fmla="*/ 8946 h 1299273"/>
                  <a:gd name="connsiteX23" fmla="*/ 257378 w 1432128"/>
                  <a:gd name="connsiteY23" fmla="*/ 132771 h 1299273"/>
                  <a:gd name="connsiteX24" fmla="*/ 63703 w 1432128"/>
                  <a:gd name="connsiteY24" fmla="*/ 374071 h 1299273"/>
                  <a:gd name="connsiteX25" fmla="*/ 203 w 1432128"/>
                  <a:gd name="connsiteY25" fmla="*/ 701096 h 1299273"/>
                  <a:gd name="connsiteX26" fmla="*/ 79578 w 1432128"/>
                  <a:gd name="connsiteY26" fmla="*/ 970971 h 1299273"/>
                  <a:gd name="connsiteX27" fmla="*/ 231978 w 1432128"/>
                  <a:gd name="connsiteY27" fmla="*/ 1161471 h 1299273"/>
                  <a:gd name="connsiteX28" fmla="*/ 587578 w 1432128"/>
                  <a:gd name="connsiteY28" fmla="*/ 1297996 h 1299273"/>
                  <a:gd name="connsiteX29" fmla="*/ 908253 w 1432128"/>
                  <a:gd name="connsiteY29" fmla="*/ 1215446 h 1299273"/>
                  <a:gd name="connsiteX30" fmla="*/ 1162253 w 1432128"/>
                  <a:gd name="connsiteY30" fmla="*/ 967796 h 129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32128" h="1299273">
                    <a:moveTo>
                      <a:pt x="1162253" y="967796"/>
                    </a:moveTo>
                    <a:cubicBezTo>
                      <a:pt x="1032607" y="873075"/>
                      <a:pt x="1033136" y="881012"/>
                      <a:pt x="968578" y="837621"/>
                    </a:cubicBezTo>
                    <a:cubicBezTo>
                      <a:pt x="944236" y="870429"/>
                      <a:pt x="928361" y="905884"/>
                      <a:pt x="895553" y="936046"/>
                    </a:cubicBezTo>
                    <a:cubicBezTo>
                      <a:pt x="862745" y="966208"/>
                      <a:pt x="817765" y="999546"/>
                      <a:pt x="771728" y="1018596"/>
                    </a:cubicBezTo>
                    <a:cubicBezTo>
                      <a:pt x="725691" y="1037646"/>
                      <a:pt x="669070" y="1048759"/>
                      <a:pt x="619328" y="1050346"/>
                    </a:cubicBezTo>
                    <a:cubicBezTo>
                      <a:pt x="569586" y="1051934"/>
                      <a:pt x="520903" y="1048229"/>
                      <a:pt x="473278" y="1028121"/>
                    </a:cubicBezTo>
                    <a:cubicBezTo>
                      <a:pt x="425653" y="1008013"/>
                      <a:pt x="370620" y="978379"/>
                      <a:pt x="333578" y="929696"/>
                    </a:cubicBezTo>
                    <a:cubicBezTo>
                      <a:pt x="296536" y="881013"/>
                      <a:pt x="260024" y="806400"/>
                      <a:pt x="251028" y="736021"/>
                    </a:cubicBezTo>
                    <a:cubicBezTo>
                      <a:pt x="242032" y="665642"/>
                      <a:pt x="257378" y="568275"/>
                      <a:pt x="279603" y="507421"/>
                    </a:cubicBezTo>
                    <a:cubicBezTo>
                      <a:pt x="301828" y="446567"/>
                      <a:pt x="340457" y="408467"/>
                      <a:pt x="384378" y="370896"/>
                    </a:cubicBezTo>
                    <a:cubicBezTo>
                      <a:pt x="428299" y="333325"/>
                      <a:pt x="486507" y="297342"/>
                      <a:pt x="543128" y="281996"/>
                    </a:cubicBezTo>
                    <a:cubicBezTo>
                      <a:pt x="599749" y="266650"/>
                      <a:pt x="662720" y="263475"/>
                      <a:pt x="724103" y="278821"/>
                    </a:cubicBezTo>
                    <a:cubicBezTo>
                      <a:pt x="785486" y="294167"/>
                      <a:pt x="863803" y="324858"/>
                      <a:pt x="911428" y="374071"/>
                    </a:cubicBezTo>
                    <a:cubicBezTo>
                      <a:pt x="959053" y="423283"/>
                      <a:pt x="996624" y="511125"/>
                      <a:pt x="1009853" y="574096"/>
                    </a:cubicBezTo>
                    <a:lnTo>
                      <a:pt x="924128" y="580446"/>
                    </a:lnTo>
                    <a:lnTo>
                      <a:pt x="1127328" y="824921"/>
                    </a:lnTo>
                    <a:cubicBezTo>
                      <a:pt x="1158020" y="840796"/>
                      <a:pt x="1150611" y="853496"/>
                      <a:pt x="1219403" y="872546"/>
                    </a:cubicBezTo>
                    <a:cubicBezTo>
                      <a:pt x="1334961" y="699344"/>
                      <a:pt x="1309890" y="738138"/>
                      <a:pt x="1432128" y="643946"/>
                    </a:cubicBezTo>
                    <a:cubicBezTo>
                      <a:pt x="1328411" y="586796"/>
                      <a:pt x="1341111" y="591558"/>
                      <a:pt x="1298778" y="539171"/>
                    </a:cubicBezTo>
                    <a:cubicBezTo>
                      <a:pt x="1256445" y="486784"/>
                      <a:pt x="1220990" y="395238"/>
                      <a:pt x="1178128" y="329621"/>
                    </a:cubicBezTo>
                    <a:cubicBezTo>
                      <a:pt x="1135266" y="264004"/>
                      <a:pt x="1106690" y="196271"/>
                      <a:pt x="1041603" y="145471"/>
                    </a:cubicBezTo>
                    <a:cubicBezTo>
                      <a:pt x="976515" y="94671"/>
                      <a:pt x="874386" y="47575"/>
                      <a:pt x="787603" y="24821"/>
                    </a:cubicBezTo>
                    <a:cubicBezTo>
                      <a:pt x="700820" y="2067"/>
                      <a:pt x="609274" y="-9046"/>
                      <a:pt x="520903" y="8946"/>
                    </a:cubicBezTo>
                    <a:cubicBezTo>
                      <a:pt x="432532" y="26938"/>
                      <a:pt x="333578" y="71917"/>
                      <a:pt x="257378" y="132771"/>
                    </a:cubicBezTo>
                    <a:cubicBezTo>
                      <a:pt x="181178" y="193625"/>
                      <a:pt x="106565" y="279350"/>
                      <a:pt x="63703" y="374071"/>
                    </a:cubicBezTo>
                    <a:cubicBezTo>
                      <a:pt x="20841" y="468792"/>
                      <a:pt x="-2443" y="601613"/>
                      <a:pt x="203" y="701096"/>
                    </a:cubicBezTo>
                    <a:cubicBezTo>
                      <a:pt x="2849" y="800579"/>
                      <a:pt x="40949" y="894242"/>
                      <a:pt x="79578" y="970971"/>
                    </a:cubicBezTo>
                    <a:cubicBezTo>
                      <a:pt x="118207" y="1047700"/>
                      <a:pt x="147311" y="1106967"/>
                      <a:pt x="231978" y="1161471"/>
                    </a:cubicBezTo>
                    <a:cubicBezTo>
                      <a:pt x="316645" y="1215975"/>
                      <a:pt x="474866" y="1289000"/>
                      <a:pt x="587578" y="1297996"/>
                    </a:cubicBezTo>
                    <a:cubicBezTo>
                      <a:pt x="700290" y="1306992"/>
                      <a:pt x="811416" y="1267304"/>
                      <a:pt x="908253" y="1215446"/>
                    </a:cubicBezTo>
                    <a:cubicBezTo>
                      <a:pt x="1005090" y="1163588"/>
                      <a:pt x="1117274" y="1059342"/>
                      <a:pt x="1162253" y="9677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ED1A4"/>
                  </a:gs>
                  <a:gs pos="100000">
                    <a:srgbClr val="FF9B18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8094EDF4-20CE-4F48-8F7F-EA2DB9B28EFF}"/>
                  </a:ext>
                </a:extLst>
              </p:cNvPr>
              <p:cNvSpPr/>
              <p:nvPr/>
            </p:nvSpPr>
            <p:spPr>
              <a:xfrm>
                <a:off x="8915197" y="394279"/>
                <a:ext cx="1333703" cy="1299273"/>
              </a:xfrm>
              <a:custGeom>
                <a:avLst/>
                <a:gdLst>
                  <a:gd name="connsiteX0" fmla="*/ 1162253 w 1333703"/>
                  <a:gd name="connsiteY0" fmla="*/ 967796 h 1299273"/>
                  <a:gd name="connsiteX1" fmla="*/ 968578 w 1333703"/>
                  <a:gd name="connsiteY1" fmla="*/ 837621 h 1299273"/>
                  <a:gd name="connsiteX2" fmla="*/ 895553 w 1333703"/>
                  <a:gd name="connsiteY2" fmla="*/ 936046 h 1299273"/>
                  <a:gd name="connsiteX3" fmla="*/ 771728 w 1333703"/>
                  <a:gd name="connsiteY3" fmla="*/ 1018596 h 1299273"/>
                  <a:gd name="connsiteX4" fmla="*/ 619328 w 1333703"/>
                  <a:gd name="connsiteY4" fmla="*/ 1050346 h 1299273"/>
                  <a:gd name="connsiteX5" fmla="*/ 473278 w 1333703"/>
                  <a:gd name="connsiteY5" fmla="*/ 1028121 h 1299273"/>
                  <a:gd name="connsiteX6" fmla="*/ 333578 w 1333703"/>
                  <a:gd name="connsiteY6" fmla="*/ 929696 h 1299273"/>
                  <a:gd name="connsiteX7" fmla="*/ 251028 w 1333703"/>
                  <a:gd name="connsiteY7" fmla="*/ 736021 h 1299273"/>
                  <a:gd name="connsiteX8" fmla="*/ 279603 w 1333703"/>
                  <a:gd name="connsiteY8" fmla="*/ 507421 h 1299273"/>
                  <a:gd name="connsiteX9" fmla="*/ 384378 w 1333703"/>
                  <a:gd name="connsiteY9" fmla="*/ 370896 h 1299273"/>
                  <a:gd name="connsiteX10" fmla="*/ 543128 w 1333703"/>
                  <a:gd name="connsiteY10" fmla="*/ 281996 h 1299273"/>
                  <a:gd name="connsiteX11" fmla="*/ 724103 w 1333703"/>
                  <a:gd name="connsiteY11" fmla="*/ 278821 h 1299273"/>
                  <a:gd name="connsiteX12" fmla="*/ 911428 w 1333703"/>
                  <a:gd name="connsiteY12" fmla="*/ 374071 h 1299273"/>
                  <a:gd name="connsiteX13" fmla="*/ 1009853 w 1333703"/>
                  <a:gd name="connsiteY13" fmla="*/ 574096 h 1299273"/>
                  <a:gd name="connsiteX14" fmla="*/ 924128 w 1333703"/>
                  <a:gd name="connsiteY14" fmla="*/ 580446 h 1299273"/>
                  <a:gd name="connsiteX15" fmla="*/ 1127328 w 1333703"/>
                  <a:gd name="connsiteY15" fmla="*/ 824921 h 1299273"/>
                  <a:gd name="connsiteX16" fmla="*/ 1333703 w 1333703"/>
                  <a:gd name="connsiteY16" fmla="*/ 586796 h 1299273"/>
                  <a:gd name="connsiteX17" fmla="*/ 1247978 w 1333703"/>
                  <a:gd name="connsiteY17" fmla="*/ 574096 h 1299273"/>
                  <a:gd name="connsiteX18" fmla="*/ 1241628 w 1333703"/>
                  <a:gd name="connsiteY18" fmla="*/ 488371 h 1299273"/>
                  <a:gd name="connsiteX19" fmla="*/ 1178128 w 1333703"/>
                  <a:gd name="connsiteY19" fmla="*/ 329621 h 1299273"/>
                  <a:gd name="connsiteX20" fmla="*/ 1041603 w 1333703"/>
                  <a:gd name="connsiteY20" fmla="*/ 145471 h 1299273"/>
                  <a:gd name="connsiteX21" fmla="*/ 787603 w 1333703"/>
                  <a:gd name="connsiteY21" fmla="*/ 24821 h 1299273"/>
                  <a:gd name="connsiteX22" fmla="*/ 520903 w 1333703"/>
                  <a:gd name="connsiteY22" fmla="*/ 8946 h 1299273"/>
                  <a:gd name="connsiteX23" fmla="*/ 257378 w 1333703"/>
                  <a:gd name="connsiteY23" fmla="*/ 132771 h 1299273"/>
                  <a:gd name="connsiteX24" fmla="*/ 63703 w 1333703"/>
                  <a:gd name="connsiteY24" fmla="*/ 374071 h 1299273"/>
                  <a:gd name="connsiteX25" fmla="*/ 203 w 1333703"/>
                  <a:gd name="connsiteY25" fmla="*/ 701096 h 1299273"/>
                  <a:gd name="connsiteX26" fmla="*/ 79578 w 1333703"/>
                  <a:gd name="connsiteY26" fmla="*/ 970971 h 1299273"/>
                  <a:gd name="connsiteX27" fmla="*/ 231978 w 1333703"/>
                  <a:gd name="connsiteY27" fmla="*/ 1161471 h 1299273"/>
                  <a:gd name="connsiteX28" fmla="*/ 587578 w 1333703"/>
                  <a:gd name="connsiteY28" fmla="*/ 1297996 h 1299273"/>
                  <a:gd name="connsiteX29" fmla="*/ 908253 w 1333703"/>
                  <a:gd name="connsiteY29" fmla="*/ 1215446 h 1299273"/>
                  <a:gd name="connsiteX30" fmla="*/ 1162253 w 1333703"/>
                  <a:gd name="connsiteY30" fmla="*/ 967796 h 1299273"/>
                  <a:gd name="connsiteX0" fmla="*/ 1162253 w 1333703"/>
                  <a:gd name="connsiteY0" fmla="*/ 967796 h 1299273"/>
                  <a:gd name="connsiteX1" fmla="*/ 968578 w 1333703"/>
                  <a:gd name="connsiteY1" fmla="*/ 837621 h 1299273"/>
                  <a:gd name="connsiteX2" fmla="*/ 895553 w 1333703"/>
                  <a:gd name="connsiteY2" fmla="*/ 936046 h 1299273"/>
                  <a:gd name="connsiteX3" fmla="*/ 771728 w 1333703"/>
                  <a:gd name="connsiteY3" fmla="*/ 1018596 h 1299273"/>
                  <a:gd name="connsiteX4" fmla="*/ 619328 w 1333703"/>
                  <a:gd name="connsiteY4" fmla="*/ 1050346 h 1299273"/>
                  <a:gd name="connsiteX5" fmla="*/ 473278 w 1333703"/>
                  <a:gd name="connsiteY5" fmla="*/ 1028121 h 1299273"/>
                  <a:gd name="connsiteX6" fmla="*/ 333578 w 1333703"/>
                  <a:gd name="connsiteY6" fmla="*/ 929696 h 1299273"/>
                  <a:gd name="connsiteX7" fmla="*/ 251028 w 1333703"/>
                  <a:gd name="connsiteY7" fmla="*/ 736021 h 1299273"/>
                  <a:gd name="connsiteX8" fmla="*/ 279603 w 1333703"/>
                  <a:gd name="connsiteY8" fmla="*/ 507421 h 1299273"/>
                  <a:gd name="connsiteX9" fmla="*/ 384378 w 1333703"/>
                  <a:gd name="connsiteY9" fmla="*/ 370896 h 1299273"/>
                  <a:gd name="connsiteX10" fmla="*/ 543128 w 1333703"/>
                  <a:gd name="connsiteY10" fmla="*/ 281996 h 1299273"/>
                  <a:gd name="connsiteX11" fmla="*/ 724103 w 1333703"/>
                  <a:gd name="connsiteY11" fmla="*/ 278821 h 1299273"/>
                  <a:gd name="connsiteX12" fmla="*/ 911428 w 1333703"/>
                  <a:gd name="connsiteY12" fmla="*/ 374071 h 1299273"/>
                  <a:gd name="connsiteX13" fmla="*/ 1009853 w 1333703"/>
                  <a:gd name="connsiteY13" fmla="*/ 574096 h 1299273"/>
                  <a:gd name="connsiteX14" fmla="*/ 924128 w 1333703"/>
                  <a:gd name="connsiteY14" fmla="*/ 580446 h 1299273"/>
                  <a:gd name="connsiteX15" fmla="*/ 1127328 w 1333703"/>
                  <a:gd name="connsiteY15" fmla="*/ 824921 h 1299273"/>
                  <a:gd name="connsiteX16" fmla="*/ 1333703 w 1333703"/>
                  <a:gd name="connsiteY16" fmla="*/ 586796 h 1299273"/>
                  <a:gd name="connsiteX17" fmla="*/ 1247978 w 1333703"/>
                  <a:gd name="connsiteY17" fmla="*/ 574096 h 1299273"/>
                  <a:gd name="connsiteX18" fmla="*/ 1241628 w 1333703"/>
                  <a:gd name="connsiteY18" fmla="*/ 488371 h 1299273"/>
                  <a:gd name="connsiteX19" fmla="*/ 1178128 w 1333703"/>
                  <a:gd name="connsiteY19" fmla="*/ 329621 h 1299273"/>
                  <a:gd name="connsiteX20" fmla="*/ 1041603 w 1333703"/>
                  <a:gd name="connsiteY20" fmla="*/ 145471 h 1299273"/>
                  <a:gd name="connsiteX21" fmla="*/ 787603 w 1333703"/>
                  <a:gd name="connsiteY21" fmla="*/ 24821 h 1299273"/>
                  <a:gd name="connsiteX22" fmla="*/ 520903 w 1333703"/>
                  <a:gd name="connsiteY22" fmla="*/ 8946 h 1299273"/>
                  <a:gd name="connsiteX23" fmla="*/ 257378 w 1333703"/>
                  <a:gd name="connsiteY23" fmla="*/ 132771 h 1299273"/>
                  <a:gd name="connsiteX24" fmla="*/ 63703 w 1333703"/>
                  <a:gd name="connsiteY24" fmla="*/ 374071 h 1299273"/>
                  <a:gd name="connsiteX25" fmla="*/ 203 w 1333703"/>
                  <a:gd name="connsiteY25" fmla="*/ 701096 h 1299273"/>
                  <a:gd name="connsiteX26" fmla="*/ 79578 w 1333703"/>
                  <a:gd name="connsiteY26" fmla="*/ 970971 h 1299273"/>
                  <a:gd name="connsiteX27" fmla="*/ 231978 w 1333703"/>
                  <a:gd name="connsiteY27" fmla="*/ 1161471 h 1299273"/>
                  <a:gd name="connsiteX28" fmla="*/ 587578 w 1333703"/>
                  <a:gd name="connsiteY28" fmla="*/ 1297996 h 1299273"/>
                  <a:gd name="connsiteX29" fmla="*/ 908253 w 1333703"/>
                  <a:gd name="connsiteY29" fmla="*/ 1215446 h 1299273"/>
                  <a:gd name="connsiteX30" fmla="*/ 1162253 w 1333703"/>
                  <a:gd name="connsiteY30" fmla="*/ 967796 h 1299273"/>
                  <a:gd name="connsiteX0" fmla="*/ 1162253 w 1333703"/>
                  <a:gd name="connsiteY0" fmla="*/ 967796 h 1299273"/>
                  <a:gd name="connsiteX1" fmla="*/ 968578 w 1333703"/>
                  <a:gd name="connsiteY1" fmla="*/ 837621 h 1299273"/>
                  <a:gd name="connsiteX2" fmla="*/ 895553 w 1333703"/>
                  <a:gd name="connsiteY2" fmla="*/ 936046 h 1299273"/>
                  <a:gd name="connsiteX3" fmla="*/ 771728 w 1333703"/>
                  <a:gd name="connsiteY3" fmla="*/ 1018596 h 1299273"/>
                  <a:gd name="connsiteX4" fmla="*/ 619328 w 1333703"/>
                  <a:gd name="connsiteY4" fmla="*/ 1050346 h 1299273"/>
                  <a:gd name="connsiteX5" fmla="*/ 473278 w 1333703"/>
                  <a:gd name="connsiteY5" fmla="*/ 1028121 h 1299273"/>
                  <a:gd name="connsiteX6" fmla="*/ 333578 w 1333703"/>
                  <a:gd name="connsiteY6" fmla="*/ 929696 h 1299273"/>
                  <a:gd name="connsiteX7" fmla="*/ 251028 w 1333703"/>
                  <a:gd name="connsiteY7" fmla="*/ 736021 h 1299273"/>
                  <a:gd name="connsiteX8" fmla="*/ 279603 w 1333703"/>
                  <a:gd name="connsiteY8" fmla="*/ 507421 h 1299273"/>
                  <a:gd name="connsiteX9" fmla="*/ 384378 w 1333703"/>
                  <a:gd name="connsiteY9" fmla="*/ 370896 h 1299273"/>
                  <a:gd name="connsiteX10" fmla="*/ 543128 w 1333703"/>
                  <a:gd name="connsiteY10" fmla="*/ 281996 h 1299273"/>
                  <a:gd name="connsiteX11" fmla="*/ 724103 w 1333703"/>
                  <a:gd name="connsiteY11" fmla="*/ 278821 h 1299273"/>
                  <a:gd name="connsiteX12" fmla="*/ 911428 w 1333703"/>
                  <a:gd name="connsiteY12" fmla="*/ 374071 h 1299273"/>
                  <a:gd name="connsiteX13" fmla="*/ 1009853 w 1333703"/>
                  <a:gd name="connsiteY13" fmla="*/ 574096 h 1299273"/>
                  <a:gd name="connsiteX14" fmla="*/ 924128 w 1333703"/>
                  <a:gd name="connsiteY14" fmla="*/ 580446 h 1299273"/>
                  <a:gd name="connsiteX15" fmla="*/ 1127328 w 1333703"/>
                  <a:gd name="connsiteY15" fmla="*/ 824921 h 1299273"/>
                  <a:gd name="connsiteX16" fmla="*/ 1333703 w 1333703"/>
                  <a:gd name="connsiteY16" fmla="*/ 586796 h 1299273"/>
                  <a:gd name="connsiteX17" fmla="*/ 1247978 w 1333703"/>
                  <a:gd name="connsiteY17" fmla="*/ 574096 h 1299273"/>
                  <a:gd name="connsiteX18" fmla="*/ 1241628 w 1333703"/>
                  <a:gd name="connsiteY18" fmla="*/ 488371 h 1299273"/>
                  <a:gd name="connsiteX19" fmla="*/ 1178128 w 1333703"/>
                  <a:gd name="connsiteY19" fmla="*/ 329621 h 1299273"/>
                  <a:gd name="connsiteX20" fmla="*/ 1041603 w 1333703"/>
                  <a:gd name="connsiteY20" fmla="*/ 145471 h 1299273"/>
                  <a:gd name="connsiteX21" fmla="*/ 787603 w 1333703"/>
                  <a:gd name="connsiteY21" fmla="*/ 24821 h 1299273"/>
                  <a:gd name="connsiteX22" fmla="*/ 520903 w 1333703"/>
                  <a:gd name="connsiteY22" fmla="*/ 8946 h 1299273"/>
                  <a:gd name="connsiteX23" fmla="*/ 257378 w 1333703"/>
                  <a:gd name="connsiteY23" fmla="*/ 132771 h 1299273"/>
                  <a:gd name="connsiteX24" fmla="*/ 63703 w 1333703"/>
                  <a:gd name="connsiteY24" fmla="*/ 374071 h 1299273"/>
                  <a:gd name="connsiteX25" fmla="*/ 203 w 1333703"/>
                  <a:gd name="connsiteY25" fmla="*/ 701096 h 1299273"/>
                  <a:gd name="connsiteX26" fmla="*/ 79578 w 1333703"/>
                  <a:gd name="connsiteY26" fmla="*/ 970971 h 1299273"/>
                  <a:gd name="connsiteX27" fmla="*/ 231978 w 1333703"/>
                  <a:gd name="connsiteY27" fmla="*/ 1161471 h 1299273"/>
                  <a:gd name="connsiteX28" fmla="*/ 587578 w 1333703"/>
                  <a:gd name="connsiteY28" fmla="*/ 1297996 h 1299273"/>
                  <a:gd name="connsiteX29" fmla="*/ 908253 w 1333703"/>
                  <a:gd name="connsiteY29" fmla="*/ 1215446 h 1299273"/>
                  <a:gd name="connsiteX30" fmla="*/ 1162253 w 1333703"/>
                  <a:gd name="connsiteY30" fmla="*/ 967796 h 1299273"/>
                  <a:gd name="connsiteX0" fmla="*/ 1162253 w 1333703"/>
                  <a:gd name="connsiteY0" fmla="*/ 967796 h 1299273"/>
                  <a:gd name="connsiteX1" fmla="*/ 968578 w 1333703"/>
                  <a:gd name="connsiteY1" fmla="*/ 837621 h 1299273"/>
                  <a:gd name="connsiteX2" fmla="*/ 895553 w 1333703"/>
                  <a:gd name="connsiteY2" fmla="*/ 936046 h 1299273"/>
                  <a:gd name="connsiteX3" fmla="*/ 771728 w 1333703"/>
                  <a:gd name="connsiteY3" fmla="*/ 1018596 h 1299273"/>
                  <a:gd name="connsiteX4" fmla="*/ 619328 w 1333703"/>
                  <a:gd name="connsiteY4" fmla="*/ 1050346 h 1299273"/>
                  <a:gd name="connsiteX5" fmla="*/ 473278 w 1333703"/>
                  <a:gd name="connsiteY5" fmla="*/ 1028121 h 1299273"/>
                  <a:gd name="connsiteX6" fmla="*/ 333578 w 1333703"/>
                  <a:gd name="connsiteY6" fmla="*/ 929696 h 1299273"/>
                  <a:gd name="connsiteX7" fmla="*/ 251028 w 1333703"/>
                  <a:gd name="connsiteY7" fmla="*/ 736021 h 1299273"/>
                  <a:gd name="connsiteX8" fmla="*/ 279603 w 1333703"/>
                  <a:gd name="connsiteY8" fmla="*/ 507421 h 1299273"/>
                  <a:gd name="connsiteX9" fmla="*/ 384378 w 1333703"/>
                  <a:gd name="connsiteY9" fmla="*/ 370896 h 1299273"/>
                  <a:gd name="connsiteX10" fmla="*/ 543128 w 1333703"/>
                  <a:gd name="connsiteY10" fmla="*/ 281996 h 1299273"/>
                  <a:gd name="connsiteX11" fmla="*/ 724103 w 1333703"/>
                  <a:gd name="connsiteY11" fmla="*/ 278821 h 1299273"/>
                  <a:gd name="connsiteX12" fmla="*/ 911428 w 1333703"/>
                  <a:gd name="connsiteY12" fmla="*/ 374071 h 1299273"/>
                  <a:gd name="connsiteX13" fmla="*/ 1009853 w 1333703"/>
                  <a:gd name="connsiteY13" fmla="*/ 574096 h 1299273"/>
                  <a:gd name="connsiteX14" fmla="*/ 924128 w 1333703"/>
                  <a:gd name="connsiteY14" fmla="*/ 580446 h 1299273"/>
                  <a:gd name="connsiteX15" fmla="*/ 1127328 w 1333703"/>
                  <a:gd name="connsiteY15" fmla="*/ 824921 h 1299273"/>
                  <a:gd name="connsiteX16" fmla="*/ 1333703 w 1333703"/>
                  <a:gd name="connsiteY16" fmla="*/ 586796 h 1299273"/>
                  <a:gd name="connsiteX17" fmla="*/ 1247978 w 1333703"/>
                  <a:gd name="connsiteY17" fmla="*/ 574096 h 1299273"/>
                  <a:gd name="connsiteX18" fmla="*/ 1241628 w 1333703"/>
                  <a:gd name="connsiteY18" fmla="*/ 488371 h 1299273"/>
                  <a:gd name="connsiteX19" fmla="*/ 1178128 w 1333703"/>
                  <a:gd name="connsiteY19" fmla="*/ 329621 h 1299273"/>
                  <a:gd name="connsiteX20" fmla="*/ 1041603 w 1333703"/>
                  <a:gd name="connsiteY20" fmla="*/ 145471 h 1299273"/>
                  <a:gd name="connsiteX21" fmla="*/ 787603 w 1333703"/>
                  <a:gd name="connsiteY21" fmla="*/ 24821 h 1299273"/>
                  <a:gd name="connsiteX22" fmla="*/ 520903 w 1333703"/>
                  <a:gd name="connsiteY22" fmla="*/ 8946 h 1299273"/>
                  <a:gd name="connsiteX23" fmla="*/ 257378 w 1333703"/>
                  <a:gd name="connsiteY23" fmla="*/ 132771 h 1299273"/>
                  <a:gd name="connsiteX24" fmla="*/ 63703 w 1333703"/>
                  <a:gd name="connsiteY24" fmla="*/ 374071 h 1299273"/>
                  <a:gd name="connsiteX25" fmla="*/ 203 w 1333703"/>
                  <a:gd name="connsiteY25" fmla="*/ 701096 h 1299273"/>
                  <a:gd name="connsiteX26" fmla="*/ 79578 w 1333703"/>
                  <a:gd name="connsiteY26" fmla="*/ 970971 h 1299273"/>
                  <a:gd name="connsiteX27" fmla="*/ 231978 w 1333703"/>
                  <a:gd name="connsiteY27" fmla="*/ 1161471 h 1299273"/>
                  <a:gd name="connsiteX28" fmla="*/ 587578 w 1333703"/>
                  <a:gd name="connsiteY28" fmla="*/ 1297996 h 1299273"/>
                  <a:gd name="connsiteX29" fmla="*/ 908253 w 1333703"/>
                  <a:gd name="connsiteY29" fmla="*/ 1215446 h 1299273"/>
                  <a:gd name="connsiteX30" fmla="*/ 1162253 w 1333703"/>
                  <a:gd name="connsiteY30" fmla="*/ 967796 h 129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333703" h="1299273">
                    <a:moveTo>
                      <a:pt x="1162253" y="967796"/>
                    </a:moveTo>
                    <a:cubicBezTo>
                      <a:pt x="1032607" y="873075"/>
                      <a:pt x="1033136" y="881012"/>
                      <a:pt x="968578" y="837621"/>
                    </a:cubicBezTo>
                    <a:cubicBezTo>
                      <a:pt x="944236" y="870429"/>
                      <a:pt x="928361" y="905884"/>
                      <a:pt x="895553" y="936046"/>
                    </a:cubicBezTo>
                    <a:cubicBezTo>
                      <a:pt x="862745" y="966208"/>
                      <a:pt x="817765" y="999546"/>
                      <a:pt x="771728" y="1018596"/>
                    </a:cubicBezTo>
                    <a:cubicBezTo>
                      <a:pt x="725691" y="1037646"/>
                      <a:pt x="669070" y="1048759"/>
                      <a:pt x="619328" y="1050346"/>
                    </a:cubicBezTo>
                    <a:cubicBezTo>
                      <a:pt x="569586" y="1051934"/>
                      <a:pt x="520903" y="1048229"/>
                      <a:pt x="473278" y="1028121"/>
                    </a:cubicBezTo>
                    <a:cubicBezTo>
                      <a:pt x="425653" y="1008013"/>
                      <a:pt x="370620" y="978379"/>
                      <a:pt x="333578" y="929696"/>
                    </a:cubicBezTo>
                    <a:cubicBezTo>
                      <a:pt x="296536" y="881013"/>
                      <a:pt x="260024" y="806400"/>
                      <a:pt x="251028" y="736021"/>
                    </a:cubicBezTo>
                    <a:cubicBezTo>
                      <a:pt x="242032" y="665642"/>
                      <a:pt x="257378" y="568275"/>
                      <a:pt x="279603" y="507421"/>
                    </a:cubicBezTo>
                    <a:cubicBezTo>
                      <a:pt x="301828" y="446567"/>
                      <a:pt x="340457" y="408467"/>
                      <a:pt x="384378" y="370896"/>
                    </a:cubicBezTo>
                    <a:cubicBezTo>
                      <a:pt x="428299" y="333325"/>
                      <a:pt x="486507" y="297342"/>
                      <a:pt x="543128" y="281996"/>
                    </a:cubicBezTo>
                    <a:cubicBezTo>
                      <a:pt x="599749" y="266650"/>
                      <a:pt x="662720" y="263475"/>
                      <a:pt x="724103" y="278821"/>
                    </a:cubicBezTo>
                    <a:cubicBezTo>
                      <a:pt x="785486" y="294167"/>
                      <a:pt x="863803" y="324858"/>
                      <a:pt x="911428" y="374071"/>
                    </a:cubicBezTo>
                    <a:cubicBezTo>
                      <a:pt x="959053" y="423283"/>
                      <a:pt x="996624" y="511125"/>
                      <a:pt x="1009853" y="574096"/>
                    </a:cubicBezTo>
                    <a:lnTo>
                      <a:pt x="924128" y="580446"/>
                    </a:lnTo>
                    <a:lnTo>
                      <a:pt x="1127328" y="824921"/>
                    </a:lnTo>
                    <a:lnTo>
                      <a:pt x="1333703" y="586796"/>
                    </a:lnTo>
                    <a:cubicBezTo>
                      <a:pt x="1305128" y="582563"/>
                      <a:pt x="1351165" y="579388"/>
                      <a:pt x="1247978" y="574096"/>
                    </a:cubicBezTo>
                    <a:cubicBezTo>
                      <a:pt x="1245861" y="545521"/>
                      <a:pt x="1253270" y="529117"/>
                      <a:pt x="1241628" y="488371"/>
                    </a:cubicBezTo>
                    <a:cubicBezTo>
                      <a:pt x="1229986" y="447625"/>
                      <a:pt x="1211466" y="386771"/>
                      <a:pt x="1178128" y="329621"/>
                    </a:cubicBezTo>
                    <a:cubicBezTo>
                      <a:pt x="1144790" y="272471"/>
                      <a:pt x="1106690" y="196271"/>
                      <a:pt x="1041603" y="145471"/>
                    </a:cubicBezTo>
                    <a:cubicBezTo>
                      <a:pt x="976515" y="94671"/>
                      <a:pt x="874386" y="47575"/>
                      <a:pt x="787603" y="24821"/>
                    </a:cubicBezTo>
                    <a:cubicBezTo>
                      <a:pt x="700820" y="2067"/>
                      <a:pt x="609274" y="-9046"/>
                      <a:pt x="520903" y="8946"/>
                    </a:cubicBezTo>
                    <a:cubicBezTo>
                      <a:pt x="432532" y="26938"/>
                      <a:pt x="333578" y="71917"/>
                      <a:pt x="257378" y="132771"/>
                    </a:cubicBezTo>
                    <a:cubicBezTo>
                      <a:pt x="181178" y="193625"/>
                      <a:pt x="106565" y="279350"/>
                      <a:pt x="63703" y="374071"/>
                    </a:cubicBezTo>
                    <a:cubicBezTo>
                      <a:pt x="20841" y="468792"/>
                      <a:pt x="-2443" y="601613"/>
                      <a:pt x="203" y="701096"/>
                    </a:cubicBezTo>
                    <a:cubicBezTo>
                      <a:pt x="2849" y="800579"/>
                      <a:pt x="40949" y="894242"/>
                      <a:pt x="79578" y="970971"/>
                    </a:cubicBezTo>
                    <a:cubicBezTo>
                      <a:pt x="118207" y="1047700"/>
                      <a:pt x="147311" y="1106967"/>
                      <a:pt x="231978" y="1161471"/>
                    </a:cubicBezTo>
                    <a:cubicBezTo>
                      <a:pt x="316645" y="1215975"/>
                      <a:pt x="474866" y="1289000"/>
                      <a:pt x="587578" y="1297996"/>
                    </a:cubicBezTo>
                    <a:cubicBezTo>
                      <a:pt x="700290" y="1306992"/>
                      <a:pt x="811416" y="1267304"/>
                      <a:pt x="908253" y="1215446"/>
                    </a:cubicBezTo>
                    <a:cubicBezTo>
                      <a:pt x="1005090" y="1163588"/>
                      <a:pt x="1117274" y="1059342"/>
                      <a:pt x="1162253" y="9677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9200"/>
                  </a:gs>
                  <a:gs pos="99000">
                    <a:srgbClr val="FED4AB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5FA44C3-BEF5-47FB-B617-B5EB194D0329}"/>
                </a:ext>
              </a:extLst>
            </p:cNvPr>
            <p:cNvSpPr/>
            <p:nvPr/>
          </p:nvSpPr>
          <p:spPr>
            <a:xfrm rot="19965491">
              <a:off x="9045888" y="571710"/>
              <a:ext cx="890452" cy="641071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Daily Scrum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1245CBC-1F5D-40A7-857B-8C19CEADAC7D}"/>
              </a:ext>
            </a:extLst>
          </p:cNvPr>
          <p:cNvGrpSpPr/>
          <p:nvPr/>
        </p:nvGrpSpPr>
        <p:grpSpPr>
          <a:xfrm>
            <a:off x="8113144" y="4539959"/>
            <a:ext cx="1670248" cy="1309634"/>
            <a:chOff x="8113144" y="4539959"/>
            <a:chExt cx="1670248" cy="130963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49DD561-8688-454C-95F7-6F593C57B173}"/>
                </a:ext>
              </a:extLst>
            </p:cNvPr>
            <p:cNvGrpSpPr/>
            <p:nvPr/>
          </p:nvGrpSpPr>
          <p:grpSpPr>
            <a:xfrm>
              <a:off x="8113144" y="4539959"/>
              <a:ext cx="1670248" cy="1309634"/>
              <a:chOff x="8113144" y="4539959"/>
              <a:chExt cx="1670248" cy="1309634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5C48A84-F91B-4E16-85F5-B8372DF57AB0}"/>
                  </a:ext>
                </a:extLst>
              </p:cNvPr>
              <p:cNvGrpSpPr/>
              <p:nvPr/>
            </p:nvGrpSpPr>
            <p:grpSpPr>
              <a:xfrm>
                <a:off x="8683453" y="4774908"/>
                <a:ext cx="1099939" cy="1074685"/>
                <a:chOff x="6624546" y="5054600"/>
                <a:chExt cx="1099939" cy="1074685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0D511331-D103-4EE5-9506-332FC70A2469}"/>
                    </a:ext>
                  </a:extLst>
                </p:cNvPr>
                <p:cNvSpPr/>
                <p:nvPr/>
              </p:nvSpPr>
              <p:spPr>
                <a:xfrm>
                  <a:off x="6624546" y="5146959"/>
                  <a:ext cx="1060450" cy="982326"/>
                </a:xfrm>
                <a:custGeom>
                  <a:avLst/>
                  <a:gdLst>
                    <a:gd name="connsiteX0" fmla="*/ 0 w 1060450"/>
                    <a:gd name="connsiteY0" fmla="*/ 942975 h 982326"/>
                    <a:gd name="connsiteX1" fmla="*/ 149225 w 1060450"/>
                    <a:gd name="connsiteY1" fmla="*/ 977900 h 982326"/>
                    <a:gd name="connsiteX2" fmla="*/ 454025 w 1060450"/>
                    <a:gd name="connsiteY2" fmla="*/ 965200 h 982326"/>
                    <a:gd name="connsiteX3" fmla="*/ 809625 w 1060450"/>
                    <a:gd name="connsiteY3" fmla="*/ 828675 h 982326"/>
                    <a:gd name="connsiteX4" fmla="*/ 1035050 w 1060450"/>
                    <a:gd name="connsiteY4" fmla="*/ 555625 h 982326"/>
                    <a:gd name="connsiteX5" fmla="*/ 1025525 w 1060450"/>
                    <a:gd name="connsiteY5" fmla="*/ 203200 h 982326"/>
                    <a:gd name="connsiteX6" fmla="*/ 1003300 w 1060450"/>
                    <a:gd name="connsiteY6" fmla="*/ 152400 h 982326"/>
                    <a:gd name="connsiteX7" fmla="*/ 1060450 w 1060450"/>
                    <a:gd name="connsiteY7" fmla="*/ 146050 h 982326"/>
                    <a:gd name="connsiteX8" fmla="*/ 809625 w 1060450"/>
                    <a:gd name="connsiteY8" fmla="*/ 0 h 982326"/>
                    <a:gd name="connsiteX9" fmla="*/ 720725 w 1060450"/>
                    <a:gd name="connsiteY9" fmla="*/ 161925 h 982326"/>
                    <a:gd name="connsiteX10" fmla="*/ 800100 w 1060450"/>
                    <a:gd name="connsiteY10" fmla="*/ 165100 h 982326"/>
                    <a:gd name="connsiteX11" fmla="*/ 822325 w 1060450"/>
                    <a:gd name="connsiteY11" fmla="*/ 231775 h 982326"/>
                    <a:gd name="connsiteX12" fmla="*/ 825500 w 1060450"/>
                    <a:gd name="connsiteY12" fmla="*/ 320675 h 982326"/>
                    <a:gd name="connsiteX13" fmla="*/ 781050 w 1060450"/>
                    <a:gd name="connsiteY13" fmla="*/ 457200 h 982326"/>
                    <a:gd name="connsiteX14" fmla="*/ 663575 w 1060450"/>
                    <a:gd name="connsiteY14" fmla="*/ 587375 h 982326"/>
                    <a:gd name="connsiteX15" fmla="*/ 482600 w 1060450"/>
                    <a:gd name="connsiteY15" fmla="*/ 663575 h 982326"/>
                    <a:gd name="connsiteX16" fmla="*/ 298450 w 1060450"/>
                    <a:gd name="connsiteY16" fmla="*/ 688975 h 982326"/>
                    <a:gd name="connsiteX17" fmla="*/ 120650 w 1060450"/>
                    <a:gd name="connsiteY17" fmla="*/ 663575 h 982326"/>
                    <a:gd name="connsiteX18" fmla="*/ 0 w 1060450"/>
                    <a:gd name="connsiteY18" fmla="*/ 942975 h 982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60450" h="982326">
                      <a:moveTo>
                        <a:pt x="0" y="942975"/>
                      </a:moveTo>
                      <a:cubicBezTo>
                        <a:pt x="36777" y="958585"/>
                        <a:pt x="73554" y="974196"/>
                        <a:pt x="149225" y="977900"/>
                      </a:cubicBezTo>
                      <a:cubicBezTo>
                        <a:pt x="224896" y="981604"/>
                        <a:pt x="343958" y="990071"/>
                        <a:pt x="454025" y="965200"/>
                      </a:cubicBezTo>
                      <a:cubicBezTo>
                        <a:pt x="564092" y="940329"/>
                        <a:pt x="712787" y="896938"/>
                        <a:pt x="809625" y="828675"/>
                      </a:cubicBezTo>
                      <a:cubicBezTo>
                        <a:pt x="906463" y="760412"/>
                        <a:pt x="999067" y="659871"/>
                        <a:pt x="1035050" y="555625"/>
                      </a:cubicBezTo>
                      <a:cubicBezTo>
                        <a:pt x="1071033" y="451379"/>
                        <a:pt x="1030817" y="270404"/>
                        <a:pt x="1025525" y="203200"/>
                      </a:cubicBezTo>
                      <a:cubicBezTo>
                        <a:pt x="1020233" y="135996"/>
                        <a:pt x="1011766" y="144198"/>
                        <a:pt x="1003300" y="152400"/>
                      </a:cubicBezTo>
                      <a:lnTo>
                        <a:pt x="1060450" y="146050"/>
                      </a:lnTo>
                      <a:lnTo>
                        <a:pt x="809625" y="0"/>
                      </a:lnTo>
                      <a:lnTo>
                        <a:pt x="720725" y="161925"/>
                      </a:lnTo>
                      <a:cubicBezTo>
                        <a:pt x="747183" y="162983"/>
                        <a:pt x="784225" y="166158"/>
                        <a:pt x="800100" y="165100"/>
                      </a:cubicBezTo>
                      <a:cubicBezTo>
                        <a:pt x="807508" y="187325"/>
                        <a:pt x="818092" y="205846"/>
                        <a:pt x="822325" y="231775"/>
                      </a:cubicBezTo>
                      <a:cubicBezTo>
                        <a:pt x="826558" y="257704"/>
                        <a:pt x="832379" y="283104"/>
                        <a:pt x="825500" y="320675"/>
                      </a:cubicBezTo>
                      <a:cubicBezTo>
                        <a:pt x="818621" y="358246"/>
                        <a:pt x="808038" y="412750"/>
                        <a:pt x="781050" y="457200"/>
                      </a:cubicBezTo>
                      <a:cubicBezTo>
                        <a:pt x="754062" y="501650"/>
                        <a:pt x="713317" y="552979"/>
                        <a:pt x="663575" y="587375"/>
                      </a:cubicBezTo>
                      <a:cubicBezTo>
                        <a:pt x="613833" y="621771"/>
                        <a:pt x="543454" y="646642"/>
                        <a:pt x="482600" y="663575"/>
                      </a:cubicBezTo>
                      <a:cubicBezTo>
                        <a:pt x="421746" y="680508"/>
                        <a:pt x="358775" y="688975"/>
                        <a:pt x="298450" y="688975"/>
                      </a:cubicBezTo>
                      <a:cubicBezTo>
                        <a:pt x="238125" y="688975"/>
                        <a:pt x="149754" y="666221"/>
                        <a:pt x="120650" y="663575"/>
                      </a:cubicBezTo>
                      <a:lnTo>
                        <a:pt x="0" y="94297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D3B01"/>
                    </a:gs>
                    <a:gs pos="100000">
                      <a:srgbClr val="FFB840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B625EC41-DA0C-4B1D-A2F8-5E3741F6084C}"/>
                    </a:ext>
                  </a:extLst>
                </p:cNvPr>
                <p:cNvSpPr/>
                <p:nvPr/>
              </p:nvSpPr>
              <p:spPr>
                <a:xfrm>
                  <a:off x="6664035" y="5054600"/>
                  <a:ext cx="1060450" cy="982326"/>
                </a:xfrm>
                <a:custGeom>
                  <a:avLst/>
                  <a:gdLst>
                    <a:gd name="connsiteX0" fmla="*/ 0 w 1060450"/>
                    <a:gd name="connsiteY0" fmla="*/ 942975 h 982326"/>
                    <a:gd name="connsiteX1" fmla="*/ 149225 w 1060450"/>
                    <a:gd name="connsiteY1" fmla="*/ 977900 h 982326"/>
                    <a:gd name="connsiteX2" fmla="*/ 454025 w 1060450"/>
                    <a:gd name="connsiteY2" fmla="*/ 965200 h 982326"/>
                    <a:gd name="connsiteX3" fmla="*/ 809625 w 1060450"/>
                    <a:gd name="connsiteY3" fmla="*/ 828675 h 982326"/>
                    <a:gd name="connsiteX4" fmla="*/ 1035050 w 1060450"/>
                    <a:gd name="connsiteY4" fmla="*/ 555625 h 982326"/>
                    <a:gd name="connsiteX5" fmla="*/ 1025525 w 1060450"/>
                    <a:gd name="connsiteY5" fmla="*/ 203200 h 982326"/>
                    <a:gd name="connsiteX6" fmla="*/ 1003300 w 1060450"/>
                    <a:gd name="connsiteY6" fmla="*/ 152400 h 982326"/>
                    <a:gd name="connsiteX7" fmla="*/ 1060450 w 1060450"/>
                    <a:gd name="connsiteY7" fmla="*/ 146050 h 982326"/>
                    <a:gd name="connsiteX8" fmla="*/ 809625 w 1060450"/>
                    <a:gd name="connsiteY8" fmla="*/ 0 h 982326"/>
                    <a:gd name="connsiteX9" fmla="*/ 720725 w 1060450"/>
                    <a:gd name="connsiteY9" fmla="*/ 161925 h 982326"/>
                    <a:gd name="connsiteX10" fmla="*/ 800100 w 1060450"/>
                    <a:gd name="connsiteY10" fmla="*/ 165100 h 982326"/>
                    <a:gd name="connsiteX11" fmla="*/ 822325 w 1060450"/>
                    <a:gd name="connsiteY11" fmla="*/ 231775 h 982326"/>
                    <a:gd name="connsiteX12" fmla="*/ 825500 w 1060450"/>
                    <a:gd name="connsiteY12" fmla="*/ 320675 h 982326"/>
                    <a:gd name="connsiteX13" fmla="*/ 781050 w 1060450"/>
                    <a:gd name="connsiteY13" fmla="*/ 457200 h 982326"/>
                    <a:gd name="connsiteX14" fmla="*/ 663575 w 1060450"/>
                    <a:gd name="connsiteY14" fmla="*/ 587375 h 982326"/>
                    <a:gd name="connsiteX15" fmla="*/ 482600 w 1060450"/>
                    <a:gd name="connsiteY15" fmla="*/ 663575 h 982326"/>
                    <a:gd name="connsiteX16" fmla="*/ 298450 w 1060450"/>
                    <a:gd name="connsiteY16" fmla="*/ 688975 h 982326"/>
                    <a:gd name="connsiteX17" fmla="*/ 120650 w 1060450"/>
                    <a:gd name="connsiteY17" fmla="*/ 663575 h 982326"/>
                    <a:gd name="connsiteX18" fmla="*/ 0 w 1060450"/>
                    <a:gd name="connsiteY18" fmla="*/ 942975 h 982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60450" h="982326">
                      <a:moveTo>
                        <a:pt x="0" y="942975"/>
                      </a:moveTo>
                      <a:cubicBezTo>
                        <a:pt x="36777" y="958585"/>
                        <a:pt x="73554" y="974196"/>
                        <a:pt x="149225" y="977900"/>
                      </a:cubicBezTo>
                      <a:cubicBezTo>
                        <a:pt x="224896" y="981604"/>
                        <a:pt x="343958" y="990071"/>
                        <a:pt x="454025" y="965200"/>
                      </a:cubicBezTo>
                      <a:cubicBezTo>
                        <a:pt x="564092" y="940329"/>
                        <a:pt x="712787" y="896938"/>
                        <a:pt x="809625" y="828675"/>
                      </a:cubicBezTo>
                      <a:cubicBezTo>
                        <a:pt x="906463" y="760412"/>
                        <a:pt x="999067" y="659871"/>
                        <a:pt x="1035050" y="555625"/>
                      </a:cubicBezTo>
                      <a:cubicBezTo>
                        <a:pt x="1071033" y="451379"/>
                        <a:pt x="1030817" y="270404"/>
                        <a:pt x="1025525" y="203200"/>
                      </a:cubicBezTo>
                      <a:cubicBezTo>
                        <a:pt x="1020233" y="135996"/>
                        <a:pt x="1011766" y="144198"/>
                        <a:pt x="1003300" y="152400"/>
                      </a:cubicBezTo>
                      <a:lnTo>
                        <a:pt x="1060450" y="146050"/>
                      </a:lnTo>
                      <a:lnTo>
                        <a:pt x="809625" y="0"/>
                      </a:lnTo>
                      <a:lnTo>
                        <a:pt x="720725" y="161925"/>
                      </a:lnTo>
                      <a:cubicBezTo>
                        <a:pt x="747183" y="162983"/>
                        <a:pt x="784225" y="166158"/>
                        <a:pt x="800100" y="165100"/>
                      </a:cubicBezTo>
                      <a:cubicBezTo>
                        <a:pt x="807508" y="187325"/>
                        <a:pt x="818092" y="205846"/>
                        <a:pt x="822325" y="231775"/>
                      </a:cubicBezTo>
                      <a:cubicBezTo>
                        <a:pt x="826558" y="257704"/>
                        <a:pt x="832379" y="283104"/>
                        <a:pt x="825500" y="320675"/>
                      </a:cubicBezTo>
                      <a:cubicBezTo>
                        <a:pt x="818621" y="358246"/>
                        <a:pt x="808038" y="412750"/>
                        <a:pt x="781050" y="457200"/>
                      </a:cubicBezTo>
                      <a:cubicBezTo>
                        <a:pt x="754062" y="501650"/>
                        <a:pt x="713317" y="552979"/>
                        <a:pt x="663575" y="587375"/>
                      </a:cubicBezTo>
                      <a:cubicBezTo>
                        <a:pt x="613833" y="621771"/>
                        <a:pt x="543454" y="646642"/>
                        <a:pt x="482600" y="663575"/>
                      </a:cubicBezTo>
                      <a:cubicBezTo>
                        <a:pt x="421746" y="680508"/>
                        <a:pt x="358775" y="688975"/>
                        <a:pt x="298450" y="688975"/>
                      </a:cubicBezTo>
                      <a:cubicBezTo>
                        <a:pt x="238125" y="688975"/>
                        <a:pt x="149754" y="666221"/>
                        <a:pt x="120650" y="663575"/>
                      </a:cubicBezTo>
                      <a:lnTo>
                        <a:pt x="0" y="94297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EB648"/>
                    </a:gs>
                    <a:gs pos="100000">
                      <a:srgbClr val="FE6300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455B6B6-0611-476C-9451-C04AB0B29373}"/>
                  </a:ext>
                </a:extLst>
              </p:cNvPr>
              <p:cNvGrpSpPr/>
              <p:nvPr/>
            </p:nvGrpSpPr>
            <p:grpSpPr>
              <a:xfrm>
                <a:off x="8113144" y="4539959"/>
                <a:ext cx="1247774" cy="1036629"/>
                <a:chOff x="6054237" y="4819651"/>
                <a:chExt cx="1247774" cy="1036629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34371C58-FF40-4BA9-91F0-1BE999406B58}"/>
                    </a:ext>
                  </a:extLst>
                </p:cNvPr>
                <p:cNvSpPr/>
                <p:nvPr/>
              </p:nvSpPr>
              <p:spPr>
                <a:xfrm>
                  <a:off x="6054237" y="4878959"/>
                  <a:ext cx="1247774" cy="977321"/>
                </a:xfrm>
                <a:custGeom>
                  <a:avLst/>
                  <a:gdLst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138112 w 1197768"/>
                    <a:gd name="connsiteY13" fmla="*/ 738187 h 971549"/>
                    <a:gd name="connsiteX14" fmla="*/ 116681 w 1197768"/>
                    <a:gd name="connsiteY14" fmla="*/ 673893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57150 w 1197768"/>
                    <a:gd name="connsiteY13" fmla="*/ 726281 h 971549"/>
                    <a:gd name="connsiteX14" fmla="*/ 116681 w 1197768"/>
                    <a:gd name="connsiteY14" fmla="*/ 673893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57150 w 1197768"/>
                    <a:gd name="connsiteY13" fmla="*/ 726281 h 971549"/>
                    <a:gd name="connsiteX14" fmla="*/ 152400 w 1197768"/>
                    <a:gd name="connsiteY14" fmla="*/ 683418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57150 w 1197768"/>
                    <a:gd name="connsiteY13" fmla="*/ 726281 h 971549"/>
                    <a:gd name="connsiteX14" fmla="*/ 152400 w 1197768"/>
                    <a:gd name="connsiteY14" fmla="*/ 683418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57150 w 1197768"/>
                    <a:gd name="connsiteY13" fmla="*/ 726281 h 971549"/>
                    <a:gd name="connsiteX14" fmla="*/ 130969 w 1197768"/>
                    <a:gd name="connsiteY14" fmla="*/ 683418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96582 w 1197768"/>
                    <a:gd name="connsiteY10" fmla="*/ 882657 h 971549"/>
                    <a:gd name="connsiteX11" fmla="*/ 438150 w 1197768"/>
                    <a:gd name="connsiteY11" fmla="*/ 971549 h 971549"/>
                    <a:gd name="connsiteX12" fmla="*/ 7143 w 1197768"/>
                    <a:gd name="connsiteY12" fmla="*/ 814387 h 971549"/>
                    <a:gd name="connsiteX13" fmla="*/ 0 w 1197768"/>
                    <a:gd name="connsiteY13" fmla="*/ 785812 h 971549"/>
                    <a:gd name="connsiteX14" fmla="*/ 57150 w 1197768"/>
                    <a:gd name="connsiteY14" fmla="*/ 726281 h 971549"/>
                    <a:gd name="connsiteX15" fmla="*/ 130969 w 1197768"/>
                    <a:gd name="connsiteY15" fmla="*/ 683418 h 971549"/>
                    <a:gd name="connsiteX16" fmla="*/ 107156 w 1197768"/>
                    <a:gd name="connsiteY16" fmla="*/ 511968 h 971549"/>
                    <a:gd name="connsiteX17" fmla="*/ 176212 w 1197768"/>
                    <a:gd name="connsiteY17" fmla="*/ 314324 h 971549"/>
                    <a:gd name="connsiteX18" fmla="*/ 304800 w 1197768"/>
                    <a:gd name="connsiteY18" fmla="*/ 171449 h 971549"/>
                    <a:gd name="connsiteX19" fmla="*/ 464343 w 1197768"/>
                    <a:gd name="connsiteY19" fmla="*/ 73818 h 971549"/>
                    <a:gd name="connsiteX20" fmla="*/ 733425 w 1197768"/>
                    <a:gd name="connsiteY20" fmla="*/ 4762 h 971549"/>
                    <a:gd name="connsiteX21" fmla="*/ 981075 w 1197768"/>
                    <a:gd name="connsiteY21" fmla="*/ 14287 h 971549"/>
                    <a:gd name="connsiteX22" fmla="*/ 1197768 w 1197768"/>
                    <a:gd name="connsiteY22" fmla="*/ 80962 h 971549"/>
                    <a:gd name="connsiteX23" fmla="*/ 1090612 w 1197768"/>
                    <a:gd name="connsiteY23" fmla="*/ 228599 h 971549"/>
                    <a:gd name="connsiteX0" fmla="*/ 1154906 w 1197768"/>
                    <a:gd name="connsiteY0" fmla="*/ 235743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96582 w 1197768"/>
                    <a:gd name="connsiteY10" fmla="*/ 882657 h 971549"/>
                    <a:gd name="connsiteX11" fmla="*/ 438150 w 1197768"/>
                    <a:gd name="connsiteY11" fmla="*/ 971549 h 971549"/>
                    <a:gd name="connsiteX12" fmla="*/ 7143 w 1197768"/>
                    <a:gd name="connsiteY12" fmla="*/ 814387 h 971549"/>
                    <a:gd name="connsiteX13" fmla="*/ 0 w 1197768"/>
                    <a:gd name="connsiteY13" fmla="*/ 785812 h 971549"/>
                    <a:gd name="connsiteX14" fmla="*/ 57150 w 1197768"/>
                    <a:gd name="connsiteY14" fmla="*/ 726281 h 971549"/>
                    <a:gd name="connsiteX15" fmla="*/ 130969 w 1197768"/>
                    <a:gd name="connsiteY15" fmla="*/ 683418 h 971549"/>
                    <a:gd name="connsiteX16" fmla="*/ 107156 w 1197768"/>
                    <a:gd name="connsiteY16" fmla="*/ 511968 h 971549"/>
                    <a:gd name="connsiteX17" fmla="*/ 176212 w 1197768"/>
                    <a:gd name="connsiteY17" fmla="*/ 314324 h 971549"/>
                    <a:gd name="connsiteX18" fmla="*/ 304800 w 1197768"/>
                    <a:gd name="connsiteY18" fmla="*/ 171449 h 971549"/>
                    <a:gd name="connsiteX19" fmla="*/ 464343 w 1197768"/>
                    <a:gd name="connsiteY19" fmla="*/ 73818 h 971549"/>
                    <a:gd name="connsiteX20" fmla="*/ 733425 w 1197768"/>
                    <a:gd name="connsiteY20" fmla="*/ 4762 h 971549"/>
                    <a:gd name="connsiteX21" fmla="*/ 981075 w 1197768"/>
                    <a:gd name="connsiteY21" fmla="*/ 14287 h 971549"/>
                    <a:gd name="connsiteX22" fmla="*/ 1197768 w 1197768"/>
                    <a:gd name="connsiteY22" fmla="*/ 80962 h 971549"/>
                    <a:gd name="connsiteX23" fmla="*/ 1154906 w 1197768"/>
                    <a:gd name="connsiteY23" fmla="*/ 235743 h 971549"/>
                    <a:gd name="connsiteX0" fmla="*/ 1154906 w 1247774"/>
                    <a:gd name="connsiteY0" fmla="*/ 235743 h 971549"/>
                    <a:gd name="connsiteX1" fmla="*/ 966787 w 1247774"/>
                    <a:gd name="connsiteY1" fmla="*/ 192880 h 971549"/>
                    <a:gd name="connsiteX2" fmla="*/ 750093 w 1247774"/>
                    <a:gd name="connsiteY2" fmla="*/ 190499 h 971549"/>
                    <a:gd name="connsiteX3" fmla="*/ 592931 w 1247774"/>
                    <a:gd name="connsiteY3" fmla="*/ 221455 h 971549"/>
                    <a:gd name="connsiteX4" fmla="*/ 478631 w 1247774"/>
                    <a:gd name="connsiteY4" fmla="*/ 295274 h 971549"/>
                    <a:gd name="connsiteX5" fmla="*/ 404812 w 1247774"/>
                    <a:gd name="connsiteY5" fmla="*/ 395287 h 971549"/>
                    <a:gd name="connsiteX6" fmla="*/ 381000 w 1247774"/>
                    <a:gd name="connsiteY6" fmla="*/ 516730 h 971549"/>
                    <a:gd name="connsiteX7" fmla="*/ 409575 w 1247774"/>
                    <a:gd name="connsiteY7" fmla="*/ 650080 h 971549"/>
                    <a:gd name="connsiteX8" fmla="*/ 523875 w 1247774"/>
                    <a:gd name="connsiteY8" fmla="*/ 623887 h 971549"/>
                    <a:gd name="connsiteX9" fmla="*/ 500062 w 1247774"/>
                    <a:gd name="connsiteY9" fmla="*/ 723899 h 971549"/>
                    <a:gd name="connsiteX10" fmla="*/ 496582 w 1247774"/>
                    <a:gd name="connsiteY10" fmla="*/ 882657 h 971549"/>
                    <a:gd name="connsiteX11" fmla="*/ 438150 w 1247774"/>
                    <a:gd name="connsiteY11" fmla="*/ 971549 h 971549"/>
                    <a:gd name="connsiteX12" fmla="*/ 7143 w 1247774"/>
                    <a:gd name="connsiteY12" fmla="*/ 814387 h 971549"/>
                    <a:gd name="connsiteX13" fmla="*/ 0 w 1247774"/>
                    <a:gd name="connsiteY13" fmla="*/ 785812 h 971549"/>
                    <a:gd name="connsiteX14" fmla="*/ 57150 w 1247774"/>
                    <a:gd name="connsiteY14" fmla="*/ 726281 h 971549"/>
                    <a:gd name="connsiteX15" fmla="*/ 130969 w 1247774"/>
                    <a:gd name="connsiteY15" fmla="*/ 683418 h 971549"/>
                    <a:gd name="connsiteX16" fmla="*/ 107156 w 1247774"/>
                    <a:gd name="connsiteY16" fmla="*/ 511968 h 971549"/>
                    <a:gd name="connsiteX17" fmla="*/ 176212 w 1247774"/>
                    <a:gd name="connsiteY17" fmla="*/ 314324 h 971549"/>
                    <a:gd name="connsiteX18" fmla="*/ 304800 w 1247774"/>
                    <a:gd name="connsiteY18" fmla="*/ 171449 h 971549"/>
                    <a:gd name="connsiteX19" fmla="*/ 464343 w 1247774"/>
                    <a:gd name="connsiteY19" fmla="*/ 73818 h 971549"/>
                    <a:gd name="connsiteX20" fmla="*/ 733425 w 1247774"/>
                    <a:gd name="connsiteY20" fmla="*/ 4762 h 971549"/>
                    <a:gd name="connsiteX21" fmla="*/ 981075 w 1247774"/>
                    <a:gd name="connsiteY21" fmla="*/ 14287 h 971549"/>
                    <a:gd name="connsiteX22" fmla="*/ 1247774 w 1247774"/>
                    <a:gd name="connsiteY22" fmla="*/ 111919 h 971549"/>
                    <a:gd name="connsiteX23" fmla="*/ 1154906 w 1247774"/>
                    <a:gd name="connsiteY23" fmla="*/ 235743 h 971549"/>
                    <a:gd name="connsiteX0" fmla="*/ 1154906 w 1247774"/>
                    <a:gd name="connsiteY0" fmla="*/ 241515 h 977321"/>
                    <a:gd name="connsiteX1" fmla="*/ 966787 w 1247774"/>
                    <a:gd name="connsiteY1" fmla="*/ 198652 h 977321"/>
                    <a:gd name="connsiteX2" fmla="*/ 750093 w 1247774"/>
                    <a:gd name="connsiteY2" fmla="*/ 196271 h 977321"/>
                    <a:gd name="connsiteX3" fmla="*/ 592931 w 1247774"/>
                    <a:gd name="connsiteY3" fmla="*/ 227227 h 977321"/>
                    <a:gd name="connsiteX4" fmla="*/ 478631 w 1247774"/>
                    <a:gd name="connsiteY4" fmla="*/ 301046 h 977321"/>
                    <a:gd name="connsiteX5" fmla="*/ 404812 w 1247774"/>
                    <a:gd name="connsiteY5" fmla="*/ 401059 h 977321"/>
                    <a:gd name="connsiteX6" fmla="*/ 381000 w 1247774"/>
                    <a:gd name="connsiteY6" fmla="*/ 522502 h 977321"/>
                    <a:gd name="connsiteX7" fmla="*/ 409575 w 1247774"/>
                    <a:gd name="connsiteY7" fmla="*/ 655852 h 977321"/>
                    <a:gd name="connsiteX8" fmla="*/ 523875 w 1247774"/>
                    <a:gd name="connsiteY8" fmla="*/ 629659 h 977321"/>
                    <a:gd name="connsiteX9" fmla="*/ 500062 w 1247774"/>
                    <a:gd name="connsiteY9" fmla="*/ 729671 h 977321"/>
                    <a:gd name="connsiteX10" fmla="*/ 496582 w 1247774"/>
                    <a:gd name="connsiteY10" fmla="*/ 888429 h 977321"/>
                    <a:gd name="connsiteX11" fmla="*/ 438150 w 1247774"/>
                    <a:gd name="connsiteY11" fmla="*/ 977321 h 977321"/>
                    <a:gd name="connsiteX12" fmla="*/ 7143 w 1247774"/>
                    <a:gd name="connsiteY12" fmla="*/ 820159 h 977321"/>
                    <a:gd name="connsiteX13" fmla="*/ 0 w 1247774"/>
                    <a:gd name="connsiteY13" fmla="*/ 791584 h 977321"/>
                    <a:gd name="connsiteX14" fmla="*/ 57150 w 1247774"/>
                    <a:gd name="connsiteY14" fmla="*/ 732053 h 977321"/>
                    <a:gd name="connsiteX15" fmla="*/ 130969 w 1247774"/>
                    <a:gd name="connsiteY15" fmla="*/ 689190 h 977321"/>
                    <a:gd name="connsiteX16" fmla="*/ 107156 w 1247774"/>
                    <a:gd name="connsiteY16" fmla="*/ 517740 h 977321"/>
                    <a:gd name="connsiteX17" fmla="*/ 176212 w 1247774"/>
                    <a:gd name="connsiteY17" fmla="*/ 320096 h 977321"/>
                    <a:gd name="connsiteX18" fmla="*/ 304800 w 1247774"/>
                    <a:gd name="connsiteY18" fmla="*/ 177221 h 977321"/>
                    <a:gd name="connsiteX19" fmla="*/ 464343 w 1247774"/>
                    <a:gd name="connsiteY19" fmla="*/ 79590 h 977321"/>
                    <a:gd name="connsiteX20" fmla="*/ 733425 w 1247774"/>
                    <a:gd name="connsiteY20" fmla="*/ 10534 h 977321"/>
                    <a:gd name="connsiteX21" fmla="*/ 1207294 w 1247774"/>
                    <a:gd name="connsiteY21" fmla="*/ 8153 h 977321"/>
                    <a:gd name="connsiteX22" fmla="*/ 1247774 w 1247774"/>
                    <a:gd name="connsiteY22" fmla="*/ 117691 h 977321"/>
                    <a:gd name="connsiteX23" fmla="*/ 1154906 w 1247774"/>
                    <a:gd name="connsiteY23" fmla="*/ 241515 h 977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247774" h="977321">
                      <a:moveTo>
                        <a:pt x="1154906" y="241515"/>
                      </a:moveTo>
                      <a:cubicBezTo>
                        <a:pt x="1121370" y="226830"/>
                        <a:pt x="1034256" y="206193"/>
                        <a:pt x="966787" y="198652"/>
                      </a:cubicBezTo>
                      <a:cubicBezTo>
                        <a:pt x="899318" y="191111"/>
                        <a:pt x="812402" y="191508"/>
                        <a:pt x="750093" y="196271"/>
                      </a:cubicBezTo>
                      <a:cubicBezTo>
                        <a:pt x="687784" y="201033"/>
                        <a:pt x="638175" y="209764"/>
                        <a:pt x="592931" y="227227"/>
                      </a:cubicBezTo>
                      <a:cubicBezTo>
                        <a:pt x="547687" y="244690"/>
                        <a:pt x="509984" y="272074"/>
                        <a:pt x="478631" y="301046"/>
                      </a:cubicBezTo>
                      <a:cubicBezTo>
                        <a:pt x="447278" y="330018"/>
                        <a:pt x="421084" y="364150"/>
                        <a:pt x="404812" y="401059"/>
                      </a:cubicBezTo>
                      <a:cubicBezTo>
                        <a:pt x="388540" y="437968"/>
                        <a:pt x="380206" y="480037"/>
                        <a:pt x="381000" y="522502"/>
                      </a:cubicBezTo>
                      <a:cubicBezTo>
                        <a:pt x="381794" y="564967"/>
                        <a:pt x="398463" y="618943"/>
                        <a:pt x="409575" y="655852"/>
                      </a:cubicBezTo>
                      <a:cubicBezTo>
                        <a:pt x="447675" y="647121"/>
                        <a:pt x="505222" y="614975"/>
                        <a:pt x="523875" y="629659"/>
                      </a:cubicBezTo>
                      <a:cubicBezTo>
                        <a:pt x="515937" y="662996"/>
                        <a:pt x="505221" y="701096"/>
                        <a:pt x="500062" y="729671"/>
                      </a:cubicBezTo>
                      <a:cubicBezTo>
                        <a:pt x="499696" y="734965"/>
                        <a:pt x="496948" y="883135"/>
                        <a:pt x="496582" y="888429"/>
                      </a:cubicBezTo>
                      <a:lnTo>
                        <a:pt x="438150" y="977321"/>
                      </a:lnTo>
                      <a:cubicBezTo>
                        <a:pt x="294481" y="924934"/>
                        <a:pt x="80168" y="861037"/>
                        <a:pt x="7143" y="820159"/>
                      </a:cubicBezTo>
                      <a:lnTo>
                        <a:pt x="0" y="791584"/>
                      </a:lnTo>
                      <a:cubicBezTo>
                        <a:pt x="46037" y="775709"/>
                        <a:pt x="34925" y="750309"/>
                        <a:pt x="57150" y="732053"/>
                      </a:cubicBezTo>
                      <a:cubicBezTo>
                        <a:pt x="50006" y="710622"/>
                        <a:pt x="144066" y="727290"/>
                        <a:pt x="130969" y="689190"/>
                      </a:cubicBezTo>
                      <a:cubicBezTo>
                        <a:pt x="117872" y="651090"/>
                        <a:pt x="99616" y="579256"/>
                        <a:pt x="107156" y="517740"/>
                      </a:cubicBezTo>
                      <a:cubicBezTo>
                        <a:pt x="114697" y="456224"/>
                        <a:pt x="143271" y="376849"/>
                        <a:pt x="176212" y="320096"/>
                      </a:cubicBezTo>
                      <a:cubicBezTo>
                        <a:pt x="209153" y="263343"/>
                        <a:pt x="256778" y="217305"/>
                        <a:pt x="304800" y="177221"/>
                      </a:cubicBezTo>
                      <a:cubicBezTo>
                        <a:pt x="352822" y="137137"/>
                        <a:pt x="392906" y="107371"/>
                        <a:pt x="464343" y="79590"/>
                      </a:cubicBezTo>
                      <a:cubicBezTo>
                        <a:pt x="535780" y="51809"/>
                        <a:pt x="609600" y="22440"/>
                        <a:pt x="733425" y="10534"/>
                      </a:cubicBezTo>
                      <a:cubicBezTo>
                        <a:pt x="857250" y="-1372"/>
                        <a:pt x="1129904" y="-4547"/>
                        <a:pt x="1207294" y="8153"/>
                      </a:cubicBezTo>
                      <a:cubicBezTo>
                        <a:pt x="1284684" y="20853"/>
                        <a:pt x="1212452" y="82766"/>
                        <a:pt x="1247774" y="117691"/>
                      </a:cubicBezTo>
                      <a:lnTo>
                        <a:pt x="1154906" y="241515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D7403"/>
                    </a:gs>
                    <a:gs pos="0">
                      <a:srgbClr val="FDBE69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CCB69F8E-AB0F-4258-A607-69A30A4B43D3}"/>
                    </a:ext>
                  </a:extLst>
                </p:cNvPr>
                <p:cNvSpPr/>
                <p:nvPr/>
              </p:nvSpPr>
              <p:spPr>
                <a:xfrm>
                  <a:off x="6100763" y="4819651"/>
                  <a:ext cx="1197768" cy="971549"/>
                </a:xfrm>
                <a:custGeom>
                  <a:avLst/>
                  <a:gdLst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138112 w 1197768"/>
                    <a:gd name="connsiteY13" fmla="*/ 738187 h 971549"/>
                    <a:gd name="connsiteX14" fmla="*/ 116681 w 1197768"/>
                    <a:gd name="connsiteY14" fmla="*/ 673893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97768" h="971549">
                      <a:moveTo>
                        <a:pt x="1090612" y="228599"/>
                      </a:moveTo>
                      <a:cubicBezTo>
                        <a:pt x="1057076" y="213914"/>
                        <a:pt x="1023540" y="199230"/>
                        <a:pt x="966787" y="192880"/>
                      </a:cubicBezTo>
                      <a:cubicBezTo>
                        <a:pt x="910034" y="186530"/>
                        <a:pt x="812402" y="185736"/>
                        <a:pt x="750093" y="190499"/>
                      </a:cubicBezTo>
                      <a:cubicBezTo>
                        <a:pt x="687784" y="195261"/>
                        <a:pt x="638175" y="203992"/>
                        <a:pt x="592931" y="221455"/>
                      </a:cubicBezTo>
                      <a:cubicBezTo>
                        <a:pt x="547687" y="238918"/>
                        <a:pt x="509984" y="266302"/>
                        <a:pt x="478631" y="295274"/>
                      </a:cubicBezTo>
                      <a:cubicBezTo>
                        <a:pt x="447278" y="324246"/>
                        <a:pt x="421084" y="358378"/>
                        <a:pt x="404812" y="395287"/>
                      </a:cubicBezTo>
                      <a:cubicBezTo>
                        <a:pt x="388540" y="432196"/>
                        <a:pt x="380206" y="474265"/>
                        <a:pt x="381000" y="516730"/>
                      </a:cubicBezTo>
                      <a:cubicBezTo>
                        <a:pt x="381794" y="559195"/>
                        <a:pt x="398463" y="613171"/>
                        <a:pt x="409575" y="650080"/>
                      </a:cubicBezTo>
                      <a:cubicBezTo>
                        <a:pt x="447675" y="641349"/>
                        <a:pt x="505222" y="609203"/>
                        <a:pt x="523875" y="623887"/>
                      </a:cubicBezTo>
                      <a:cubicBezTo>
                        <a:pt x="515937" y="657224"/>
                        <a:pt x="505221" y="695324"/>
                        <a:pt x="500062" y="723899"/>
                      </a:cubicBezTo>
                      <a:lnTo>
                        <a:pt x="438150" y="971549"/>
                      </a:lnTo>
                      <a:cubicBezTo>
                        <a:pt x="294481" y="919162"/>
                        <a:pt x="80168" y="855265"/>
                        <a:pt x="7143" y="814387"/>
                      </a:cubicBezTo>
                      <a:lnTo>
                        <a:pt x="0" y="785812"/>
                      </a:lnTo>
                      <a:cubicBezTo>
                        <a:pt x="46037" y="769937"/>
                        <a:pt x="115887" y="756443"/>
                        <a:pt x="138112" y="738187"/>
                      </a:cubicBezTo>
                      <a:cubicBezTo>
                        <a:pt x="130968" y="716756"/>
                        <a:pt x="121840" y="711596"/>
                        <a:pt x="116681" y="673893"/>
                      </a:cubicBezTo>
                      <a:cubicBezTo>
                        <a:pt x="111522" y="636190"/>
                        <a:pt x="97234" y="571896"/>
                        <a:pt x="107156" y="511968"/>
                      </a:cubicBezTo>
                      <a:cubicBezTo>
                        <a:pt x="117078" y="452040"/>
                        <a:pt x="143271" y="371077"/>
                        <a:pt x="176212" y="314324"/>
                      </a:cubicBezTo>
                      <a:cubicBezTo>
                        <a:pt x="209153" y="257571"/>
                        <a:pt x="256778" y="211533"/>
                        <a:pt x="304800" y="171449"/>
                      </a:cubicBezTo>
                      <a:cubicBezTo>
                        <a:pt x="352822" y="131365"/>
                        <a:pt x="392906" y="101599"/>
                        <a:pt x="464343" y="73818"/>
                      </a:cubicBezTo>
                      <a:cubicBezTo>
                        <a:pt x="535780" y="46037"/>
                        <a:pt x="647303" y="14684"/>
                        <a:pt x="733425" y="4762"/>
                      </a:cubicBezTo>
                      <a:cubicBezTo>
                        <a:pt x="819547" y="-5160"/>
                        <a:pt x="903685" y="1587"/>
                        <a:pt x="981075" y="14287"/>
                      </a:cubicBezTo>
                      <a:cubicBezTo>
                        <a:pt x="1058465" y="26987"/>
                        <a:pt x="1162446" y="46037"/>
                        <a:pt x="1197768" y="80962"/>
                      </a:cubicBezTo>
                      <a:lnTo>
                        <a:pt x="1090612" y="2285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A6B03"/>
                    </a:gs>
                    <a:gs pos="100000">
                      <a:srgbClr val="FDBB65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D8AF5B6-1DCE-4C5C-94DB-54AC67199003}"/>
                </a:ext>
              </a:extLst>
            </p:cNvPr>
            <p:cNvSpPr/>
            <p:nvPr/>
          </p:nvSpPr>
          <p:spPr>
            <a:xfrm rot="19965491">
              <a:off x="8395728" y="4665892"/>
              <a:ext cx="890452" cy="641071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Inspect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8AB02AF-29E4-445B-86BE-70876AB29097}"/>
                </a:ext>
              </a:extLst>
            </p:cNvPr>
            <p:cNvSpPr/>
            <p:nvPr/>
          </p:nvSpPr>
          <p:spPr>
            <a:xfrm rot="19338053">
              <a:off x="8820317" y="4927780"/>
              <a:ext cx="890452" cy="641071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2504079"/>
                </a:avLst>
              </a:prstTxWarp>
              <a:spAutoFit/>
            </a:bodyPr>
            <a:lstStyle/>
            <a:p>
              <a:r>
                <a:rPr lang="en-US" dirty="0"/>
                <a:t>Adapt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AAD5469-FD65-4B27-974C-18371938C670}"/>
              </a:ext>
            </a:extLst>
          </p:cNvPr>
          <p:cNvGrpSpPr/>
          <p:nvPr/>
        </p:nvGrpSpPr>
        <p:grpSpPr>
          <a:xfrm>
            <a:off x="6054237" y="4819651"/>
            <a:ext cx="1670248" cy="1309634"/>
            <a:chOff x="6054237" y="4819651"/>
            <a:chExt cx="1670248" cy="130963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21D5249-5B7B-4BC5-AF75-B44C65325FE1}"/>
                </a:ext>
              </a:extLst>
            </p:cNvPr>
            <p:cNvGrpSpPr/>
            <p:nvPr/>
          </p:nvGrpSpPr>
          <p:grpSpPr>
            <a:xfrm>
              <a:off x="6054237" y="4819651"/>
              <a:ext cx="1670248" cy="1309634"/>
              <a:chOff x="6054237" y="4819651"/>
              <a:chExt cx="1670248" cy="1309634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BCC6DFD2-D1A6-4DE3-9F3E-945F9DD5FFEB}"/>
                  </a:ext>
                </a:extLst>
              </p:cNvPr>
              <p:cNvGrpSpPr/>
              <p:nvPr/>
            </p:nvGrpSpPr>
            <p:grpSpPr>
              <a:xfrm>
                <a:off x="6054237" y="4819651"/>
                <a:ext cx="1247774" cy="1036629"/>
                <a:chOff x="6054237" y="4819651"/>
                <a:chExt cx="1247774" cy="1036629"/>
              </a:xfrm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A462A69D-3209-43FC-9075-5131C6CBD158}"/>
                    </a:ext>
                  </a:extLst>
                </p:cNvPr>
                <p:cNvSpPr/>
                <p:nvPr/>
              </p:nvSpPr>
              <p:spPr>
                <a:xfrm>
                  <a:off x="6054237" y="4878959"/>
                  <a:ext cx="1247774" cy="977321"/>
                </a:xfrm>
                <a:custGeom>
                  <a:avLst/>
                  <a:gdLst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138112 w 1197768"/>
                    <a:gd name="connsiteY13" fmla="*/ 738187 h 971549"/>
                    <a:gd name="connsiteX14" fmla="*/ 116681 w 1197768"/>
                    <a:gd name="connsiteY14" fmla="*/ 673893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57150 w 1197768"/>
                    <a:gd name="connsiteY13" fmla="*/ 726281 h 971549"/>
                    <a:gd name="connsiteX14" fmla="*/ 116681 w 1197768"/>
                    <a:gd name="connsiteY14" fmla="*/ 673893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57150 w 1197768"/>
                    <a:gd name="connsiteY13" fmla="*/ 726281 h 971549"/>
                    <a:gd name="connsiteX14" fmla="*/ 152400 w 1197768"/>
                    <a:gd name="connsiteY14" fmla="*/ 683418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57150 w 1197768"/>
                    <a:gd name="connsiteY13" fmla="*/ 726281 h 971549"/>
                    <a:gd name="connsiteX14" fmla="*/ 152400 w 1197768"/>
                    <a:gd name="connsiteY14" fmla="*/ 683418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57150 w 1197768"/>
                    <a:gd name="connsiteY13" fmla="*/ 726281 h 971549"/>
                    <a:gd name="connsiteX14" fmla="*/ 130969 w 1197768"/>
                    <a:gd name="connsiteY14" fmla="*/ 683418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96582 w 1197768"/>
                    <a:gd name="connsiteY10" fmla="*/ 882657 h 971549"/>
                    <a:gd name="connsiteX11" fmla="*/ 438150 w 1197768"/>
                    <a:gd name="connsiteY11" fmla="*/ 971549 h 971549"/>
                    <a:gd name="connsiteX12" fmla="*/ 7143 w 1197768"/>
                    <a:gd name="connsiteY12" fmla="*/ 814387 h 971549"/>
                    <a:gd name="connsiteX13" fmla="*/ 0 w 1197768"/>
                    <a:gd name="connsiteY13" fmla="*/ 785812 h 971549"/>
                    <a:gd name="connsiteX14" fmla="*/ 57150 w 1197768"/>
                    <a:gd name="connsiteY14" fmla="*/ 726281 h 971549"/>
                    <a:gd name="connsiteX15" fmla="*/ 130969 w 1197768"/>
                    <a:gd name="connsiteY15" fmla="*/ 683418 h 971549"/>
                    <a:gd name="connsiteX16" fmla="*/ 107156 w 1197768"/>
                    <a:gd name="connsiteY16" fmla="*/ 511968 h 971549"/>
                    <a:gd name="connsiteX17" fmla="*/ 176212 w 1197768"/>
                    <a:gd name="connsiteY17" fmla="*/ 314324 h 971549"/>
                    <a:gd name="connsiteX18" fmla="*/ 304800 w 1197768"/>
                    <a:gd name="connsiteY18" fmla="*/ 171449 h 971549"/>
                    <a:gd name="connsiteX19" fmla="*/ 464343 w 1197768"/>
                    <a:gd name="connsiteY19" fmla="*/ 73818 h 971549"/>
                    <a:gd name="connsiteX20" fmla="*/ 733425 w 1197768"/>
                    <a:gd name="connsiteY20" fmla="*/ 4762 h 971549"/>
                    <a:gd name="connsiteX21" fmla="*/ 981075 w 1197768"/>
                    <a:gd name="connsiteY21" fmla="*/ 14287 h 971549"/>
                    <a:gd name="connsiteX22" fmla="*/ 1197768 w 1197768"/>
                    <a:gd name="connsiteY22" fmla="*/ 80962 h 971549"/>
                    <a:gd name="connsiteX23" fmla="*/ 1090612 w 1197768"/>
                    <a:gd name="connsiteY23" fmla="*/ 228599 h 971549"/>
                    <a:gd name="connsiteX0" fmla="*/ 1154906 w 1197768"/>
                    <a:gd name="connsiteY0" fmla="*/ 235743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96582 w 1197768"/>
                    <a:gd name="connsiteY10" fmla="*/ 882657 h 971549"/>
                    <a:gd name="connsiteX11" fmla="*/ 438150 w 1197768"/>
                    <a:gd name="connsiteY11" fmla="*/ 971549 h 971549"/>
                    <a:gd name="connsiteX12" fmla="*/ 7143 w 1197768"/>
                    <a:gd name="connsiteY12" fmla="*/ 814387 h 971549"/>
                    <a:gd name="connsiteX13" fmla="*/ 0 w 1197768"/>
                    <a:gd name="connsiteY13" fmla="*/ 785812 h 971549"/>
                    <a:gd name="connsiteX14" fmla="*/ 57150 w 1197768"/>
                    <a:gd name="connsiteY14" fmla="*/ 726281 h 971549"/>
                    <a:gd name="connsiteX15" fmla="*/ 130969 w 1197768"/>
                    <a:gd name="connsiteY15" fmla="*/ 683418 h 971549"/>
                    <a:gd name="connsiteX16" fmla="*/ 107156 w 1197768"/>
                    <a:gd name="connsiteY16" fmla="*/ 511968 h 971549"/>
                    <a:gd name="connsiteX17" fmla="*/ 176212 w 1197768"/>
                    <a:gd name="connsiteY17" fmla="*/ 314324 h 971549"/>
                    <a:gd name="connsiteX18" fmla="*/ 304800 w 1197768"/>
                    <a:gd name="connsiteY18" fmla="*/ 171449 h 971549"/>
                    <a:gd name="connsiteX19" fmla="*/ 464343 w 1197768"/>
                    <a:gd name="connsiteY19" fmla="*/ 73818 h 971549"/>
                    <a:gd name="connsiteX20" fmla="*/ 733425 w 1197768"/>
                    <a:gd name="connsiteY20" fmla="*/ 4762 h 971549"/>
                    <a:gd name="connsiteX21" fmla="*/ 981075 w 1197768"/>
                    <a:gd name="connsiteY21" fmla="*/ 14287 h 971549"/>
                    <a:gd name="connsiteX22" fmla="*/ 1197768 w 1197768"/>
                    <a:gd name="connsiteY22" fmla="*/ 80962 h 971549"/>
                    <a:gd name="connsiteX23" fmla="*/ 1154906 w 1197768"/>
                    <a:gd name="connsiteY23" fmla="*/ 235743 h 971549"/>
                    <a:gd name="connsiteX0" fmla="*/ 1154906 w 1247774"/>
                    <a:gd name="connsiteY0" fmla="*/ 235743 h 971549"/>
                    <a:gd name="connsiteX1" fmla="*/ 966787 w 1247774"/>
                    <a:gd name="connsiteY1" fmla="*/ 192880 h 971549"/>
                    <a:gd name="connsiteX2" fmla="*/ 750093 w 1247774"/>
                    <a:gd name="connsiteY2" fmla="*/ 190499 h 971549"/>
                    <a:gd name="connsiteX3" fmla="*/ 592931 w 1247774"/>
                    <a:gd name="connsiteY3" fmla="*/ 221455 h 971549"/>
                    <a:gd name="connsiteX4" fmla="*/ 478631 w 1247774"/>
                    <a:gd name="connsiteY4" fmla="*/ 295274 h 971549"/>
                    <a:gd name="connsiteX5" fmla="*/ 404812 w 1247774"/>
                    <a:gd name="connsiteY5" fmla="*/ 395287 h 971549"/>
                    <a:gd name="connsiteX6" fmla="*/ 381000 w 1247774"/>
                    <a:gd name="connsiteY6" fmla="*/ 516730 h 971549"/>
                    <a:gd name="connsiteX7" fmla="*/ 409575 w 1247774"/>
                    <a:gd name="connsiteY7" fmla="*/ 650080 h 971549"/>
                    <a:gd name="connsiteX8" fmla="*/ 523875 w 1247774"/>
                    <a:gd name="connsiteY8" fmla="*/ 623887 h 971549"/>
                    <a:gd name="connsiteX9" fmla="*/ 500062 w 1247774"/>
                    <a:gd name="connsiteY9" fmla="*/ 723899 h 971549"/>
                    <a:gd name="connsiteX10" fmla="*/ 496582 w 1247774"/>
                    <a:gd name="connsiteY10" fmla="*/ 882657 h 971549"/>
                    <a:gd name="connsiteX11" fmla="*/ 438150 w 1247774"/>
                    <a:gd name="connsiteY11" fmla="*/ 971549 h 971549"/>
                    <a:gd name="connsiteX12" fmla="*/ 7143 w 1247774"/>
                    <a:gd name="connsiteY12" fmla="*/ 814387 h 971549"/>
                    <a:gd name="connsiteX13" fmla="*/ 0 w 1247774"/>
                    <a:gd name="connsiteY13" fmla="*/ 785812 h 971549"/>
                    <a:gd name="connsiteX14" fmla="*/ 57150 w 1247774"/>
                    <a:gd name="connsiteY14" fmla="*/ 726281 h 971549"/>
                    <a:gd name="connsiteX15" fmla="*/ 130969 w 1247774"/>
                    <a:gd name="connsiteY15" fmla="*/ 683418 h 971549"/>
                    <a:gd name="connsiteX16" fmla="*/ 107156 w 1247774"/>
                    <a:gd name="connsiteY16" fmla="*/ 511968 h 971549"/>
                    <a:gd name="connsiteX17" fmla="*/ 176212 w 1247774"/>
                    <a:gd name="connsiteY17" fmla="*/ 314324 h 971549"/>
                    <a:gd name="connsiteX18" fmla="*/ 304800 w 1247774"/>
                    <a:gd name="connsiteY18" fmla="*/ 171449 h 971549"/>
                    <a:gd name="connsiteX19" fmla="*/ 464343 w 1247774"/>
                    <a:gd name="connsiteY19" fmla="*/ 73818 h 971549"/>
                    <a:gd name="connsiteX20" fmla="*/ 733425 w 1247774"/>
                    <a:gd name="connsiteY20" fmla="*/ 4762 h 971549"/>
                    <a:gd name="connsiteX21" fmla="*/ 981075 w 1247774"/>
                    <a:gd name="connsiteY21" fmla="*/ 14287 h 971549"/>
                    <a:gd name="connsiteX22" fmla="*/ 1247774 w 1247774"/>
                    <a:gd name="connsiteY22" fmla="*/ 111919 h 971549"/>
                    <a:gd name="connsiteX23" fmla="*/ 1154906 w 1247774"/>
                    <a:gd name="connsiteY23" fmla="*/ 235743 h 971549"/>
                    <a:gd name="connsiteX0" fmla="*/ 1154906 w 1247774"/>
                    <a:gd name="connsiteY0" fmla="*/ 241515 h 977321"/>
                    <a:gd name="connsiteX1" fmla="*/ 966787 w 1247774"/>
                    <a:gd name="connsiteY1" fmla="*/ 198652 h 977321"/>
                    <a:gd name="connsiteX2" fmla="*/ 750093 w 1247774"/>
                    <a:gd name="connsiteY2" fmla="*/ 196271 h 977321"/>
                    <a:gd name="connsiteX3" fmla="*/ 592931 w 1247774"/>
                    <a:gd name="connsiteY3" fmla="*/ 227227 h 977321"/>
                    <a:gd name="connsiteX4" fmla="*/ 478631 w 1247774"/>
                    <a:gd name="connsiteY4" fmla="*/ 301046 h 977321"/>
                    <a:gd name="connsiteX5" fmla="*/ 404812 w 1247774"/>
                    <a:gd name="connsiteY5" fmla="*/ 401059 h 977321"/>
                    <a:gd name="connsiteX6" fmla="*/ 381000 w 1247774"/>
                    <a:gd name="connsiteY6" fmla="*/ 522502 h 977321"/>
                    <a:gd name="connsiteX7" fmla="*/ 409575 w 1247774"/>
                    <a:gd name="connsiteY7" fmla="*/ 655852 h 977321"/>
                    <a:gd name="connsiteX8" fmla="*/ 523875 w 1247774"/>
                    <a:gd name="connsiteY8" fmla="*/ 629659 h 977321"/>
                    <a:gd name="connsiteX9" fmla="*/ 500062 w 1247774"/>
                    <a:gd name="connsiteY9" fmla="*/ 729671 h 977321"/>
                    <a:gd name="connsiteX10" fmla="*/ 496582 w 1247774"/>
                    <a:gd name="connsiteY10" fmla="*/ 888429 h 977321"/>
                    <a:gd name="connsiteX11" fmla="*/ 438150 w 1247774"/>
                    <a:gd name="connsiteY11" fmla="*/ 977321 h 977321"/>
                    <a:gd name="connsiteX12" fmla="*/ 7143 w 1247774"/>
                    <a:gd name="connsiteY12" fmla="*/ 820159 h 977321"/>
                    <a:gd name="connsiteX13" fmla="*/ 0 w 1247774"/>
                    <a:gd name="connsiteY13" fmla="*/ 791584 h 977321"/>
                    <a:gd name="connsiteX14" fmla="*/ 57150 w 1247774"/>
                    <a:gd name="connsiteY14" fmla="*/ 732053 h 977321"/>
                    <a:gd name="connsiteX15" fmla="*/ 130969 w 1247774"/>
                    <a:gd name="connsiteY15" fmla="*/ 689190 h 977321"/>
                    <a:gd name="connsiteX16" fmla="*/ 107156 w 1247774"/>
                    <a:gd name="connsiteY16" fmla="*/ 517740 h 977321"/>
                    <a:gd name="connsiteX17" fmla="*/ 176212 w 1247774"/>
                    <a:gd name="connsiteY17" fmla="*/ 320096 h 977321"/>
                    <a:gd name="connsiteX18" fmla="*/ 304800 w 1247774"/>
                    <a:gd name="connsiteY18" fmla="*/ 177221 h 977321"/>
                    <a:gd name="connsiteX19" fmla="*/ 464343 w 1247774"/>
                    <a:gd name="connsiteY19" fmla="*/ 79590 h 977321"/>
                    <a:gd name="connsiteX20" fmla="*/ 733425 w 1247774"/>
                    <a:gd name="connsiteY20" fmla="*/ 10534 h 977321"/>
                    <a:gd name="connsiteX21" fmla="*/ 1207294 w 1247774"/>
                    <a:gd name="connsiteY21" fmla="*/ 8153 h 977321"/>
                    <a:gd name="connsiteX22" fmla="*/ 1247774 w 1247774"/>
                    <a:gd name="connsiteY22" fmla="*/ 117691 h 977321"/>
                    <a:gd name="connsiteX23" fmla="*/ 1154906 w 1247774"/>
                    <a:gd name="connsiteY23" fmla="*/ 241515 h 977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247774" h="977321">
                      <a:moveTo>
                        <a:pt x="1154906" y="241515"/>
                      </a:moveTo>
                      <a:cubicBezTo>
                        <a:pt x="1121370" y="226830"/>
                        <a:pt x="1034256" y="206193"/>
                        <a:pt x="966787" y="198652"/>
                      </a:cubicBezTo>
                      <a:cubicBezTo>
                        <a:pt x="899318" y="191111"/>
                        <a:pt x="812402" y="191508"/>
                        <a:pt x="750093" y="196271"/>
                      </a:cubicBezTo>
                      <a:cubicBezTo>
                        <a:pt x="687784" y="201033"/>
                        <a:pt x="638175" y="209764"/>
                        <a:pt x="592931" y="227227"/>
                      </a:cubicBezTo>
                      <a:cubicBezTo>
                        <a:pt x="547687" y="244690"/>
                        <a:pt x="509984" y="272074"/>
                        <a:pt x="478631" y="301046"/>
                      </a:cubicBezTo>
                      <a:cubicBezTo>
                        <a:pt x="447278" y="330018"/>
                        <a:pt x="421084" y="364150"/>
                        <a:pt x="404812" y="401059"/>
                      </a:cubicBezTo>
                      <a:cubicBezTo>
                        <a:pt x="388540" y="437968"/>
                        <a:pt x="380206" y="480037"/>
                        <a:pt x="381000" y="522502"/>
                      </a:cubicBezTo>
                      <a:cubicBezTo>
                        <a:pt x="381794" y="564967"/>
                        <a:pt x="398463" y="618943"/>
                        <a:pt x="409575" y="655852"/>
                      </a:cubicBezTo>
                      <a:cubicBezTo>
                        <a:pt x="447675" y="647121"/>
                        <a:pt x="505222" y="614975"/>
                        <a:pt x="523875" y="629659"/>
                      </a:cubicBezTo>
                      <a:cubicBezTo>
                        <a:pt x="515937" y="662996"/>
                        <a:pt x="505221" y="701096"/>
                        <a:pt x="500062" y="729671"/>
                      </a:cubicBezTo>
                      <a:cubicBezTo>
                        <a:pt x="499696" y="734965"/>
                        <a:pt x="496948" y="883135"/>
                        <a:pt x="496582" y="888429"/>
                      </a:cubicBezTo>
                      <a:lnTo>
                        <a:pt x="438150" y="977321"/>
                      </a:lnTo>
                      <a:cubicBezTo>
                        <a:pt x="294481" y="924934"/>
                        <a:pt x="80168" y="861037"/>
                        <a:pt x="7143" y="820159"/>
                      </a:cubicBezTo>
                      <a:lnTo>
                        <a:pt x="0" y="791584"/>
                      </a:lnTo>
                      <a:cubicBezTo>
                        <a:pt x="46037" y="775709"/>
                        <a:pt x="34925" y="750309"/>
                        <a:pt x="57150" y="732053"/>
                      </a:cubicBezTo>
                      <a:cubicBezTo>
                        <a:pt x="50006" y="710622"/>
                        <a:pt x="144066" y="727290"/>
                        <a:pt x="130969" y="689190"/>
                      </a:cubicBezTo>
                      <a:cubicBezTo>
                        <a:pt x="117872" y="651090"/>
                        <a:pt x="99616" y="579256"/>
                        <a:pt x="107156" y="517740"/>
                      </a:cubicBezTo>
                      <a:cubicBezTo>
                        <a:pt x="114697" y="456224"/>
                        <a:pt x="143271" y="376849"/>
                        <a:pt x="176212" y="320096"/>
                      </a:cubicBezTo>
                      <a:cubicBezTo>
                        <a:pt x="209153" y="263343"/>
                        <a:pt x="256778" y="217305"/>
                        <a:pt x="304800" y="177221"/>
                      </a:cubicBezTo>
                      <a:cubicBezTo>
                        <a:pt x="352822" y="137137"/>
                        <a:pt x="392906" y="107371"/>
                        <a:pt x="464343" y="79590"/>
                      </a:cubicBezTo>
                      <a:cubicBezTo>
                        <a:pt x="535780" y="51809"/>
                        <a:pt x="609600" y="22440"/>
                        <a:pt x="733425" y="10534"/>
                      </a:cubicBezTo>
                      <a:cubicBezTo>
                        <a:pt x="857250" y="-1372"/>
                        <a:pt x="1129904" y="-4547"/>
                        <a:pt x="1207294" y="8153"/>
                      </a:cubicBezTo>
                      <a:cubicBezTo>
                        <a:pt x="1284684" y="20853"/>
                        <a:pt x="1212452" y="82766"/>
                        <a:pt x="1247774" y="117691"/>
                      </a:cubicBezTo>
                      <a:lnTo>
                        <a:pt x="1154906" y="241515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D7403"/>
                    </a:gs>
                    <a:gs pos="0">
                      <a:srgbClr val="FDBE69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A7F0B884-2CAC-4BD1-8314-187A31D4895B}"/>
                    </a:ext>
                  </a:extLst>
                </p:cNvPr>
                <p:cNvSpPr/>
                <p:nvPr/>
              </p:nvSpPr>
              <p:spPr>
                <a:xfrm>
                  <a:off x="6100763" y="4819651"/>
                  <a:ext cx="1197768" cy="971549"/>
                </a:xfrm>
                <a:custGeom>
                  <a:avLst/>
                  <a:gdLst>
                    <a:gd name="connsiteX0" fmla="*/ 1090612 w 1197768"/>
                    <a:gd name="connsiteY0" fmla="*/ 228599 h 971549"/>
                    <a:gd name="connsiteX1" fmla="*/ 966787 w 1197768"/>
                    <a:gd name="connsiteY1" fmla="*/ 192880 h 971549"/>
                    <a:gd name="connsiteX2" fmla="*/ 750093 w 1197768"/>
                    <a:gd name="connsiteY2" fmla="*/ 190499 h 971549"/>
                    <a:gd name="connsiteX3" fmla="*/ 592931 w 1197768"/>
                    <a:gd name="connsiteY3" fmla="*/ 221455 h 971549"/>
                    <a:gd name="connsiteX4" fmla="*/ 478631 w 1197768"/>
                    <a:gd name="connsiteY4" fmla="*/ 295274 h 971549"/>
                    <a:gd name="connsiteX5" fmla="*/ 404812 w 1197768"/>
                    <a:gd name="connsiteY5" fmla="*/ 395287 h 971549"/>
                    <a:gd name="connsiteX6" fmla="*/ 381000 w 1197768"/>
                    <a:gd name="connsiteY6" fmla="*/ 516730 h 971549"/>
                    <a:gd name="connsiteX7" fmla="*/ 409575 w 1197768"/>
                    <a:gd name="connsiteY7" fmla="*/ 650080 h 971549"/>
                    <a:gd name="connsiteX8" fmla="*/ 523875 w 1197768"/>
                    <a:gd name="connsiteY8" fmla="*/ 623887 h 971549"/>
                    <a:gd name="connsiteX9" fmla="*/ 500062 w 1197768"/>
                    <a:gd name="connsiteY9" fmla="*/ 723899 h 971549"/>
                    <a:gd name="connsiteX10" fmla="*/ 438150 w 1197768"/>
                    <a:gd name="connsiteY10" fmla="*/ 971549 h 971549"/>
                    <a:gd name="connsiteX11" fmla="*/ 7143 w 1197768"/>
                    <a:gd name="connsiteY11" fmla="*/ 814387 h 971549"/>
                    <a:gd name="connsiteX12" fmla="*/ 0 w 1197768"/>
                    <a:gd name="connsiteY12" fmla="*/ 785812 h 971549"/>
                    <a:gd name="connsiteX13" fmla="*/ 138112 w 1197768"/>
                    <a:gd name="connsiteY13" fmla="*/ 738187 h 971549"/>
                    <a:gd name="connsiteX14" fmla="*/ 116681 w 1197768"/>
                    <a:gd name="connsiteY14" fmla="*/ 673893 h 971549"/>
                    <a:gd name="connsiteX15" fmla="*/ 107156 w 1197768"/>
                    <a:gd name="connsiteY15" fmla="*/ 511968 h 971549"/>
                    <a:gd name="connsiteX16" fmla="*/ 176212 w 1197768"/>
                    <a:gd name="connsiteY16" fmla="*/ 314324 h 971549"/>
                    <a:gd name="connsiteX17" fmla="*/ 304800 w 1197768"/>
                    <a:gd name="connsiteY17" fmla="*/ 171449 h 971549"/>
                    <a:gd name="connsiteX18" fmla="*/ 464343 w 1197768"/>
                    <a:gd name="connsiteY18" fmla="*/ 73818 h 971549"/>
                    <a:gd name="connsiteX19" fmla="*/ 733425 w 1197768"/>
                    <a:gd name="connsiteY19" fmla="*/ 4762 h 971549"/>
                    <a:gd name="connsiteX20" fmla="*/ 981075 w 1197768"/>
                    <a:gd name="connsiteY20" fmla="*/ 14287 h 971549"/>
                    <a:gd name="connsiteX21" fmla="*/ 1197768 w 1197768"/>
                    <a:gd name="connsiteY21" fmla="*/ 80962 h 971549"/>
                    <a:gd name="connsiteX22" fmla="*/ 1090612 w 1197768"/>
                    <a:gd name="connsiteY22" fmla="*/ 228599 h 971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97768" h="971549">
                      <a:moveTo>
                        <a:pt x="1090612" y="228599"/>
                      </a:moveTo>
                      <a:cubicBezTo>
                        <a:pt x="1057076" y="213914"/>
                        <a:pt x="1023540" y="199230"/>
                        <a:pt x="966787" y="192880"/>
                      </a:cubicBezTo>
                      <a:cubicBezTo>
                        <a:pt x="910034" y="186530"/>
                        <a:pt x="812402" y="185736"/>
                        <a:pt x="750093" y="190499"/>
                      </a:cubicBezTo>
                      <a:cubicBezTo>
                        <a:pt x="687784" y="195261"/>
                        <a:pt x="638175" y="203992"/>
                        <a:pt x="592931" y="221455"/>
                      </a:cubicBezTo>
                      <a:cubicBezTo>
                        <a:pt x="547687" y="238918"/>
                        <a:pt x="509984" y="266302"/>
                        <a:pt x="478631" y="295274"/>
                      </a:cubicBezTo>
                      <a:cubicBezTo>
                        <a:pt x="447278" y="324246"/>
                        <a:pt x="421084" y="358378"/>
                        <a:pt x="404812" y="395287"/>
                      </a:cubicBezTo>
                      <a:cubicBezTo>
                        <a:pt x="388540" y="432196"/>
                        <a:pt x="380206" y="474265"/>
                        <a:pt x="381000" y="516730"/>
                      </a:cubicBezTo>
                      <a:cubicBezTo>
                        <a:pt x="381794" y="559195"/>
                        <a:pt x="398463" y="613171"/>
                        <a:pt x="409575" y="650080"/>
                      </a:cubicBezTo>
                      <a:cubicBezTo>
                        <a:pt x="447675" y="641349"/>
                        <a:pt x="505222" y="609203"/>
                        <a:pt x="523875" y="623887"/>
                      </a:cubicBezTo>
                      <a:cubicBezTo>
                        <a:pt x="515937" y="657224"/>
                        <a:pt x="505221" y="695324"/>
                        <a:pt x="500062" y="723899"/>
                      </a:cubicBezTo>
                      <a:lnTo>
                        <a:pt x="438150" y="971549"/>
                      </a:lnTo>
                      <a:cubicBezTo>
                        <a:pt x="294481" y="919162"/>
                        <a:pt x="80168" y="855265"/>
                        <a:pt x="7143" y="814387"/>
                      </a:cubicBezTo>
                      <a:lnTo>
                        <a:pt x="0" y="785812"/>
                      </a:lnTo>
                      <a:cubicBezTo>
                        <a:pt x="46037" y="769937"/>
                        <a:pt x="115887" y="756443"/>
                        <a:pt x="138112" y="738187"/>
                      </a:cubicBezTo>
                      <a:cubicBezTo>
                        <a:pt x="130968" y="716756"/>
                        <a:pt x="121840" y="711596"/>
                        <a:pt x="116681" y="673893"/>
                      </a:cubicBezTo>
                      <a:cubicBezTo>
                        <a:pt x="111522" y="636190"/>
                        <a:pt x="97234" y="571896"/>
                        <a:pt x="107156" y="511968"/>
                      </a:cubicBezTo>
                      <a:cubicBezTo>
                        <a:pt x="117078" y="452040"/>
                        <a:pt x="143271" y="371077"/>
                        <a:pt x="176212" y="314324"/>
                      </a:cubicBezTo>
                      <a:cubicBezTo>
                        <a:pt x="209153" y="257571"/>
                        <a:pt x="256778" y="211533"/>
                        <a:pt x="304800" y="171449"/>
                      </a:cubicBezTo>
                      <a:cubicBezTo>
                        <a:pt x="352822" y="131365"/>
                        <a:pt x="392906" y="101599"/>
                        <a:pt x="464343" y="73818"/>
                      </a:cubicBezTo>
                      <a:cubicBezTo>
                        <a:pt x="535780" y="46037"/>
                        <a:pt x="647303" y="14684"/>
                        <a:pt x="733425" y="4762"/>
                      </a:cubicBezTo>
                      <a:cubicBezTo>
                        <a:pt x="819547" y="-5160"/>
                        <a:pt x="903685" y="1587"/>
                        <a:pt x="981075" y="14287"/>
                      </a:cubicBezTo>
                      <a:cubicBezTo>
                        <a:pt x="1058465" y="26987"/>
                        <a:pt x="1162446" y="46037"/>
                        <a:pt x="1197768" y="80962"/>
                      </a:cubicBezTo>
                      <a:lnTo>
                        <a:pt x="1090612" y="2285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A6B03"/>
                    </a:gs>
                    <a:gs pos="100000">
                      <a:srgbClr val="FDBB65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1BB8FBB-3407-4775-8ED9-C5DA818827A2}"/>
                  </a:ext>
                </a:extLst>
              </p:cNvPr>
              <p:cNvGrpSpPr/>
              <p:nvPr/>
            </p:nvGrpSpPr>
            <p:grpSpPr>
              <a:xfrm>
                <a:off x="6624546" y="5054600"/>
                <a:ext cx="1099939" cy="1074685"/>
                <a:chOff x="6624546" y="5054600"/>
                <a:chExt cx="1099939" cy="1074685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7971DEC8-2B0F-4C08-BD09-CA397C68715F}"/>
                    </a:ext>
                  </a:extLst>
                </p:cNvPr>
                <p:cNvSpPr/>
                <p:nvPr/>
              </p:nvSpPr>
              <p:spPr>
                <a:xfrm>
                  <a:off x="6624546" y="5146959"/>
                  <a:ext cx="1060450" cy="982326"/>
                </a:xfrm>
                <a:custGeom>
                  <a:avLst/>
                  <a:gdLst>
                    <a:gd name="connsiteX0" fmla="*/ 0 w 1060450"/>
                    <a:gd name="connsiteY0" fmla="*/ 942975 h 982326"/>
                    <a:gd name="connsiteX1" fmla="*/ 149225 w 1060450"/>
                    <a:gd name="connsiteY1" fmla="*/ 977900 h 982326"/>
                    <a:gd name="connsiteX2" fmla="*/ 454025 w 1060450"/>
                    <a:gd name="connsiteY2" fmla="*/ 965200 h 982326"/>
                    <a:gd name="connsiteX3" fmla="*/ 809625 w 1060450"/>
                    <a:gd name="connsiteY3" fmla="*/ 828675 h 982326"/>
                    <a:gd name="connsiteX4" fmla="*/ 1035050 w 1060450"/>
                    <a:gd name="connsiteY4" fmla="*/ 555625 h 982326"/>
                    <a:gd name="connsiteX5" fmla="*/ 1025525 w 1060450"/>
                    <a:gd name="connsiteY5" fmla="*/ 203200 h 982326"/>
                    <a:gd name="connsiteX6" fmla="*/ 1003300 w 1060450"/>
                    <a:gd name="connsiteY6" fmla="*/ 152400 h 982326"/>
                    <a:gd name="connsiteX7" fmla="*/ 1060450 w 1060450"/>
                    <a:gd name="connsiteY7" fmla="*/ 146050 h 982326"/>
                    <a:gd name="connsiteX8" fmla="*/ 809625 w 1060450"/>
                    <a:gd name="connsiteY8" fmla="*/ 0 h 982326"/>
                    <a:gd name="connsiteX9" fmla="*/ 720725 w 1060450"/>
                    <a:gd name="connsiteY9" fmla="*/ 161925 h 982326"/>
                    <a:gd name="connsiteX10" fmla="*/ 800100 w 1060450"/>
                    <a:gd name="connsiteY10" fmla="*/ 165100 h 982326"/>
                    <a:gd name="connsiteX11" fmla="*/ 822325 w 1060450"/>
                    <a:gd name="connsiteY11" fmla="*/ 231775 h 982326"/>
                    <a:gd name="connsiteX12" fmla="*/ 825500 w 1060450"/>
                    <a:gd name="connsiteY12" fmla="*/ 320675 h 982326"/>
                    <a:gd name="connsiteX13" fmla="*/ 781050 w 1060450"/>
                    <a:gd name="connsiteY13" fmla="*/ 457200 h 982326"/>
                    <a:gd name="connsiteX14" fmla="*/ 663575 w 1060450"/>
                    <a:gd name="connsiteY14" fmla="*/ 587375 h 982326"/>
                    <a:gd name="connsiteX15" fmla="*/ 482600 w 1060450"/>
                    <a:gd name="connsiteY15" fmla="*/ 663575 h 982326"/>
                    <a:gd name="connsiteX16" fmla="*/ 298450 w 1060450"/>
                    <a:gd name="connsiteY16" fmla="*/ 688975 h 982326"/>
                    <a:gd name="connsiteX17" fmla="*/ 120650 w 1060450"/>
                    <a:gd name="connsiteY17" fmla="*/ 663575 h 982326"/>
                    <a:gd name="connsiteX18" fmla="*/ 0 w 1060450"/>
                    <a:gd name="connsiteY18" fmla="*/ 942975 h 982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60450" h="982326">
                      <a:moveTo>
                        <a:pt x="0" y="942975"/>
                      </a:moveTo>
                      <a:cubicBezTo>
                        <a:pt x="36777" y="958585"/>
                        <a:pt x="73554" y="974196"/>
                        <a:pt x="149225" y="977900"/>
                      </a:cubicBezTo>
                      <a:cubicBezTo>
                        <a:pt x="224896" y="981604"/>
                        <a:pt x="343958" y="990071"/>
                        <a:pt x="454025" y="965200"/>
                      </a:cubicBezTo>
                      <a:cubicBezTo>
                        <a:pt x="564092" y="940329"/>
                        <a:pt x="712787" y="896938"/>
                        <a:pt x="809625" y="828675"/>
                      </a:cubicBezTo>
                      <a:cubicBezTo>
                        <a:pt x="906463" y="760412"/>
                        <a:pt x="999067" y="659871"/>
                        <a:pt x="1035050" y="555625"/>
                      </a:cubicBezTo>
                      <a:cubicBezTo>
                        <a:pt x="1071033" y="451379"/>
                        <a:pt x="1030817" y="270404"/>
                        <a:pt x="1025525" y="203200"/>
                      </a:cubicBezTo>
                      <a:cubicBezTo>
                        <a:pt x="1020233" y="135996"/>
                        <a:pt x="1011766" y="144198"/>
                        <a:pt x="1003300" y="152400"/>
                      </a:cubicBezTo>
                      <a:lnTo>
                        <a:pt x="1060450" y="146050"/>
                      </a:lnTo>
                      <a:lnTo>
                        <a:pt x="809625" y="0"/>
                      </a:lnTo>
                      <a:lnTo>
                        <a:pt x="720725" y="161925"/>
                      </a:lnTo>
                      <a:cubicBezTo>
                        <a:pt x="747183" y="162983"/>
                        <a:pt x="784225" y="166158"/>
                        <a:pt x="800100" y="165100"/>
                      </a:cubicBezTo>
                      <a:cubicBezTo>
                        <a:pt x="807508" y="187325"/>
                        <a:pt x="818092" y="205846"/>
                        <a:pt x="822325" y="231775"/>
                      </a:cubicBezTo>
                      <a:cubicBezTo>
                        <a:pt x="826558" y="257704"/>
                        <a:pt x="832379" y="283104"/>
                        <a:pt x="825500" y="320675"/>
                      </a:cubicBezTo>
                      <a:cubicBezTo>
                        <a:pt x="818621" y="358246"/>
                        <a:pt x="808038" y="412750"/>
                        <a:pt x="781050" y="457200"/>
                      </a:cubicBezTo>
                      <a:cubicBezTo>
                        <a:pt x="754062" y="501650"/>
                        <a:pt x="713317" y="552979"/>
                        <a:pt x="663575" y="587375"/>
                      </a:cubicBezTo>
                      <a:cubicBezTo>
                        <a:pt x="613833" y="621771"/>
                        <a:pt x="543454" y="646642"/>
                        <a:pt x="482600" y="663575"/>
                      </a:cubicBezTo>
                      <a:cubicBezTo>
                        <a:pt x="421746" y="680508"/>
                        <a:pt x="358775" y="688975"/>
                        <a:pt x="298450" y="688975"/>
                      </a:cubicBezTo>
                      <a:cubicBezTo>
                        <a:pt x="238125" y="688975"/>
                        <a:pt x="149754" y="666221"/>
                        <a:pt x="120650" y="663575"/>
                      </a:cubicBezTo>
                      <a:lnTo>
                        <a:pt x="0" y="94297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D3B01"/>
                    </a:gs>
                    <a:gs pos="100000">
                      <a:srgbClr val="FFB840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47FB236C-59F5-45F8-A43C-966F517E753D}"/>
                    </a:ext>
                  </a:extLst>
                </p:cNvPr>
                <p:cNvSpPr/>
                <p:nvPr/>
              </p:nvSpPr>
              <p:spPr>
                <a:xfrm>
                  <a:off x="6664035" y="5054600"/>
                  <a:ext cx="1060450" cy="982326"/>
                </a:xfrm>
                <a:custGeom>
                  <a:avLst/>
                  <a:gdLst>
                    <a:gd name="connsiteX0" fmla="*/ 0 w 1060450"/>
                    <a:gd name="connsiteY0" fmla="*/ 942975 h 982326"/>
                    <a:gd name="connsiteX1" fmla="*/ 149225 w 1060450"/>
                    <a:gd name="connsiteY1" fmla="*/ 977900 h 982326"/>
                    <a:gd name="connsiteX2" fmla="*/ 454025 w 1060450"/>
                    <a:gd name="connsiteY2" fmla="*/ 965200 h 982326"/>
                    <a:gd name="connsiteX3" fmla="*/ 809625 w 1060450"/>
                    <a:gd name="connsiteY3" fmla="*/ 828675 h 982326"/>
                    <a:gd name="connsiteX4" fmla="*/ 1035050 w 1060450"/>
                    <a:gd name="connsiteY4" fmla="*/ 555625 h 982326"/>
                    <a:gd name="connsiteX5" fmla="*/ 1025525 w 1060450"/>
                    <a:gd name="connsiteY5" fmla="*/ 203200 h 982326"/>
                    <a:gd name="connsiteX6" fmla="*/ 1003300 w 1060450"/>
                    <a:gd name="connsiteY6" fmla="*/ 152400 h 982326"/>
                    <a:gd name="connsiteX7" fmla="*/ 1060450 w 1060450"/>
                    <a:gd name="connsiteY7" fmla="*/ 146050 h 982326"/>
                    <a:gd name="connsiteX8" fmla="*/ 809625 w 1060450"/>
                    <a:gd name="connsiteY8" fmla="*/ 0 h 982326"/>
                    <a:gd name="connsiteX9" fmla="*/ 720725 w 1060450"/>
                    <a:gd name="connsiteY9" fmla="*/ 161925 h 982326"/>
                    <a:gd name="connsiteX10" fmla="*/ 800100 w 1060450"/>
                    <a:gd name="connsiteY10" fmla="*/ 165100 h 982326"/>
                    <a:gd name="connsiteX11" fmla="*/ 822325 w 1060450"/>
                    <a:gd name="connsiteY11" fmla="*/ 231775 h 982326"/>
                    <a:gd name="connsiteX12" fmla="*/ 825500 w 1060450"/>
                    <a:gd name="connsiteY12" fmla="*/ 320675 h 982326"/>
                    <a:gd name="connsiteX13" fmla="*/ 781050 w 1060450"/>
                    <a:gd name="connsiteY13" fmla="*/ 457200 h 982326"/>
                    <a:gd name="connsiteX14" fmla="*/ 663575 w 1060450"/>
                    <a:gd name="connsiteY14" fmla="*/ 587375 h 982326"/>
                    <a:gd name="connsiteX15" fmla="*/ 482600 w 1060450"/>
                    <a:gd name="connsiteY15" fmla="*/ 663575 h 982326"/>
                    <a:gd name="connsiteX16" fmla="*/ 298450 w 1060450"/>
                    <a:gd name="connsiteY16" fmla="*/ 688975 h 982326"/>
                    <a:gd name="connsiteX17" fmla="*/ 120650 w 1060450"/>
                    <a:gd name="connsiteY17" fmla="*/ 663575 h 982326"/>
                    <a:gd name="connsiteX18" fmla="*/ 0 w 1060450"/>
                    <a:gd name="connsiteY18" fmla="*/ 942975 h 982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60450" h="982326">
                      <a:moveTo>
                        <a:pt x="0" y="942975"/>
                      </a:moveTo>
                      <a:cubicBezTo>
                        <a:pt x="36777" y="958585"/>
                        <a:pt x="73554" y="974196"/>
                        <a:pt x="149225" y="977900"/>
                      </a:cubicBezTo>
                      <a:cubicBezTo>
                        <a:pt x="224896" y="981604"/>
                        <a:pt x="343958" y="990071"/>
                        <a:pt x="454025" y="965200"/>
                      </a:cubicBezTo>
                      <a:cubicBezTo>
                        <a:pt x="564092" y="940329"/>
                        <a:pt x="712787" y="896938"/>
                        <a:pt x="809625" y="828675"/>
                      </a:cubicBezTo>
                      <a:cubicBezTo>
                        <a:pt x="906463" y="760412"/>
                        <a:pt x="999067" y="659871"/>
                        <a:pt x="1035050" y="555625"/>
                      </a:cubicBezTo>
                      <a:cubicBezTo>
                        <a:pt x="1071033" y="451379"/>
                        <a:pt x="1030817" y="270404"/>
                        <a:pt x="1025525" y="203200"/>
                      </a:cubicBezTo>
                      <a:cubicBezTo>
                        <a:pt x="1020233" y="135996"/>
                        <a:pt x="1011766" y="144198"/>
                        <a:pt x="1003300" y="152400"/>
                      </a:cubicBezTo>
                      <a:lnTo>
                        <a:pt x="1060450" y="146050"/>
                      </a:lnTo>
                      <a:lnTo>
                        <a:pt x="809625" y="0"/>
                      </a:lnTo>
                      <a:lnTo>
                        <a:pt x="720725" y="161925"/>
                      </a:lnTo>
                      <a:cubicBezTo>
                        <a:pt x="747183" y="162983"/>
                        <a:pt x="784225" y="166158"/>
                        <a:pt x="800100" y="165100"/>
                      </a:cubicBezTo>
                      <a:cubicBezTo>
                        <a:pt x="807508" y="187325"/>
                        <a:pt x="818092" y="205846"/>
                        <a:pt x="822325" y="231775"/>
                      </a:cubicBezTo>
                      <a:cubicBezTo>
                        <a:pt x="826558" y="257704"/>
                        <a:pt x="832379" y="283104"/>
                        <a:pt x="825500" y="320675"/>
                      </a:cubicBezTo>
                      <a:cubicBezTo>
                        <a:pt x="818621" y="358246"/>
                        <a:pt x="808038" y="412750"/>
                        <a:pt x="781050" y="457200"/>
                      </a:cubicBezTo>
                      <a:cubicBezTo>
                        <a:pt x="754062" y="501650"/>
                        <a:pt x="713317" y="552979"/>
                        <a:pt x="663575" y="587375"/>
                      </a:cubicBezTo>
                      <a:cubicBezTo>
                        <a:pt x="613833" y="621771"/>
                        <a:pt x="543454" y="646642"/>
                        <a:pt x="482600" y="663575"/>
                      </a:cubicBezTo>
                      <a:cubicBezTo>
                        <a:pt x="421746" y="680508"/>
                        <a:pt x="358775" y="688975"/>
                        <a:pt x="298450" y="688975"/>
                      </a:cubicBezTo>
                      <a:cubicBezTo>
                        <a:pt x="238125" y="688975"/>
                        <a:pt x="149754" y="666221"/>
                        <a:pt x="120650" y="663575"/>
                      </a:cubicBezTo>
                      <a:lnTo>
                        <a:pt x="0" y="94297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EB648"/>
                    </a:gs>
                    <a:gs pos="100000">
                      <a:srgbClr val="FE6300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DF32BF6E-7B73-4784-B8D1-FA8ABAFCB3E3}"/>
                </a:ext>
              </a:extLst>
            </p:cNvPr>
            <p:cNvSpPr/>
            <p:nvPr/>
          </p:nvSpPr>
          <p:spPr>
            <a:xfrm rot="19965491">
              <a:off x="6349318" y="4942331"/>
              <a:ext cx="890452" cy="641071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r>
                <a:rPr lang="en-US" dirty="0"/>
                <a:t>Inspect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631A87C7-5448-4CD6-BAEB-F0A479657272}"/>
                </a:ext>
              </a:extLst>
            </p:cNvPr>
            <p:cNvSpPr/>
            <p:nvPr/>
          </p:nvSpPr>
          <p:spPr>
            <a:xfrm rot="19338053">
              <a:off x="6753735" y="5194952"/>
              <a:ext cx="890452" cy="641071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2504079"/>
                </a:avLst>
              </a:prstTxWarp>
              <a:spAutoFit/>
            </a:bodyPr>
            <a:lstStyle/>
            <a:p>
              <a:r>
                <a:rPr lang="en-US" dirty="0"/>
                <a:t>Adapt</a:t>
              </a:r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32D9DCC0-4CB4-413F-A629-C164DECFB304}"/>
              </a:ext>
            </a:extLst>
          </p:cNvPr>
          <p:cNvSpPr txBox="1"/>
          <p:nvPr/>
        </p:nvSpPr>
        <p:spPr>
          <a:xfrm>
            <a:off x="8474287" y="5829489"/>
            <a:ext cx="176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Sprint Review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A3C720A-F3CD-471B-AA78-29F4065ED05D}"/>
              </a:ext>
            </a:extLst>
          </p:cNvPr>
          <p:cNvSpPr txBox="1"/>
          <p:nvPr/>
        </p:nvSpPr>
        <p:spPr>
          <a:xfrm>
            <a:off x="6212796" y="6086661"/>
            <a:ext cx="176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Sprint Retrospective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3ADDCB8-5CCB-4C02-A9D7-91191DA0DC85}"/>
              </a:ext>
            </a:extLst>
          </p:cNvPr>
          <p:cNvSpPr txBox="1"/>
          <p:nvPr/>
        </p:nvSpPr>
        <p:spPr>
          <a:xfrm>
            <a:off x="10269400" y="4620512"/>
            <a:ext cx="1544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Potentially shippable product increment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5FFCB01-5091-42B5-9CF1-C95077395D13}"/>
              </a:ext>
            </a:extLst>
          </p:cNvPr>
          <p:cNvGrpSpPr/>
          <p:nvPr/>
        </p:nvGrpSpPr>
        <p:grpSpPr>
          <a:xfrm>
            <a:off x="6994293" y="3340951"/>
            <a:ext cx="892180" cy="809625"/>
            <a:chOff x="430212" y="3448049"/>
            <a:chExt cx="892180" cy="809625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8496A92-EC4B-4127-90F3-1F08F9D5683F}"/>
                </a:ext>
              </a:extLst>
            </p:cNvPr>
            <p:cNvSpPr/>
            <p:nvPr/>
          </p:nvSpPr>
          <p:spPr>
            <a:xfrm rot="10800000">
              <a:off x="430212" y="3831431"/>
              <a:ext cx="892180" cy="426243"/>
            </a:xfrm>
            <a:custGeom>
              <a:avLst/>
              <a:gdLst>
                <a:gd name="connsiteX0" fmla="*/ 0 w 892180"/>
                <a:gd name="connsiteY0" fmla="*/ 0 h 426243"/>
                <a:gd name="connsiteX1" fmla="*/ 892180 w 892180"/>
                <a:gd name="connsiteY1" fmla="*/ 0 h 426243"/>
                <a:gd name="connsiteX2" fmla="*/ 446090 w 892180"/>
                <a:gd name="connsiteY2" fmla="*/ 426243 h 426243"/>
                <a:gd name="connsiteX3" fmla="*/ 0 w 892180"/>
                <a:gd name="connsiteY3" fmla="*/ 0 h 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180" h="426243">
                  <a:moveTo>
                    <a:pt x="0" y="0"/>
                  </a:moveTo>
                  <a:lnTo>
                    <a:pt x="892180" y="0"/>
                  </a:lnTo>
                  <a:cubicBezTo>
                    <a:pt x="892180" y="235408"/>
                    <a:pt x="692459" y="426243"/>
                    <a:pt x="446090" y="426243"/>
                  </a:cubicBezTo>
                  <a:cubicBezTo>
                    <a:pt x="199721" y="426243"/>
                    <a:pt x="0" y="235408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323F11-3382-4131-90C5-8408DACBCE13}"/>
                </a:ext>
              </a:extLst>
            </p:cNvPr>
            <p:cNvSpPr/>
            <p:nvPr/>
          </p:nvSpPr>
          <p:spPr>
            <a:xfrm>
              <a:off x="623888" y="3448049"/>
              <a:ext cx="466724" cy="466724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BF012F0-814D-4279-AD2C-349320F74ACD}"/>
                </a:ext>
              </a:extLst>
            </p:cNvPr>
            <p:cNvSpPr/>
            <p:nvPr/>
          </p:nvSpPr>
          <p:spPr>
            <a:xfrm>
              <a:off x="623887" y="3448049"/>
              <a:ext cx="451640" cy="218334"/>
            </a:xfrm>
            <a:custGeom>
              <a:avLst/>
              <a:gdLst>
                <a:gd name="connsiteX0" fmla="*/ 401357 w 406380"/>
                <a:gd name="connsiteY0" fmla="*/ 140670 h 218334"/>
                <a:gd name="connsiteX1" fmla="*/ 284675 w 406380"/>
                <a:gd name="connsiteY1" fmla="*/ 169245 h 218334"/>
                <a:gd name="connsiteX2" fmla="*/ 139419 w 406380"/>
                <a:gd name="connsiteY2" fmla="*/ 107332 h 218334"/>
                <a:gd name="connsiteX3" fmla="*/ 122750 w 406380"/>
                <a:gd name="connsiteY3" fmla="*/ 169245 h 218334"/>
                <a:gd name="connsiteX4" fmla="*/ 84650 w 406380"/>
                <a:gd name="connsiteY4" fmla="*/ 133526 h 218334"/>
                <a:gd name="connsiteX5" fmla="*/ 56075 w 406380"/>
                <a:gd name="connsiteY5" fmla="*/ 197820 h 218334"/>
                <a:gd name="connsiteX6" fmla="*/ 1307 w 406380"/>
                <a:gd name="connsiteY6" fmla="*/ 212107 h 218334"/>
                <a:gd name="connsiteX7" fmla="*/ 22738 w 406380"/>
                <a:gd name="connsiteY7" fmla="*/ 104951 h 218334"/>
                <a:gd name="connsiteX8" fmla="*/ 84650 w 406380"/>
                <a:gd name="connsiteY8" fmla="*/ 38276 h 218334"/>
                <a:gd name="connsiteX9" fmla="*/ 187044 w 406380"/>
                <a:gd name="connsiteY9" fmla="*/ 176 h 218334"/>
                <a:gd name="connsiteX10" fmla="*/ 313250 w 406380"/>
                <a:gd name="connsiteY10" fmla="*/ 26370 h 218334"/>
                <a:gd name="connsiteX11" fmla="*/ 377544 w 406380"/>
                <a:gd name="connsiteY11" fmla="*/ 78757 h 218334"/>
                <a:gd name="connsiteX12" fmla="*/ 401357 w 406380"/>
                <a:gd name="connsiteY12" fmla="*/ 140670 h 21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6380" h="218334">
                  <a:moveTo>
                    <a:pt x="401357" y="140670"/>
                  </a:moveTo>
                  <a:cubicBezTo>
                    <a:pt x="385879" y="155751"/>
                    <a:pt x="328331" y="174801"/>
                    <a:pt x="284675" y="169245"/>
                  </a:cubicBezTo>
                  <a:cubicBezTo>
                    <a:pt x="241019" y="163689"/>
                    <a:pt x="166406" y="107332"/>
                    <a:pt x="139419" y="107332"/>
                  </a:cubicBezTo>
                  <a:cubicBezTo>
                    <a:pt x="112432" y="107332"/>
                    <a:pt x="131878" y="164879"/>
                    <a:pt x="122750" y="169245"/>
                  </a:cubicBezTo>
                  <a:cubicBezTo>
                    <a:pt x="113622" y="173611"/>
                    <a:pt x="95762" y="128764"/>
                    <a:pt x="84650" y="133526"/>
                  </a:cubicBezTo>
                  <a:cubicBezTo>
                    <a:pt x="73538" y="138288"/>
                    <a:pt x="69965" y="184723"/>
                    <a:pt x="56075" y="197820"/>
                  </a:cubicBezTo>
                  <a:cubicBezTo>
                    <a:pt x="42185" y="210917"/>
                    <a:pt x="6863" y="227585"/>
                    <a:pt x="1307" y="212107"/>
                  </a:cubicBezTo>
                  <a:cubicBezTo>
                    <a:pt x="-4249" y="196629"/>
                    <a:pt x="8847" y="133923"/>
                    <a:pt x="22738" y="104951"/>
                  </a:cubicBezTo>
                  <a:cubicBezTo>
                    <a:pt x="36628" y="75979"/>
                    <a:pt x="57266" y="55738"/>
                    <a:pt x="84650" y="38276"/>
                  </a:cubicBezTo>
                  <a:cubicBezTo>
                    <a:pt x="112034" y="20813"/>
                    <a:pt x="148944" y="2160"/>
                    <a:pt x="187044" y="176"/>
                  </a:cubicBezTo>
                  <a:cubicBezTo>
                    <a:pt x="225144" y="-1808"/>
                    <a:pt x="281500" y="13273"/>
                    <a:pt x="313250" y="26370"/>
                  </a:cubicBezTo>
                  <a:cubicBezTo>
                    <a:pt x="345000" y="39467"/>
                    <a:pt x="362066" y="61295"/>
                    <a:pt x="377544" y="78757"/>
                  </a:cubicBezTo>
                  <a:cubicBezTo>
                    <a:pt x="393022" y="96219"/>
                    <a:pt x="416835" y="125589"/>
                    <a:pt x="401357" y="1406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E6BE48-D042-401E-8C26-C0B47673CB5F}"/>
              </a:ext>
            </a:extLst>
          </p:cNvPr>
          <p:cNvGrpSpPr/>
          <p:nvPr/>
        </p:nvGrpSpPr>
        <p:grpSpPr>
          <a:xfrm>
            <a:off x="7167471" y="3849408"/>
            <a:ext cx="491459" cy="471429"/>
            <a:chOff x="7167471" y="3849408"/>
            <a:chExt cx="491459" cy="47142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149A929D-F821-4296-AB7F-563C09DB2F35}"/>
                </a:ext>
              </a:extLst>
            </p:cNvPr>
            <p:cNvSpPr/>
            <p:nvPr/>
          </p:nvSpPr>
          <p:spPr>
            <a:xfrm>
              <a:off x="7167471" y="4063662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AD417188-3338-4161-AB99-F3EE2A56DA17}"/>
                </a:ext>
              </a:extLst>
            </p:cNvPr>
            <p:cNvSpPr/>
            <p:nvPr/>
          </p:nvSpPr>
          <p:spPr>
            <a:xfrm>
              <a:off x="7393690" y="4063662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38E13E72-A627-44E2-AE7D-3B31B984BD03}"/>
                </a:ext>
              </a:extLst>
            </p:cNvPr>
            <p:cNvSpPr/>
            <p:nvPr/>
          </p:nvSpPr>
          <p:spPr>
            <a:xfrm>
              <a:off x="7280581" y="3849408"/>
              <a:ext cx="265240" cy="257175"/>
            </a:xfrm>
            <a:prstGeom prst="cube">
              <a:avLst/>
            </a:prstGeom>
            <a:gradFill flip="none" rotWithShape="1">
              <a:gsLst>
                <a:gs pos="0">
                  <a:srgbClr val="A5E157"/>
                </a:gs>
                <a:gs pos="100000">
                  <a:srgbClr val="09934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7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5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2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75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2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0"/>
                            </p:stCondLst>
                            <p:childTnLst>
                              <p:par>
                                <p:cTn id="2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750"/>
                            </p:stCondLst>
                            <p:childTnLst>
                              <p:par>
                                <p:cTn id="2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73" grpId="0" animBg="1"/>
      <p:bldP spid="174" grpId="0" animBg="1"/>
      <p:bldP spid="175" grpId="0" animBg="1"/>
      <p:bldP spid="185" grpId="0" animBg="1"/>
      <p:bldP spid="182" grpId="0" animBg="1"/>
      <p:bldP spid="183" grpId="0" animBg="1"/>
      <p:bldP spid="184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8" grpId="0" animBg="1"/>
      <p:bldP spid="233" grpId="0"/>
      <p:bldP spid="238" grpId="0"/>
      <p:bldP spid="242" grpId="0"/>
      <p:bldP spid="243" grpId="0"/>
      <p:bldP spid="244" grpId="0"/>
      <p:bldP spid="245" grpId="0"/>
      <p:bldP spid="256" grpId="0"/>
      <p:bldP spid="257" grpId="0"/>
      <p:bldP spid="2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Farooq</dc:creator>
  <cp:lastModifiedBy>Hamza Farooq</cp:lastModifiedBy>
  <cp:revision>37</cp:revision>
  <dcterms:created xsi:type="dcterms:W3CDTF">2019-09-06T16:43:39Z</dcterms:created>
  <dcterms:modified xsi:type="dcterms:W3CDTF">2019-09-07T07:34:40Z</dcterms:modified>
</cp:coreProperties>
</file>