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3CD"/>
    <a:srgbClr val="9A09A1"/>
    <a:srgbClr val="2C66A3"/>
    <a:srgbClr val="CC010A"/>
    <a:srgbClr val="CC0000"/>
    <a:srgbClr val="CCFFCC"/>
    <a:srgbClr val="FF66CC"/>
    <a:srgbClr val="FFCCCC"/>
    <a:srgbClr val="FF6600"/>
    <a:srgbClr val="D10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13337" y="6391592"/>
            <a:ext cx="280925" cy="2946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">
            <a:extLst>
              <a:ext uri="{FF2B5EF4-FFF2-40B4-BE49-F238E27FC236}">
                <a16:creationId xmlns:a16="http://schemas.microsoft.com/office/drawing/2014/main" id="{3CDEE98B-22F3-41E5-8574-7CEEA87A59F0}"/>
              </a:ext>
            </a:extLst>
          </p:cNvPr>
          <p:cNvSpPr/>
          <p:nvPr/>
        </p:nvSpPr>
        <p:spPr>
          <a:xfrm>
            <a:off x="1122708" y="5393968"/>
            <a:ext cx="3851116" cy="511947"/>
          </a:xfrm>
          <a:custGeom>
            <a:avLst/>
            <a:gdLst>
              <a:gd name="connsiteX0" fmla="*/ 0 w 3680368"/>
              <a:gd name="connsiteY0" fmla="*/ 0 h 756060"/>
              <a:gd name="connsiteX1" fmla="*/ 3680368 w 3680368"/>
              <a:gd name="connsiteY1" fmla="*/ 0 h 756060"/>
              <a:gd name="connsiteX2" fmla="*/ 3680368 w 3680368"/>
              <a:gd name="connsiteY2" fmla="*/ 756060 h 756060"/>
              <a:gd name="connsiteX3" fmla="*/ 0 w 3680368"/>
              <a:gd name="connsiteY3" fmla="*/ 756060 h 756060"/>
              <a:gd name="connsiteX4" fmla="*/ 0 w 3680368"/>
              <a:gd name="connsiteY4" fmla="*/ 0 h 756060"/>
              <a:gd name="connsiteX0" fmla="*/ 0 w 3680389"/>
              <a:gd name="connsiteY0" fmla="*/ 0 h 756060"/>
              <a:gd name="connsiteX1" fmla="*/ 3680368 w 3680389"/>
              <a:gd name="connsiteY1" fmla="*/ 0 h 756060"/>
              <a:gd name="connsiteX2" fmla="*/ 3675288 w 3680389"/>
              <a:gd name="connsiteY2" fmla="*/ 374697 h 756060"/>
              <a:gd name="connsiteX3" fmla="*/ 3680368 w 3680389"/>
              <a:gd name="connsiteY3" fmla="*/ 756060 h 756060"/>
              <a:gd name="connsiteX4" fmla="*/ 0 w 3680389"/>
              <a:gd name="connsiteY4" fmla="*/ 756060 h 756060"/>
              <a:gd name="connsiteX5" fmla="*/ 0 w 3680389"/>
              <a:gd name="connsiteY5" fmla="*/ 0 h 7560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75293"/>
              <a:gd name="connsiteY0" fmla="*/ 12700 h 768760"/>
              <a:gd name="connsiteX1" fmla="*/ 3264443 w 3675293"/>
              <a:gd name="connsiteY1" fmla="*/ 0 h 768760"/>
              <a:gd name="connsiteX2" fmla="*/ 3675288 w 3675293"/>
              <a:gd name="connsiteY2" fmla="*/ 387397 h 768760"/>
              <a:gd name="connsiteX3" fmla="*/ 3261268 w 3675293"/>
              <a:gd name="connsiteY3" fmla="*/ 756060 h 768760"/>
              <a:gd name="connsiteX4" fmla="*/ 0 w 3675293"/>
              <a:gd name="connsiteY4" fmla="*/ 768760 h 768760"/>
              <a:gd name="connsiteX5" fmla="*/ 0 w 3675293"/>
              <a:gd name="connsiteY5" fmla="*/ 12700 h 768760"/>
              <a:gd name="connsiteX0" fmla="*/ 0 w 3675356"/>
              <a:gd name="connsiteY0" fmla="*/ 12700 h 768760"/>
              <a:gd name="connsiteX1" fmla="*/ 3264443 w 3675356"/>
              <a:gd name="connsiteY1" fmla="*/ 0 h 768760"/>
              <a:gd name="connsiteX2" fmla="*/ 3675288 w 3675356"/>
              <a:gd name="connsiteY2" fmla="*/ 387397 h 768760"/>
              <a:gd name="connsiteX3" fmla="*/ 3261268 w 3675356"/>
              <a:gd name="connsiteY3" fmla="*/ 756060 h 768760"/>
              <a:gd name="connsiteX4" fmla="*/ 0 w 3675356"/>
              <a:gd name="connsiteY4" fmla="*/ 768760 h 768760"/>
              <a:gd name="connsiteX5" fmla="*/ 0 w 3675356"/>
              <a:gd name="connsiteY5" fmla="*/ 12700 h 768760"/>
              <a:gd name="connsiteX0" fmla="*/ 0 w 3675288"/>
              <a:gd name="connsiteY0" fmla="*/ 12700 h 768760"/>
              <a:gd name="connsiteX1" fmla="*/ 3264443 w 3675288"/>
              <a:gd name="connsiteY1" fmla="*/ 0 h 768760"/>
              <a:gd name="connsiteX2" fmla="*/ 3675288 w 3675288"/>
              <a:gd name="connsiteY2" fmla="*/ 387397 h 768760"/>
              <a:gd name="connsiteX3" fmla="*/ 3261268 w 3675288"/>
              <a:gd name="connsiteY3" fmla="*/ 756060 h 768760"/>
              <a:gd name="connsiteX4" fmla="*/ 0 w 3675288"/>
              <a:gd name="connsiteY4" fmla="*/ 768760 h 768760"/>
              <a:gd name="connsiteX5" fmla="*/ 0 w 3675288"/>
              <a:gd name="connsiteY5" fmla="*/ 12700 h 7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5288" h="768760">
                <a:moveTo>
                  <a:pt x="0" y="12700"/>
                </a:moveTo>
                <a:lnTo>
                  <a:pt x="3264443" y="0"/>
                </a:lnTo>
                <a:cubicBezTo>
                  <a:pt x="3677616" y="375724"/>
                  <a:pt x="3268465" y="8498"/>
                  <a:pt x="3675288" y="387397"/>
                </a:cubicBezTo>
                <a:cubicBezTo>
                  <a:pt x="3280106" y="743118"/>
                  <a:pt x="3650100" y="425739"/>
                  <a:pt x="3261268" y="756060"/>
                </a:cubicBezTo>
                <a:lnTo>
                  <a:pt x="0" y="768760"/>
                </a:lnTo>
                <a:lnTo>
                  <a:pt x="0" y="12700"/>
                </a:lnTo>
                <a:close/>
              </a:path>
            </a:pathLst>
          </a:custGeom>
          <a:gradFill>
            <a:gsLst>
              <a:gs pos="7000">
                <a:srgbClr val="9E4CDD"/>
              </a:gs>
              <a:gs pos="100000">
                <a:srgbClr val="2C66A3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5" name="Rectangle">
            <a:extLst>
              <a:ext uri="{FF2B5EF4-FFF2-40B4-BE49-F238E27FC236}">
                <a16:creationId xmlns:a16="http://schemas.microsoft.com/office/drawing/2014/main" id="{17CF80E0-FF5F-4187-BC36-1A4FEE31AC2E}"/>
              </a:ext>
            </a:extLst>
          </p:cNvPr>
          <p:cNvSpPr/>
          <p:nvPr/>
        </p:nvSpPr>
        <p:spPr>
          <a:xfrm>
            <a:off x="1126462" y="4891070"/>
            <a:ext cx="3864671" cy="509833"/>
          </a:xfrm>
          <a:custGeom>
            <a:avLst/>
            <a:gdLst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10819 w 4510819"/>
              <a:gd name="connsiteY2" fmla="*/ 756060 h 756060"/>
              <a:gd name="connsiteX3" fmla="*/ 0 w 4510819"/>
              <a:gd name="connsiteY3" fmla="*/ 756060 h 756060"/>
              <a:gd name="connsiteX4" fmla="*/ 0 w 4510819"/>
              <a:gd name="connsiteY4" fmla="*/ 0 h 756060"/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09838 w 4510819"/>
              <a:gd name="connsiteY2" fmla="*/ 376667 h 756060"/>
              <a:gd name="connsiteX3" fmla="*/ 4510819 w 4510819"/>
              <a:gd name="connsiteY3" fmla="*/ 756060 h 756060"/>
              <a:gd name="connsiteX4" fmla="*/ 0 w 4510819"/>
              <a:gd name="connsiteY4" fmla="*/ 756060 h 756060"/>
              <a:gd name="connsiteX5" fmla="*/ 0 w 4510819"/>
              <a:gd name="connsiteY5" fmla="*/ 0 h 756060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09838"/>
              <a:gd name="connsiteY0" fmla="*/ 9525 h 765585"/>
              <a:gd name="connsiteX1" fmla="*/ 4085369 w 4509838"/>
              <a:gd name="connsiteY1" fmla="*/ 0 h 765585"/>
              <a:gd name="connsiteX2" fmla="*/ 4509838 w 4509838"/>
              <a:gd name="connsiteY2" fmla="*/ 386192 h 765585"/>
              <a:gd name="connsiteX3" fmla="*/ 4082194 w 4509838"/>
              <a:gd name="connsiteY3" fmla="*/ 756060 h 765585"/>
              <a:gd name="connsiteX4" fmla="*/ 0 w 4509838"/>
              <a:gd name="connsiteY4" fmla="*/ 765585 h 765585"/>
              <a:gd name="connsiteX5" fmla="*/ 0 w 4509838"/>
              <a:gd name="connsiteY5" fmla="*/ 9525 h 76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9838" h="765585">
                <a:moveTo>
                  <a:pt x="0" y="9525"/>
                </a:moveTo>
                <a:lnTo>
                  <a:pt x="4085369" y="0"/>
                </a:lnTo>
                <a:cubicBezTo>
                  <a:pt x="4509434" y="389081"/>
                  <a:pt x="4082598" y="6636"/>
                  <a:pt x="4509838" y="386192"/>
                </a:cubicBezTo>
                <a:lnTo>
                  <a:pt x="4082194" y="756060"/>
                </a:lnTo>
                <a:lnTo>
                  <a:pt x="0" y="765585"/>
                </a:lnTo>
                <a:lnTo>
                  <a:pt x="0" y="9525"/>
                </a:lnTo>
                <a:close/>
              </a:path>
            </a:pathLst>
          </a:custGeom>
          <a:gradFill>
            <a:gsLst>
              <a:gs pos="1890">
                <a:srgbClr val="6328A8"/>
              </a:gs>
              <a:gs pos="54000">
                <a:srgbClr val="1FA8CF"/>
              </a:gs>
              <a:gs pos="98899">
                <a:schemeClr val="accent1">
                  <a:lumMod val="75000"/>
                </a:schemeClr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4" name="Rectangle">
            <a:extLst>
              <a:ext uri="{FF2B5EF4-FFF2-40B4-BE49-F238E27FC236}">
                <a16:creationId xmlns:a16="http://schemas.microsoft.com/office/drawing/2014/main" id="{3B507CB1-9B3C-4673-8EE8-6FBBC8CB7345}"/>
              </a:ext>
            </a:extLst>
          </p:cNvPr>
          <p:cNvSpPr/>
          <p:nvPr/>
        </p:nvSpPr>
        <p:spPr>
          <a:xfrm>
            <a:off x="1122457" y="4385600"/>
            <a:ext cx="3851116" cy="511947"/>
          </a:xfrm>
          <a:custGeom>
            <a:avLst/>
            <a:gdLst>
              <a:gd name="connsiteX0" fmla="*/ 0 w 3680368"/>
              <a:gd name="connsiteY0" fmla="*/ 0 h 756060"/>
              <a:gd name="connsiteX1" fmla="*/ 3680368 w 3680368"/>
              <a:gd name="connsiteY1" fmla="*/ 0 h 756060"/>
              <a:gd name="connsiteX2" fmla="*/ 3680368 w 3680368"/>
              <a:gd name="connsiteY2" fmla="*/ 756060 h 756060"/>
              <a:gd name="connsiteX3" fmla="*/ 0 w 3680368"/>
              <a:gd name="connsiteY3" fmla="*/ 756060 h 756060"/>
              <a:gd name="connsiteX4" fmla="*/ 0 w 3680368"/>
              <a:gd name="connsiteY4" fmla="*/ 0 h 756060"/>
              <a:gd name="connsiteX0" fmla="*/ 0 w 3680389"/>
              <a:gd name="connsiteY0" fmla="*/ 0 h 756060"/>
              <a:gd name="connsiteX1" fmla="*/ 3680368 w 3680389"/>
              <a:gd name="connsiteY1" fmla="*/ 0 h 756060"/>
              <a:gd name="connsiteX2" fmla="*/ 3675288 w 3680389"/>
              <a:gd name="connsiteY2" fmla="*/ 374697 h 756060"/>
              <a:gd name="connsiteX3" fmla="*/ 3680368 w 3680389"/>
              <a:gd name="connsiteY3" fmla="*/ 756060 h 756060"/>
              <a:gd name="connsiteX4" fmla="*/ 0 w 3680389"/>
              <a:gd name="connsiteY4" fmla="*/ 756060 h 756060"/>
              <a:gd name="connsiteX5" fmla="*/ 0 w 3680389"/>
              <a:gd name="connsiteY5" fmla="*/ 0 h 7560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75293"/>
              <a:gd name="connsiteY0" fmla="*/ 12700 h 768760"/>
              <a:gd name="connsiteX1" fmla="*/ 3264443 w 3675293"/>
              <a:gd name="connsiteY1" fmla="*/ 0 h 768760"/>
              <a:gd name="connsiteX2" fmla="*/ 3675288 w 3675293"/>
              <a:gd name="connsiteY2" fmla="*/ 387397 h 768760"/>
              <a:gd name="connsiteX3" fmla="*/ 3261268 w 3675293"/>
              <a:gd name="connsiteY3" fmla="*/ 756060 h 768760"/>
              <a:gd name="connsiteX4" fmla="*/ 0 w 3675293"/>
              <a:gd name="connsiteY4" fmla="*/ 768760 h 768760"/>
              <a:gd name="connsiteX5" fmla="*/ 0 w 3675293"/>
              <a:gd name="connsiteY5" fmla="*/ 12700 h 768760"/>
              <a:gd name="connsiteX0" fmla="*/ 0 w 3675356"/>
              <a:gd name="connsiteY0" fmla="*/ 12700 h 768760"/>
              <a:gd name="connsiteX1" fmla="*/ 3264443 w 3675356"/>
              <a:gd name="connsiteY1" fmla="*/ 0 h 768760"/>
              <a:gd name="connsiteX2" fmla="*/ 3675288 w 3675356"/>
              <a:gd name="connsiteY2" fmla="*/ 387397 h 768760"/>
              <a:gd name="connsiteX3" fmla="*/ 3261268 w 3675356"/>
              <a:gd name="connsiteY3" fmla="*/ 756060 h 768760"/>
              <a:gd name="connsiteX4" fmla="*/ 0 w 3675356"/>
              <a:gd name="connsiteY4" fmla="*/ 768760 h 768760"/>
              <a:gd name="connsiteX5" fmla="*/ 0 w 3675356"/>
              <a:gd name="connsiteY5" fmla="*/ 12700 h 768760"/>
              <a:gd name="connsiteX0" fmla="*/ 0 w 3675288"/>
              <a:gd name="connsiteY0" fmla="*/ 12700 h 768760"/>
              <a:gd name="connsiteX1" fmla="*/ 3264443 w 3675288"/>
              <a:gd name="connsiteY1" fmla="*/ 0 h 768760"/>
              <a:gd name="connsiteX2" fmla="*/ 3675288 w 3675288"/>
              <a:gd name="connsiteY2" fmla="*/ 387397 h 768760"/>
              <a:gd name="connsiteX3" fmla="*/ 3261268 w 3675288"/>
              <a:gd name="connsiteY3" fmla="*/ 756060 h 768760"/>
              <a:gd name="connsiteX4" fmla="*/ 0 w 3675288"/>
              <a:gd name="connsiteY4" fmla="*/ 768760 h 768760"/>
              <a:gd name="connsiteX5" fmla="*/ 0 w 3675288"/>
              <a:gd name="connsiteY5" fmla="*/ 12700 h 7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5288" h="768760">
                <a:moveTo>
                  <a:pt x="0" y="12700"/>
                </a:moveTo>
                <a:lnTo>
                  <a:pt x="3264443" y="0"/>
                </a:lnTo>
                <a:cubicBezTo>
                  <a:pt x="3677616" y="375724"/>
                  <a:pt x="3268465" y="8498"/>
                  <a:pt x="3675288" y="387397"/>
                </a:cubicBezTo>
                <a:cubicBezTo>
                  <a:pt x="3280106" y="743118"/>
                  <a:pt x="3650100" y="425739"/>
                  <a:pt x="3261268" y="756060"/>
                </a:cubicBezTo>
                <a:lnTo>
                  <a:pt x="0" y="768760"/>
                </a:lnTo>
                <a:lnTo>
                  <a:pt x="0" y="12700"/>
                </a:lnTo>
                <a:close/>
              </a:path>
            </a:pathLst>
          </a:custGeom>
          <a:gradFill>
            <a:gsLst>
              <a:gs pos="7000">
                <a:srgbClr val="9E4CDD"/>
              </a:gs>
              <a:gs pos="100000">
                <a:srgbClr val="990099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522CB0D-FD82-4DAB-9CA4-7544F92913FA}"/>
              </a:ext>
            </a:extLst>
          </p:cNvPr>
          <p:cNvSpPr/>
          <p:nvPr/>
        </p:nvSpPr>
        <p:spPr>
          <a:xfrm>
            <a:off x="1122708" y="3894334"/>
            <a:ext cx="3855146" cy="503490"/>
          </a:xfrm>
          <a:custGeom>
            <a:avLst/>
            <a:gdLst>
              <a:gd name="connsiteX0" fmla="*/ 0 w 3420280"/>
              <a:gd name="connsiteY0" fmla="*/ 0 h 756060"/>
              <a:gd name="connsiteX1" fmla="*/ 3420280 w 3420280"/>
              <a:gd name="connsiteY1" fmla="*/ 0 h 756060"/>
              <a:gd name="connsiteX2" fmla="*/ 3420280 w 3420280"/>
              <a:gd name="connsiteY2" fmla="*/ 756060 h 756060"/>
              <a:gd name="connsiteX3" fmla="*/ 0 w 3420280"/>
              <a:gd name="connsiteY3" fmla="*/ 756060 h 756060"/>
              <a:gd name="connsiteX4" fmla="*/ 0 w 3420280"/>
              <a:gd name="connsiteY4" fmla="*/ 0 h 756060"/>
              <a:gd name="connsiteX0" fmla="*/ 0 w 3420280"/>
              <a:gd name="connsiteY0" fmla="*/ 0 h 756060"/>
              <a:gd name="connsiteX1" fmla="*/ 3420280 w 3420280"/>
              <a:gd name="connsiteY1" fmla="*/ 0 h 756060"/>
              <a:gd name="connsiteX2" fmla="*/ 3140771 w 3420280"/>
              <a:gd name="connsiteY2" fmla="*/ 425183 h 756060"/>
              <a:gd name="connsiteX3" fmla="*/ 3420280 w 3420280"/>
              <a:gd name="connsiteY3" fmla="*/ 756060 h 756060"/>
              <a:gd name="connsiteX4" fmla="*/ 0 w 3420280"/>
              <a:gd name="connsiteY4" fmla="*/ 756060 h 756060"/>
              <a:gd name="connsiteX5" fmla="*/ 0 w 3420280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5146" h="756060">
                <a:moveTo>
                  <a:pt x="0" y="0"/>
                </a:moveTo>
                <a:lnTo>
                  <a:pt x="3420280" y="0"/>
                </a:lnTo>
                <a:cubicBezTo>
                  <a:pt x="3845694" y="374561"/>
                  <a:pt x="3423382" y="2997"/>
                  <a:pt x="3855146" y="383908"/>
                </a:cubicBezTo>
                <a:lnTo>
                  <a:pt x="3420280" y="756060"/>
                </a:lnTo>
                <a:lnTo>
                  <a:pt x="0" y="75606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2" name="Rectangle">
            <a:extLst>
              <a:ext uri="{FF2B5EF4-FFF2-40B4-BE49-F238E27FC236}">
                <a16:creationId xmlns:a16="http://schemas.microsoft.com/office/drawing/2014/main" id="{79774E8C-3B52-4E7D-B4CF-837B5F9B8441}"/>
              </a:ext>
            </a:extLst>
          </p:cNvPr>
          <p:cNvSpPr/>
          <p:nvPr/>
        </p:nvSpPr>
        <p:spPr>
          <a:xfrm>
            <a:off x="1123629" y="3385439"/>
            <a:ext cx="3864671" cy="509833"/>
          </a:xfrm>
          <a:custGeom>
            <a:avLst/>
            <a:gdLst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10819 w 4510819"/>
              <a:gd name="connsiteY2" fmla="*/ 756060 h 756060"/>
              <a:gd name="connsiteX3" fmla="*/ 0 w 4510819"/>
              <a:gd name="connsiteY3" fmla="*/ 756060 h 756060"/>
              <a:gd name="connsiteX4" fmla="*/ 0 w 4510819"/>
              <a:gd name="connsiteY4" fmla="*/ 0 h 756060"/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09838 w 4510819"/>
              <a:gd name="connsiteY2" fmla="*/ 376667 h 756060"/>
              <a:gd name="connsiteX3" fmla="*/ 4510819 w 4510819"/>
              <a:gd name="connsiteY3" fmla="*/ 756060 h 756060"/>
              <a:gd name="connsiteX4" fmla="*/ 0 w 4510819"/>
              <a:gd name="connsiteY4" fmla="*/ 756060 h 756060"/>
              <a:gd name="connsiteX5" fmla="*/ 0 w 4510819"/>
              <a:gd name="connsiteY5" fmla="*/ 0 h 756060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09838"/>
              <a:gd name="connsiteY0" fmla="*/ 9525 h 765585"/>
              <a:gd name="connsiteX1" fmla="*/ 4085369 w 4509838"/>
              <a:gd name="connsiteY1" fmla="*/ 0 h 765585"/>
              <a:gd name="connsiteX2" fmla="*/ 4509838 w 4509838"/>
              <a:gd name="connsiteY2" fmla="*/ 386192 h 765585"/>
              <a:gd name="connsiteX3" fmla="*/ 4082194 w 4509838"/>
              <a:gd name="connsiteY3" fmla="*/ 756060 h 765585"/>
              <a:gd name="connsiteX4" fmla="*/ 0 w 4509838"/>
              <a:gd name="connsiteY4" fmla="*/ 765585 h 765585"/>
              <a:gd name="connsiteX5" fmla="*/ 0 w 4509838"/>
              <a:gd name="connsiteY5" fmla="*/ 9525 h 76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9838" h="765585">
                <a:moveTo>
                  <a:pt x="0" y="9525"/>
                </a:moveTo>
                <a:lnTo>
                  <a:pt x="4085369" y="0"/>
                </a:lnTo>
                <a:cubicBezTo>
                  <a:pt x="4509434" y="389081"/>
                  <a:pt x="4082598" y="6636"/>
                  <a:pt x="4509838" y="386192"/>
                </a:cubicBezTo>
                <a:lnTo>
                  <a:pt x="4082194" y="756060"/>
                </a:lnTo>
                <a:lnTo>
                  <a:pt x="0" y="765585"/>
                </a:lnTo>
                <a:lnTo>
                  <a:pt x="0" y="9525"/>
                </a:lnTo>
                <a:close/>
              </a:path>
            </a:pathLst>
          </a:custGeom>
          <a:gradFill>
            <a:gsLst>
              <a:gs pos="1890">
                <a:srgbClr val="6328A8"/>
              </a:gs>
              <a:gs pos="21000">
                <a:srgbClr val="1FA8CF"/>
              </a:gs>
              <a:gs pos="98899">
                <a:srgbClr val="9A09A1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93C4C715-3747-4AB2-B64C-FAB1C3FC267C}"/>
              </a:ext>
            </a:extLst>
          </p:cNvPr>
          <p:cNvSpPr/>
          <p:nvPr/>
        </p:nvSpPr>
        <p:spPr>
          <a:xfrm>
            <a:off x="1124627" y="2846200"/>
            <a:ext cx="3869525" cy="554285"/>
          </a:xfrm>
          <a:custGeom>
            <a:avLst/>
            <a:gdLst>
              <a:gd name="connsiteX0" fmla="*/ 0 w 5750505"/>
              <a:gd name="connsiteY0" fmla="*/ 0 h 756060"/>
              <a:gd name="connsiteX1" fmla="*/ 5750505 w 5750505"/>
              <a:gd name="connsiteY1" fmla="*/ 0 h 756060"/>
              <a:gd name="connsiteX2" fmla="*/ 5750505 w 5750505"/>
              <a:gd name="connsiteY2" fmla="*/ 756060 h 756060"/>
              <a:gd name="connsiteX3" fmla="*/ 0 w 5750505"/>
              <a:gd name="connsiteY3" fmla="*/ 756060 h 756060"/>
              <a:gd name="connsiteX4" fmla="*/ 0 w 5750505"/>
              <a:gd name="connsiteY4" fmla="*/ 0 h 756060"/>
              <a:gd name="connsiteX0" fmla="*/ 0 w 5750505"/>
              <a:gd name="connsiteY0" fmla="*/ 0 h 756060"/>
              <a:gd name="connsiteX1" fmla="*/ 5750505 w 5750505"/>
              <a:gd name="connsiteY1" fmla="*/ 0 h 756060"/>
              <a:gd name="connsiteX2" fmla="*/ 5749945 w 5750505"/>
              <a:gd name="connsiteY2" fmla="*/ 376155 h 756060"/>
              <a:gd name="connsiteX3" fmla="*/ 5750505 w 5750505"/>
              <a:gd name="connsiteY3" fmla="*/ 756060 h 756060"/>
              <a:gd name="connsiteX4" fmla="*/ 0 w 5750505"/>
              <a:gd name="connsiteY4" fmla="*/ 756060 h 756060"/>
              <a:gd name="connsiteX5" fmla="*/ 0 w 5750505"/>
              <a:gd name="connsiteY5" fmla="*/ 0 h 75606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49945"/>
              <a:gd name="connsiteY0" fmla="*/ 6350 h 762410"/>
              <a:gd name="connsiteX1" fmla="*/ 5340930 w 5749945"/>
              <a:gd name="connsiteY1" fmla="*/ 0 h 762410"/>
              <a:gd name="connsiteX2" fmla="*/ 5749945 w 5749945"/>
              <a:gd name="connsiteY2" fmla="*/ 382505 h 762410"/>
              <a:gd name="connsiteX3" fmla="*/ 5337755 w 5749945"/>
              <a:gd name="connsiteY3" fmla="*/ 759235 h 762410"/>
              <a:gd name="connsiteX4" fmla="*/ 0 w 5749945"/>
              <a:gd name="connsiteY4" fmla="*/ 762410 h 762410"/>
              <a:gd name="connsiteX5" fmla="*/ 0 w 5749945"/>
              <a:gd name="connsiteY5" fmla="*/ 6350 h 762410"/>
              <a:gd name="connsiteX0" fmla="*/ 0 w 5749952"/>
              <a:gd name="connsiteY0" fmla="*/ 6350 h 762410"/>
              <a:gd name="connsiteX1" fmla="*/ 5340930 w 5749952"/>
              <a:gd name="connsiteY1" fmla="*/ 0 h 762410"/>
              <a:gd name="connsiteX2" fmla="*/ 5749945 w 5749952"/>
              <a:gd name="connsiteY2" fmla="*/ 382505 h 762410"/>
              <a:gd name="connsiteX3" fmla="*/ 5337755 w 5749952"/>
              <a:gd name="connsiteY3" fmla="*/ 759235 h 762410"/>
              <a:gd name="connsiteX4" fmla="*/ 0 w 5749952"/>
              <a:gd name="connsiteY4" fmla="*/ 762410 h 762410"/>
              <a:gd name="connsiteX5" fmla="*/ 0 w 5749952"/>
              <a:gd name="connsiteY5" fmla="*/ 6350 h 762410"/>
              <a:gd name="connsiteX0" fmla="*/ 0 w 5749945"/>
              <a:gd name="connsiteY0" fmla="*/ 6350 h 762410"/>
              <a:gd name="connsiteX1" fmla="*/ 5340930 w 5749945"/>
              <a:gd name="connsiteY1" fmla="*/ 0 h 762410"/>
              <a:gd name="connsiteX2" fmla="*/ 5749945 w 5749945"/>
              <a:gd name="connsiteY2" fmla="*/ 382505 h 762410"/>
              <a:gd name="connsiteX3" fmla="*/ 5337755 w 5749945"/>
              <a:gd name="connsiteY3" fmla="*/ 759235 h 762410"/>
              <a:gd name="connsiteX4" fmla="*/ 0 w 5749945"/>
              <a:gd name="connsiteY4" fmla="*/ 762410 h 762410"/>
              <a:gd name="connsiteX5" fmla="*/ 0 w 5749945"/>
              <a:gd name="connsiteY5" fmla="*/ 6350 h 762410"/>
              <a:gd name="connsiteX0" fmla="*/ 0 w 5768995"/>
              <a:gd name="connsiteY0" fmla="*/ 6350 h 762410"/>
              <a:gd name="connsiteX1" fmla="*/ 5340930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8995" h="762410">
                <a:moveTo>
                  <a:pt x="0" y="6350"/>
                </a:moveTo>
                <a:lnTo>
                  <a:pt x="5227326" y="0"/>
                </a:lnTo>
                <a:cubicBezTo>
                  <a:pt x="5734560" y="381502"/>
                  <a:pt x="5186025" y="4178"/>
                  <a:pt x="5768995" y="385680"/>
                </a:cubicBezTo>
                <a:cubicBezTo>
                  <a:pt x="5154390" y="747265"/>
                  <a:pt x="5740852" y="397650"/>
                  <a:pt x="5167348" y="759235"/>
                </a:cubicBezTo>
                <a:lnTo>
                  <a:pt x="0" y="762410"/>
                </a:lnTo>
                <a:lnTo>
                  <a:pt x="0" y="6350"/>
                </a:lnTo>
                <a:close/>
              </a:path>
            </a:pathLst>
          </a:custGeom>
          <a:gradFill>
            <a:gsLst>
              <a:gs pos="22846">
                <a:srgbClr val="6428AA"/>
              </a:gs>
              <a:gs pos="63240">
                <a:srgbClr val="863DC8"/>
              </a:gs>
              <a:gs pos="99804">
                <a:srgbClr val="A852E6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78" name="TextBox 34"/>
          <p:cNvSpPr txBox="1"/>
          <p:nvPr/>
        </p:nvSpPr>
        <p:spPr>
          <a:xfrm>
            <a:off x="1188914" y="3378643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07</a:t>
            </a:r>
          </a:p>
        </p:txBody>
      </p:sp>
      <p:sp>
        <p:nvSpPr>
          <p:cNvPr id="79" name="TextBox 52"/>
          <p:cNvSpPr txBox="1"/>
          <p:nvPr/>
        </p:nvSpPr>
        <p:spPr>
          <a:xfrm>
            <a:off x="2054593" y="3452256"/>
            <a:ext cx="220452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Project Modules</a:t>
            </a:r>
            <a:endParaRPr dirty="0"/>
          </a:p>
        </p:txBody>
      </p:sp>
      <p:sp>
        <p:nvSpPr>
          <p:cNvPr id="72" name="TextBox 34"/>
          <p:cNvSpPr txBox="1"/>
          <p:nvPr/>
        </p:nvSpPr>
        <p:spPr>
          <a:xfrm>
            <a:off x="1190908" y="2880861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06</a:t>
            </a:r>
          </a:p>
        </p:txBody>
      </p:sp>
      <p:sp>
        <p:nvSpPr>
          <p:cNvPr id="73" name="TextBox 52"/>
          <p:cNvSpPr txBox="1"/>
          <p:nvPr/>
        </p:nvSpPr>
        <p:spPr>
          <a:xfrm>
            <a:off x="1827201" y="2957002"/>
            <a:ext cx="2425888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Requirements</a:t>
            </a:r>
            <a:endParaRPr dirty="0"/>
          </a:p>
        </p:txBody>
      </p:sp>
      <p:sp>
        <p:nvSpPr>
          <p:cNvPr id="33" name="Rectangle"/>
          <p:cNvSpPr/>
          <p:nvPr/>
        </p:nvSpPr>
        <p:spPr>
          <a:xfrm>
            <a:off x="1123100" y="2355080"/>
            <a:ext cx="3851116" cy="511947"/>
          </a:xfrm>
          <a:custGeom>
            <a:avLst/>
            <a:gdLst>
              <a:gd name="connsiteX0" fmla="*/ 0 w 3680368"/>
              <a:gd name="connsiteY0" fmla="*/ 0 h 756060"/>
              <a:gd name="connsiteX1" fmla="*/ 3680368 w 3680368"/>
              <a:gd name="connsiteY1" fmla="*/ 0 h 756060"/>
              <a:gd name="connsiteX2" fmla="*/ 3680368 w 3680368"/>
              <a:gd name="connsiteY2" fmla="*/ 756060 h 756060"/>
              <a:gd name="connsiteX3" fmla="*/ 0 w 3680368"/>
              <a:gd name="connsiteY3" fmla="*/ 756060 h 756060"/>
              <a:gd name="connsiteX4" fmla="*/ 0 w 3680368"/>
              <a:gd name="connsiteY4" fmla="*/ 0 h 756060"/>
              <a:gd name="connsiteX0" fmla="*/ 0 w 3680389"/>
              <a:gd name="connsiteY0" fmla="*/ 0 h 756060"/>
              <a:gd name="connsiteX1" fmla="*/ 3680368 w 3680389"/>
              <a:gd name="connsiteY1" fmla="*/ 0 h 756060"/>
              <a:gd name="connsiteX2" fmla="*/ 3675288 w 3680389"/>
              <a:gd name="connsiteY2" fmla="*/ 374697 h 756060"/>
              <a:gd name="connsiteX3" fmla="*/ 3680368 w 3680389"/>
              <a:gd name="connsiteY3" fmla="*/ 756060 h 756060"/>
              <a:gd name="connsiteX4" fmla="*/ 0 w 3680389"/>
              <a:gd name="connsiteY4" fmla="*/ 756060 h 756060"/>
              <a:gd name="connsiteX5" fmla="*/ 0 w 3680389"/>
              <a:gd name="connsiteY5" fmla="*/ 0 h 7560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80368"/>
              <a:gd name="connsiteY0" fmla="*/ 12700 h 768760"/>
              <a:gd name="connsiteX1" fmla="*/ 3264443 w 3680368"/>
              <a:gd name="connsiteY1" fmla="*/ 0 h 768760"/>
              <a:gd name="connsiteX2" fmla="*/ 3675288 w 3680368"/>
              <a:gd name="connsiteY2" fmla="*/ 387397 h 768760"/>
              <a:gd name="connsiteX3" fmla="*/ 3680368 w 3680368"/>
              <a:gd name="connsiteY3" fmla="*/ 768760 h 768760"/>
              <a:gd name="connsiteX4" fmla="*/ 0 w 3680368"/>
              <a:gd name="connsiteY4" fmla="*/ 768760 h 768760"/>
              <a:gd name="connsiteX5" fmla="*/ 0 w 3680368"/>
              <a:gd name="connsiteY5" fmla="*/ 12700 h 768760"/>
              <a:gd name="connsiteX0" fmla="*/ 0 w 3675293"/>
              <a:gd name="connsiteY0" fmla="*/ 12700 h 768760"/>
              <a:gd name="connsiteX1" fmla="*/ 3264443 w 3675293"/>
              <a:gd name="connsiteY1" fmla="*/ 0 h 768760"/>
              <a:gd name="connsiteX2" fmla="*/ 3675288 w 3675293"/>
              <a:gd name="connsiteY2" fmla="*/ 387397 h 768760"/>
              <a:gd name="connsiteX3" fmla="*/ 3261268 w 3675293"/>
              <a:gd name="connsiteY3" fmla="*/ 756060 h 768760"/>
              <a:gd name="connsiteX4" fmla="*/ 0 w 3675293"/>
              <a:gd name="connsiteY4" fmla="*/ 768760 h 768760"/>
              <a:gd name="connsiteX5" fmla="*/ 0 w 3675293"/>
              <a:gd name="connsiteY5" fmla="*/ 12700 h 768760"/>
              <a:gd name="connsiteX0" fmla="*/ 0 w 3675356"/>
              <a:gd name="connsiteY0" fmla="*/ 12700 h 768760"/>
              <a:gd name="connsiteX1" fmla="*/ 3264443 w 3675356"/>
              <a:gd name="connsiteY1" fmla="*/ 0 h 768760"/>
              <a:gd name="connsiteX2" fmla="*/ 3675288 w 3675356"/>
              <a:gd name="connsiteY2" fmla="*/ 387397 h 768760"/>
              <a:gd name="connsiteX3" fmla="*/ 3261268 w 3675356"/>
              <a:gd name="connsiteY3" fmla="*/ 756060 h 768760"/>
              <a:gd name="connsiteX4" fmla="*/ 0 w 3675356"/>
              <a:gd name="connsiteY4" fmla="*/ 768760 h 768760"/>
              <a:gd name="connsiteX5" fmla="*/ 0 w 3675356"/>
              <a:gd name="connsiteY5" fmla="*/ 12700 h 768760"/>
              <a:gd name="connsiteX0" fmla="*/ 0 w 3675288"/>
              <a:gd name="connsiteY0" fmla="*/ 12700 h 768760"/>
              <a:gd name="connsiteX1" fmla="*/ 3264443 w 3675288"/>
              <a:gd name="connsiteY1" fmla="*/ 0 h 768760"/>
              <a:gd name="connsiteX2" fmla="*/ 3675288 w 3675288"/>
              <a:gd name="connsiteY2" fmla="*/ 387397 h 768760"/>
              <a:gd name="connsiteX3" fmla="*/ 3261268 w 3675288"/>
              <a:gd name="connsiteY3" fmla="*/ 756060 h 768760"/>
              <a:gd name="connsiteX4" fmla="*/ 0 w 3675288"/>
              <a:gd name="connsiteY4" fmla="*/ 768760 h 768760"/>
              <a:gd name="connsiteX5" fmla="*/ 0 w 3675288"/>
              <a:gd name="connsiteY5" fmla="*/ 12700 h 76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5288" h="768760">
                <a:moveTo>
                  <a:pt x="0" y="12700"/>
                </a:moveTo>
                <a:lnTo>
                  <a:pt x="3264443" y="0"/>
                </a:lnTo>
                <a:cubicBezTo>
                  <a:pt x="3677616" y="375724"/>
                  <a:pt x="3268465" y="8498"/>
                  <a:pt x="3675288" y="387397"/>
                </a:cubicBezTo>
                <a:cubicBezTo>
                  <a:pt x="3280106" y="743118"/>
                  <a:pt x="3650100" y="425739"/>
                  <a:pt x="3261268" y="756060"/>
                </a:cubicBezTo>
                <a:lnTo>
                  <a:pt x="0" y="768760"/>
                </a:lnTo>
                <a:lnTo>
                  <a:pt x="0" y="12700"/>
                </a:lnTo>
                <a:close/>
              </a:path>
            </a:pathLst>
          </a:custGeom>
          <a:gradFill>
            <a:gsLst>
              <a:gs pos="7000">
                <a:srgbClr val="9E4CDD"/>
              </a:gs>
              <a:gs pos="100000">
                <a:srgbClr val="2C66A3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TextBox 34"/>
          <p:cNvSpPr txBox="1"/>
          <p:nvPr/>
        </p:nvSpPr>
        <p:spPr>
          <a:xfrm>
            <a:off x="1195903" y="2410185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67" name="TextBox 52"/>
          <p:cNvSpPr txBox="1"/>
          <p:nvPr/>
        </p:nvSpPr>
        <p:spPr>
          <a:xfrm>
            <a:off x="2123462" y="2439227"/>
            <a:ext cx="218708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Proposed System</a:t>
            </a:r>
            <a:r>
              <a:rPr dirty="0"/>
              <a:t>     </a:t>
            </a:r>
          </a:p>
        </p:txBody>
      </p:sp>
      <p:sp>
        <p:nvSpPr>
          <p:cNvPr id="35" name="Rectangle"/>
          <p:cNvSpPr/>
          <p:nvPr/>
        </p:nvSpPr>
        <p:spPr>
          <a:xfrm>
            <a:off x="1126973" y="1821609"/>
            <a:ext cx="3869525" cy="554285"/>
          </a:xfrm>
          <a:custGeom>
            <a:avLst/>
            <a:gdLst>
              <a:gd name="connsiteX0" fmla="*/ 0 w 5750505"/>
              <a:gd name="connsiteY0" fmla="*/ 0 h 756060"/>
              <a:gd name="connsiteX1" fmla="*/ 5750505 w 5750505"/>
              <a:gd name="connsiteY1" fmla="*/ 0 h 756060"/>
              <a:gd name="connsiteX2" fmla="*/ 5750505 w 5750505"/>
              <a:gd name="connsiteY2" fmla="*/ 756060 h 756060"/>
              <a:gd name="connsiteX3" fmla="*/ 0 w 5750505"/>
              <a:gd name="connsiteY3" fmla="*/ 756060 h 756060"/>
              <a:gd name="connsiteX4" fmla="*/ 0 w 5750505"/>
              <a:gd name="connsiteY4" fmla="*/ 0 h 756060"/>
              <a:gd name="connsiteX0" fmla="*/ 0 w 5750505"/>
              <a:gd name="connsiteY0" fmla="*/ 0 h 756060"/>
              <a:gd name="connsiteX1" fmla="*/ 5750505 w 5750505"/>
              <a:gd name="connsiteY1" fmla="*/ 0 h 756060"/>
              <a:gd name="connsiteX2" fmla="*/ 5749945 w 5750505"/>
              <a:gd name="connsiteY2" fmla="*/ 376155 h 756060"/>
              <a:gd name="connsiteX3" fmla="*/ 5750505 w 5750505"/>
              <a:gd name="connsiteY3" fmla="*/ 756060 h 756060"/>
              <a:gd name="connsiteX4" fmla="*/ 0 w 5750505"/>
              <a:gd name="connsiteY4" fmla="*/ 756060 h 756060"/>
              <a:gd name="connsiteX5" fmla="*/ 0 w 5750505"/>
              <a:gd name="connsiteY5" fmla="*/ 0 h 75606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50505"/>
              <a:gd name="connsiteY0" fmla="*/ 6350 h 762410"/>
              <a:gd name="connsiteX1" fmla="*/ 5340930 w 5750505"/>
              <a:gd name="connsiteY1" fmla="*/ 0 h 762410"/>
              <a:gd name="connsiteX2" fmla="*/ 5749945 w 5750505"/>
              <a:gd name="connsiteY2" fmla="*/ 382505 h 762410"/>
              <a:gd name="connsiteX3" fmla="*/ 5750505 w 5750505"/>
              <a:gd name="connsiteY3" fmla="*/ 762410 h 762410"/>
              <a:gd name="connsiteX4" fmla="*/ 0 w 5750505"/>
              <a:gd name="connsiteY4" fmla="*/ 762410 h 762410"/>
              <a:gd name="connsiteX5" fmla="*/ 0 w 5750505"/>
              <a:gd name="connsiteY5" fmla="*/ 6350 h 762410"/>
              <a:gd name="connsiteX0" fmla="*/ 0 w 5749945"/>
              <a:gd name="connsiteY0" fmla="*/ 6350 h 762410"/>
              <a:gd name="connsiteX1" fmla="*/ 5340930 w 5749945"/>
              <a:gd name="connsiteY1" fmla="*/ 0 h 762410"/>
              <a:gd name="connsiteX2" fmla="*/ 5749945 w 5749945"/>
              <a:gd name="connsiteY2" fmla="*/ 382505 h 762410"/>
              <a:gd name="connsiteX3" fmla="*/ 5337755 w 5749945"/>
              <a:gd name="connsiteY3" fmla="*/ 759235 h 762410"/>
              <a:gd name="connsiteX4" fmla="*/ 0 w 5749945"/>
              <a:gd name="connsiteY4" fmla="*/ 762410 h 762410"/>
              <a:gd name="connsiteX5" fmla="*/ 0 w 5749945"/>
              <a:gd name="connsiteY5" fmla="*/ 6350 h 762410"/>
              <a:gd name="connsiteX0" fmla="*/ 0 w 5749952"/>
              <a:gd name="connsiteY0" fmla="*/ 6350 h 762410"/>
              <a:gd name="connsiteX1" fmla="*/ 5340930 w 5749952"/>
              <a:gd name="connsiteY1" fmla="*/ 0 h 762410"/>
              <a:gd name="connsiteX2" fmla="*/ 5749945 w 5749952"/>
              <a:gd name="connsiteY2" fmla="*/ 382505 h 762410"/>
              <a:gd name="connsiteX3" fmla="*/ 5337755 w 5749952"/>
              <a:gd name="connsiteY3" fmla="*/ 759235 h 762410"/>
              <a:gd name="connsiteX4" fmla="*/ 0 w 5749952"/>
              <a:gd name="connsiteY4" fmla="*/ 762410 h 762410"/>
              <a:gd name="connsiteX5" fmla="*/ 0 w 5749952"/>
              <a:gd name="connsiteY5" fmla="*/ 6350 h 762410"/>
              <a:gd name="connsiteX0" fmla="*/ 0 w 5749945"/>
              <a:gd name="connsiteY0" fmla="*/ 6350 h 762410"/>
              <a:gd name="connsiteX1" fmla="*/ 5340930 w 5749945"/>
              <a:gd name="connsiteY1" fmla="*/ 0 h 762410"/>
              <a:gd name="connsiteX2" fmla="*/ 5749945 w 5749945"/>
              <a:gd name="connsiteY2" fmla="*/ 382505 h 762410"/>
              <a:gd name="connsiteX3" fmla="*/ 5337755 w 5749945"/>
              <a:gd name="connsiteY3" fmla="*/ 759235 h 762410"/>
              <a:gd name="connsiteX4" fmla="*/ 0 w 5749945"/>
              <a:gd name="connsiteY4" fmla="*/ 762410 h 762410"/>
              <a:gd name="connsiteX5" fmla="*/ 0 w 5749945"/>
              <a:gd name="connsiteY5" fmla="*/ 6350 h 762410"/>
              <a:gd name="connsiteX0" fmla="*/ 0 w 5768995"/>
              <a:gd name="connsiteY0" fmla="*/ 6350 h 762410"/>
              <a:gd name="connsiteX1" fmla="*/ 5340930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337755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  <a:gd name="connsiteX0" fmla="*/ 0 w 5768995"/>
              <a:gd name="connsiteY0" fmla="*/ 6350 h 762410"/>
              <a:gd name="connsiteX1" fmla="*/ 5227326 w 5768995"/>
              <a:gd name="connsiteY1" fmla="*/ 0 h 762410"/>
              <a:gd name="connsiteX2" fmla="*/ 5768995 w 5768995"/>
              <a:gd name="connsiteY2" fmla="*/ 385680 h 762410"/>
              <a:gd name="connsiteX3" fmla="*/ 5167348 w 5768995"/>
              <a:gd name="connsiteY3" fmla="*/ 759235 h 762410"/>
              <a:gd name="connsiteX4" fmla="*/ 0 w 5768995"/>
              <a:gd name="connsiteY4" fmla="*/ 762410 h 762410"/>
              <a:gd name="connsiteX5" fmla="*/ 0 w 5768995"/>
              <a:gd name="connsiteY5" fmla="*/ 6350 h 7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8995" h="762410">
                <a:moveTo>
                  <a:pt x="0" y="6350"/>
                </a:moveTo>
                <a:lnTo>
                  <a:pt x="5227326" y="0"/>
                </a:lnTo>
                <a:cubicBezTo>
                  <a:pt x="5734560" y="381502"/>
                  <a:pt x="5186025" y="4178"/>
                  <a:pt x="5768995" y="385680"/>
                </a:cubicBezTo>
                <a:cubicBezTo>
                  <a:pt x="5154390" y="747265"/>
                  <a:pt x="5740852" y="397650"/>
                  <a:pt x="5167348" y="759235"/>
                </a:cubicBezTo>
                <a:lnTo>
                  <a:pt x="0" y="762410"/>
                </a:lnTo>
                <a:lnTo>
                  <a:pt x="0" y="6350"/>
                </a:lnTo>
                <a:close/>
              </a:path>
            </a:pathLst>
          </a:custGeom>
          <a:gradFill>
            <a:gsLst>
              <a:gs pos="0">
                <a:srgbClr val="6428AA"/>
              </a:gs>
              <a:gs pos="63240">
                <a:srgbClr val="863DC8"/>
              </a:gs>
              <a:gs pos="99804">
                <a:srgbClr val="21A3CD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60" name="TextBox 34"/>
          <p:cNvSpPr txBox="1"/>
          <p:nvPr/>
        </p:nvSpPr>
        <p:spPr>
          <a:xfrm>
            <a:off x="1174535" y="1895773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61" name="TextBox 52"/>
          <p:cNvSpPr txBox="1"/>
          <p:nvPr/>
        </p:nvSpPr>
        <p:spPr>
          <a:xfrm>
            <a:off x="2113007" y="1895773"/>
            <a:ext cx="242089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Problem Statement</a:t>
            </a:r>
            <a:r>
              <a:rPr dirty="0"/>
              <a:t>     </a:t>
            </a:r>
          </a:p>
        </p:txBody>
      </p:sp>
      <p:sp>
        <p:nvSpPr>
          <p:cNvPr id="36" name="Rectangle"/>
          <p:cNvSpPr/>
          <p:nvPr/>
        </p:nvSpPr>
        <p:spPr>
          <a:xfrm>
            <a:off x="1122370" y="1314373"/>
            <a:ext cx="3860061" cy="523522"/>
          </a:xfrm>
          <a:custGeom>
            <a:avLst/>
            <a:gdLst>
              <a:gd name="connsiteX0" fmla="*/ 0 w 3855146"/>
              <a:gd name="connsiteY0" fmla="*/ 0 h 756060"/>
              <a:gd name="connsiteX1" fmla="*/ 3855146 w 3855146"/>
              <a:gd name="connsiteY1" fmla="*/ 0 h 756060"/>
              <a:gd name="connsiteX2" fmla="*/ 3855146 w 3855146"/>
              <a:gd name="connsiteY2" fmla="*/ 756060 h 756060"/>
              <a:gd name="connsiteX3" fmla="*/ 0 w 3855146"/>
              <a:gd name="connsiteY3" fmla="*/ 756060 h 756060"/>
              <a:gd name="connsiteX4" fmla="*/ 0 w 3855146"/>
              <a:gd name="connsiteY4" fmla="*/ 0 h 756060"/>
              <a:gd name="connsiteX0" fmla="*/ 0 w 3855146"/>
              <a:gd name="connsiteY0" fmla="*/ 0 h 756060"/>
              <a:gd name="connsiteX1" fmla="*/ 3855146 w 3855146"/>
              <a:gd name="connsiteY1" fmla="*/ 0 h 756060"/>
              <a:gd name="connsiteX2" fmla="*/ 3851971 w 3855146"/>
              <a:gd name="connsiteY2" fmla="*/ 400105 h 756060"/>
              <a:gd name="connsiteX3" fmla="*/ 3855146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  <a:gd name="connsiteX0" fmla="*/ 0 w 4347272"/>
              <a:gd name="connsiteY0" fmla="*/ 0 h 756060"/>
              <a:gd name="connsiteX1" fmla="*/ 3855146 w 4347272"/>
              <a:gd name="connsiteY1" fmla="*/ 0 h 756060"/>
              <a:gd name="connsiteX2" fmla="*/ 4347271 w 4347272"/>
              <a:gd name="connsiteY2" fmla="*/ 368355 h 756060"/>
              <a:gd name="connsiteX3" fmla="*/ 3855146 w 4347272"/>
              <a:gd name="connsiteY3" fmla="*/ 756060 h 756060"/>
              <a:gd name="connsiteX4" fmla="*/ 0 w 4347272"/>
              <a:gd name="connsiteY4" fmla="*/ 756060 h 756060"/>
              <a:gd name="connsiteX5" fmla="*/ 0 w 4347272"/>
              <a:gd name="connsiteY5" fmla="*/ 0 h 756060"/>
              <a:gd name="connsiteX0" fmla="*/ 0 w 4347338"/>
              <a:gd name="connsiteY0" fmla="*/ 0 h 756060"/>
              <a:gd name="connsiteX1" fmla="*/ 3855146 w 4347338"/>
              <a:gd name="connsiteY1" fmla="*/ 0 h 756060"/>
              <a:gd name="connsiteX2" fmla="*/ 4347271 w 4347338"/>
              <a:gd name="connsiteY2" fmla="*/ 368355 h 756060"/>
              <a:gd name="connsiteX3" fmla="*/ 3855146 w 4347338"/>
              <a:gd name="connsiteY3" fmla="*/ 756060 h 756060"/>
              <a:gd name="connsiteX4" fmla="*/ 0 w 4347338"/>
              <a:gd name="connsiteY4" fmla="*/ 756060 h 756060"/>
              <a:gd name="connsiteX5" fmla="*/ 0 w 4347338"/>
              <a:gd name="connsiteY5" fmla="*/ 0 h 756060"/>
              <a:gd name="connsiteX0" fmla="*/ 0 w 4347272"/>
              <a:gd name="connsiteY0" fmla="*/ 0 h 756060"/>
              <a:gd name="connsiteX1" fmla="*/ 3855146 w 4347272"/>
              <a:gd name="connsiteY1" fmla="*/ 0 h 756060"/>
              <a:gd name="connsiteX2" fmla="*/ 4347271 w 4347272"/>
              <a:gd name="connsiteY2" fmla="*/ 368355 h 756060"/>
              <a:gd name="connsiteX3" fmla="*/ 3855146 w 4347272"/>
              <a:gd name="connsiteY3" fmla="*/ 756060 h 756060"/>
              <a:gd name="connsiteX4" fmla="*/ 0 w 4347272"/>
              <a:gd name="connsiteY4" fmla="*/ 756060 h 756060"/>
              <a:gd name="connsiteX5" fmla="*/ 0 w 4347272"/>
              <a:gd name="connsiteY5" fmla="*/ 0 h 756060"/>
              <a:gd name="connsiteX0" fmla="*/ 0 w 4347271"/>
              <a:gd name="connsiteY0" fmla="*/ 0 h 756060"/>
              <a:gd name="connsiteX1" fmla="*/ 3855146 w 4347271"/>
              <a:gd name="connsiteY1" fmla="*/ 0 h 756060"/>
              <a:gd name="connsiteX2" fmla="*/ 4347271 w 4347271"/>
              <a:gd name="connsiteY2" fmla="*/ 368355 h 756060"/>
              <a:gd name="connsiteX3" fmla="*/ 3855146 w 4347271"/>
              <a:gd name="connsiteY3" fmla="*/ 756060 h 756060"/>
              <a:gd name="connsiteX4" fmla="*/ 0 w 4347271"/>
              <a:gd name="connsiteY4" fmla="*/ 756060 h 756060"/>
              <a:gd name="connsiteX5" fmla="*/ 0 w 4347271"/>
              <a:gd name="connsiteY5" fmla="*/ 0 h 756060"/>
              <a:gd name="connsiteX0" fmla="*/ 0 w 4347271"/>
              <a:gd name="connsiteY0" fmla="*/ 0 h 756060"/>
              <a:gd name="connsiteX1" fmla="*/ 3855146 w 4347271"/>
              <a:gd name="connsiteY1" fmla="*/ 0 h 756060"/>
              <a:gd name="connsiteX2" fmla="*/ 4347271 w 4347271"/>
              <a:gd name="connsiteY2" fmla="*/ 368355 h 756060"/>
              <a:gd name="connsiteX3" fmla="*/ 3855146 w 4347271"/>
              <a:gd name="connsiteY3" fmla="*/ 756060 h 756060"/>
              <a:gd name="connsiteX4" fmla="*/ 0 w 4347271"/>
              <a:gd name="connsiteY4" fmla="*/ 756060 h 756060"/>
              <a:gd name="connsiteX5" fmla="*/ 0 w 4347271"/>
              <a:gd name="connsiteY5" fmla="*/ 0 h 75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7271" h="756060">
                <a:moveTo>
                  <a:pt x="0" y="0"/>
                </a:moveTo>
                <a:lnTo>
                  <a:pt x="3855146" y="0"/>
                </a:lnTo>
                <a:cubicBezTo>
                  <a:pt x="4343038" y="361968"/>
                  <a:pt x="3853029" y="6387"/>
                  <a:pt x="4347271" y="368355"/>
                </a:cubicBezTo>
                <a:cubicBezTo>
                  <a:pt x="3853029" y="756882"/>
                  <a:pt x="4333513" y="373883"/>
                  <a:pt x="3855146" y="756060"/>
                </a:cubicBezTo>
                <a:lnTo>
                  <a:pt x="0" y="75606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890">
                <a:srgbClr val="3B51BF"/>
              </a:gs>
              <a:gs pos="98899">
                <a:srgbClr val="9597D7"/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4" name="Rectangle"/>
          <p:cNvSpPr/>
          <p:nvPr/>
        </p:nvSpPr>
        <p:spPr>
          <a:xfrm>
            <a:off x="1123100" y="813915"/>
            <a:ext cx="3864671" cy="509833"/>
          </a:xfrm>
          <a:custGeom>
            <a:avLst/>
            <a:gdLst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10819 w 4510819"/>
              <a:gd name="connsiteY2" fmla="*/ 756060 h 756060"/>
              <a:gd name="connsiteX3" fmla="*/ 0 w 4510819"/>
              <a:gd name="connsiteY3" fmla="*/ 756060 h 756060"/>
              <a:gd name="connsiteX4" fmla="*/ 0 w 4510819"/>
              <a:gd name="connsiteY4" fmla="*/ 0 h 756060"/>
              <a:gd name="connsiteX0" fmla="*/ 0 w 4510819"/>
              <a:gd name="connsiteY0" fmla="*/ 0 h 756060"/>
              <a:gd name="connsiteX1" fmla="*/ 4510819 w 4510819"/>
              <a:gd name="connsiteY1" fmla="*/ 0 h 756060"/>
              <a:gd name="connsiteX2" fmla="*/ 4509838 w 4510819"/>
              <a:gd name="connsiteY2" fmla="*/ 376667 h 756060"/>
              <a:gd name="connsiteX3" fmla="*/ 4510819 w 4510819"/>
              <a:gd name="connsiteY3" fmla="*/ 756060 h 756060"/>
              <a:gd name="connsiteX4" fmla="*/ 0 w 4510819"/>
              <a:gd name="connsiteY4" fmla="*/ 756060 h 756060"/>
              <a:gd name="connsiteX5" fmla="*/ 0 w 4510819"/>
              <a:gd name="connsiteY5" fmla="*/ 0 h 756060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10819"/>
              <a:gd name="connsiteY0" fmla="*/ 9525 h 765585"/>
              <a:gd name="connsiteX1" fmla="*/ 4085369 w 4510819"/>
              <a:gd name="connsiteY1" fmla="*/ 0 h 765585"/>
              <a:gd name="connsiteX2" fmla="*/ 4509838 w 4510819"/>
              <a:gd name="connsiteY2" fmla="*/ 386192 h 765585"/>
              <a:gd name="connsiteX3" fmla="*/ 4510819 w 4510819"/>
              <a:gd name="connsiteY3" fmla="*/ 765585 h 765585"/>
              <a:gd name="connsiteX4" fmla="*/ 0 w 4510819"/>
              <a:gd name="connsiteY4" fmla="*/ 765585 h 765585"/>
              <a:gd name="connsiteX5" fmla="*/ 0 w 4510819"/>
              <a:gd name="connsiteY5" fmla="*/ 9525 h 765585"/>
              <a:gd name="connsiteX0" fmla="*/ 0 w 4509838"/>
              <a:gd name="connsiteY0" fmla="*/ 9525 h 765585"/>
              <a:gd name="connsiteX1" fmla="*/ 4085369 w 4509838"/>
              <a:gd name="connsiteY1" fmla="*/ 0 h 765585"/>
              <a:gd name="connsiteX2" fmla="*/ 4509838 w 4509838"/>
              <a:gd name="connsiteY2" fmla="*/ 386192 h 765585"/>
              <a:gd name="connsiteX3" fmla="*/ 4082194 w 4509838"/>
              <a:gd name="connsiteY3" fmla="*/ 756060 h 765585"/>
              <a:gd name="connsiteX4" fmla="*/ 0 w 4509838"/>
              <a:gd name="connsiteY4" fmla="*/ 765585 h 765585"/>
              <a:gd name="connsiteX5" fmla="*/ 0 w 4509838"/>
              <a:gd name="connsiteY5" fmla="*/ 9525 h 76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9838" h="765585">
                <a:moveTo>
                  <a:pt x="0" y="9525"/>
                </a:moveTo>
                <a:lnTo>
                  <a:pt x="4085369" y="0"/>
                </a:lnTo>
                <a:cubicBezTo>
                  <a:pt x="4509434" y="389081"/>
                  <a:pt x="4082598" y="6636"/>
                  <a:pt x="4509838" y="386192"/>
                </a:cubicBezTo>
                <a:lnTo>
                  <a:pt x="4082194" y="756060"/>
                </a:lnTo>
                <a:lnTo>
                  <a:pt x="0" y="765585"/>
                </a:lnTo>
                <a:lnTo>
                  <a:pt x="0" y="9525"/>
                </a:lnTo>
                <a:close/>
              </a:path>
            </a:pathLst>
          </a:custGeom>
          <a:gradFill>
            <a:gsLst>
              <a:gs pos="1890">
                <a:srgbClr val="6328A8"/>
              </a:gs>
              <a:gs pos="54000">
                <a:srgbClr val="1FA8CF"/>
              </a:gs>
              <a:gs pos="98899">
                <a:schemeClr val="accent1">
                  <a:lumMod val="75000"/>
                </a:schemeClr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4" name="TextBox 34"/>
          <p:cNvSpPr txBox="1"/>
          <p:nvPr/>
        </p:nvSpPr>
        <p:spPr>
          <a:xfrm>
            <a:off x="1187457" y="1374454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55" name="TextBox 52"/>
          <p:cNvSpPr txBox="1"/>
          <p:nvPr/>
        </p:nvSpPr>
        <p:spPr>
          <a:xfrm>
            <a:off x="2013623" y="1422289"/>
            <a:ext cx="2286466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Feasibility Study</a:t>
            </a:r>
            <a:endParaRPr dirty="0"/>
          </a:p>
        </p:txBody>
      </p:sp>
      <p:sp>
        <p:nvSpPr>
          <p:cNvPr id="48" name="TextBox 34"/>
          <p:cNvSpPr txBox="1"/>
          <p:nvPr/>
        </p:nvSpPr>
        <p:spPr>
          <a:xfrm>
            <a:off x="1198380" y="871909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02</a:t>
            </a:r>
          </a:p>
        </p:txBody>
      </p:sp>
      <p:sp>
        <p:nvSpPr>
          <p:cNvPr id="50" name="TextBox 52"/>
          <p:cNvSpPr txBox="1"/>
          <p:nvPr/>
        </p:nvSpPr>
        <p:spPr>
          <a:xfrm>
            <a:off x="1874062" y="889773"/>
            <a:ext cx="2008350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2000" dirty="0"/>
              <a:t>Comparison</a:t>
            </a:r>
            <a:endParaRPr dirty="0"/>
          </a:p>
        </p:txBody>
      </p:sp>
      <p:sp>
        <p:nvSpPr>
          <p:cNvPr id="37" name="Rectangle"/>
          <p:cNvSpPr/>
          <p:nvPr/>
        </p:nvSpPr>
        <p:spPr>
          <a:xfrm>
            <a:off x="1124248" y="322987"/>
            <a:ext cx="3855146" cy="503490"/>
          </a:xfrm>
          <a:custGeom>
            <a:avLst/>
            <a:gdLst>
              <a:gd name="connsiteX0" fmla="*/ 0 w 3420280"/>
              <a:gd name="connsiteY0" fmla="*/ 0 h 756060"/>
              <a:gd name="connsiteX1" fmla="*/ 3420280 w 3420280"/>
              <a:gd name="connsiteY1" fmla="*/ 0 h 756060"/>
              <a:gd name="connsiteX2" fmla="*/ 3420280 w 3420280"/>
              <a:gd name="connsiteY2" fmla="*/ 756060 h 756060"/>
              <a:gd name="connsiteX3" fmla="*/ 0 w 3420280"/>
              <a:gd name="connsiteY3" fmla="*/ 756060 h 756060"/>
              <a:gd name="connsiteX4" fmla="*/ 0 w 3420280"/>
              <a:gd name="connsiteY4" fmla="*/ 0 h 756060"/>
              <a:gd name="connsiteX0" fmla="*/ 0 w 3420280"/>
              <a:gd name="connsiteY0" fmla="*/ 0 h 756060"/>
              <a:gd name="connsiteX1" fmla="*/ 3420280 w 3420280"/>
              <a:gd name="connsiteY1" fmla="*/ 0 h 756060"/>
              <a:gd name="connsiteX2" fmla="*/ 3140771 w 3420280"/>
              <a:gd name="connsiteY2" fmla="*/ 425183 h 756060"/>
              <a:gd name="connsiteX3" fmla="*/ 3420280 w 3420280"/>
              <a:gd name="connsiteY3" fmla="*/ 756060 h 756060"/>
              <a:gd name="connsiteX4" fmla="*/ 0 w 3420280"/>
              <a:gd name="connsiteY4" fmla="*/ 756060 h 756060"/>
              <a:gd name="connsiteX5" fmla="*/ 0 w 3420280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  <a:gd name="connsiteX0" fmla="*/ 0 w 3855146"/>
              <a:gd name="connsiteY0" fmla="*/ 0 h 756060"/>
              <a:gd name="connsiteX1" fmla="*/ 3420280 w 3855146"/>
              <a:gd name="connsiteY1" fmla="*/ 0 h 756060"/>
              <a:gd name="connsiteX2" fmla="*/ 3855146 w 3855146"/>
              <a:gd name="connsiteY2" fmla="*/ 383908 h 756060"/>
              <a:gd name="connsiteX3" fmla="*/ 3420280 w 3855146"/>
              <a:gd name="connsiteY3" fmla="*/ 756060 h 756060"/>
              <a:gd name="connsiteX4" fmla="*/ 0 w 3855146"/>
              <a:gd name="connsiteY4" fmla="*/ 756060 h 756060"/>
              <a:gd name="connsiteX5" fmla="*/ 0 w 3855146"/>
              <a:gd name="connsiteY5" fmla="*/ 0 h 75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5146" h="756060">
                <a:moveTo>
                  <a:pt x="0" y="0"/>
                </a:moveTo>
                <a:lnTo>
                  <a:pt x="3420280" y="0"/>
                </a:lnTo>
                <a:cubicBezTo>
                  <a:pt x="3845694" y="374561"/>
                  <a:pt x="3423382" y="2997"/>
                  <a:pt x="3855146" y="383908"/>
                </a:cubicBezTo>
                <a:lnTo>
                  <a:pt x="3420280" y="756060"/>
                </a:lnTo>
                <a:lnTo>
                  <a:pt x="0" y="75606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089255"/>
          </a:gradFill>
          <a:ln w="12700">
            <a:miter lim="400000"/>
          </a:ln>
          <a:effectLst>
            <a:outerShdw blurRad="88900" dist="60181" dir="2623287" rotWithShape="0">
              <a:srgbClr val="000000">
                <a:alpha val="35538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42" name="TextBox 34"/>
          <p:cNvSpPr txBox="1"/>
          <p:nvPr/>
        </p:nvSpPr>
        <p:spPr>
          <a:xfrm>
            <a:off x="1193707" y="390669"/>
            <a:ext cx="583333" cy="3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43" name="TextBox 52"/>
          <p:cNvSpPr txBox="1"/>
          <p:nvPr/>
        </p:nvSpPr>
        <p:spPr>
          <a:xfrm>
            <a:off x="2121098" y="400067"/>
            <a:ext cx="16698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90" name="TextBox 34">
            <a:extLst>
              <a:ext uri="{FF2B5EF4-FFF2-40B4-BE49-F238E27FC236}">
                <a16:creationId xmlns:a16="http://schemas.microsoft.com/office/drawing/2014/main" id="{B6F4497C-D375-45A2-BCAA-E77E5C950AD6}"/>
              </a:ext>
            </a:extLst>
          </p:cNvPr>
          <p:cNvSpPr txBox="1"/>
          <p:nvPr/>
        </p:nvSpPr>
        <p:spPr>
          <a:xfrm>
            <a:off x="1199369" y="4891749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91" name="TextBox 52">
            <a:extLst>
              <a:ext uri="{FF2B5EF4-FFF2-40B4-BE49-F238E27FC236}">
                <a16:creationId xmlns:a16="http://schemas.microsoft.com/office/drawing/2014/main" id="{98F54E41-8C68-4FCB-8DE0-2400EBA26907}"/>
              </a:ext>
            </a:extLst>
          </p:cNvPr>
          <p:cNvSpPr txBox="1"/>
          <p:nvPr/>
        </p:nvSpPr>
        <p:spPr>
          <a:xfrm>
            <a:off x="2116473" y="4976348"/>
            <a:ext cx="180805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Business Plan</a:t>
            </a:r>
            <a:r>
              <a:rPr dirty="0"/>
              <a:t>     </a:t>
            </a:r>
          </a:p>
        </p:txBody>
      </p:sp>
      <p:sp>
        <p:nvSpPr>
          <p:cNvPr id="94" name="TextBox 34">
            <a:extLst>
              <a:ext uri="{FF2B5EF4-FFF2-40B4-BE49-F238E27FC236}">
                <a16:creationId xmlns:a16="http://schemas.microsoft.com/office/drawing/2014/main" id="{E61B2616-FCB2-4C0A-9F5C-7142CA52BD70}"/>
              </a:ext>
            </a:extLst>
          </p:cNvPr>
          <p:cNvSpPr txBox="1"/>
          <p:nvPr/>
        </p:nvSpPr>
        <p:spPr>
          <a:xfrm>
            <a:off x="1201363" y="4393968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dirty="0"/>
              <a:t>09</a:t>
            </a:r>
            <a:endParaRPr dirty="0"/>
          </a:p>
        </p:txBody>
      </p:sp>
      <p:sp>
        <p:nvSpPr>
          <p:cNvPr id="95" name="TextBox 52">
            <a:extLst>
              <a:ext uri="{FF2B5EF4-FFF2-40B4-BE49-F238E27FC236}">
                <a16:creationId xmlns:a16="http://schemas.microsoft.com/office/drawing/2014/main" id="{C74F409E-CCC7-4BD1-A80E-D0A5D3FD7EBE}"/>
              </a:ext>
            </a:extLst>
          </p:cNvPr>
          <p:cNvSpPr txBox="1"/>
          <p:nvPr/>
        </p:nvSpPr>
        <p:spPr>
          <a:xfrm>
            <a:off x="2118467" y="4423678"/>
            <a:ext cx="268213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Process Methodology</a:t>
            </a:r>
            <a:r>
              <a:rPr dirty="0"/>
              <a:t>     </a:t>
            </a:r>
          </a:p>
        </p:txBody>
      </p:sp>
      <p:sp>
        <p:nvSpPr>
          <p:cNvPr id="98" name="TextBox 34">
            <a:extLst>
              <a:ext uri="{FF2B5EF4-FFF2-40B4-BE49-F238E27FC236}">
                <a16:creationId xmlns:a16="http://schemas.microsoft.com/office/drawing/2014/main" id="{E11573F1-455F-4CCC-805F-537458057ED1}"/>
              </a:ext>
            </a:extLst>
          </p:cNvPr>
          <p:cNvSpPr txBox="1"/>
          <p:nvPr/>
        </p:nvSpPr>
        <p:spPr>
          <a:xfrm>
            <a:off x="1206358" y="3923292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dirty="0"/>
              <a:t>08</a:t>
            </a:r>
            <a:endParaRPr dirty="0"/>
          </a:p>
        </p:txBody>
      </p:sp>
      <p:sp>
        <p:nvSpPr>
          <p:cNvPr id="99" name="TextBox 52">
            <a:extLst>
              <a:ext uri="{FF2B5EF4-FFF2-40B4-BE49-F238E27FC236}">
                <a16:creationId xmlns:a16="http://schemas.microsoft.com/office/drawing/2014/main" id="{89868471-5593-4FF3-BAE4-B593855E7248}"/>
              </a:ext>
            </a:extLst>
          </p:cNvPr>
          <p:cNvSpPr txBox="1"/>
          <p:nvPr/>
        </p:nvSpPr>
        <p:spPr>
          <a:xfrm>
            <a:off x="1961762" y="3943153"/>
            <a:ext cx="1962763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Annual Plan</a:t>
            </a:r>
            <a:endParaRPr dirty="0"/>
          </a:p>
        </p:txBody>
      </p:sp>
      <p:pic>
        <p:nvPicPr>
          <p:cNvPr id="41" name="TinyPPT_12.png" descr="TinyPPT_12.png"/>
          <p:cNvPicPr>
            <a:picLocks/>
          </p:cNvPicPr>
          <p:nvPr/>
        </p:nvPicPr>
        <p:blipFill>
          <a:blip r:embed="rId2"/>
          <a:srcRect t="85388"/>
          <a:stretch>
            <a:fillRect/>
          </a:stretch>
        </p:blipFill>
        <p:spPr>
          <a:xfrm rot="16200000">
            <a:off x="-1948799" y="3069260"/>
            <a:ext cx="6460010" cy="303181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52">
            <a:extLst>
              <a:ext uri="{FF2B5EF4-FFF2-40B4-BE49-F238E27FC236}">
                <a16:creationId xmlns:a16="http://schemas.microsoft.com/office/drawing/2014/main" id="{63060F7F-A9D3-4F7F-9333-7A44CEE87955}"/>
              </a:ext>
            </a:extLst>
          </p:cNvPr>
          <p:cNvSpPr txBox="1"/>
          <p:nvPr/>
        </p:nvSpPr>
        <p:spPr>
          <a:xfrm>
            <a:off x="1784696" y="5487640"/>
            <a:ext cx="2187082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/>
            </a:lvl1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109" name="TextBox 34">
            <a:extLst>
              <a:ext uri="{FF2B5EF4-FFF2-40B4-BE49-F238E27FC236}">
                <a16:creationId xmlns:a16="http://schemas.microsoft.com/office/drawing/2014/main" id="{48994185-C72E-47E7-9DDF-0D7ACEC1EE75}"/>
              </a:ext>
            </a:extLst>
          </p:cNvPr>
          <p:cNvSpPr txBox="1"/>
          <p:nvPr/>
        </p:nvSpPr>
        <p:spPr>
          <a:xfrm>
            <a:off x="1197025" y="5423978"/>
            <a:ext cx="583333" cy="50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7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lang="en-US" dirty="0"/>
              <a:t>11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8000">
              <a:srgbClr val="F6F8FC">
                <a:alpha val="0"/>
              </a:srgbClr>
            </a:gs>
            <a:gs pos="74000">
              <a:srgbClr val="000000">
                <a:alpha val="41000"/>
              </a:srgbClr>
            </a:gs>
          </a:gsLst>
          <a:lin ang="2159400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8000">
              <a:srgbClr val="F6F8FC">
                <a:alpha val="0"/>
              </a:srgbClr>
            </a:gs>
            <a:gs pos="74000">
              <a:srgbClr val="000000">
                <a:alpha val="41000"/>
              </a:srgbClr>
            </a:gs>
          </a:gsLst>
          <a:lin ang="21594000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3975" cap="flat">
          <a:solidFill>
            <a:srgbClr val="FECC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</vt:lpstr>
      <vt:lpstr>Impact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Hamza Farooq</cp:lastModifiedBy>
  <cp:revision>15</cp:revision>
  <dcterms:modified xsi:type="dcterms:W3CDTF">2019-09-08T15:57:13Z</dcterms:modified>
</cp:coreProperties>
</file>