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2" r:id="rId5"/>
    <p:sldId id="257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/>
              <a:t>Lesson 10</a:t>
            </a:r>
            <a:endParaRPr lang="en-GB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 smtClean="0">
                <a:solidFill>
                  <a:srgbClr val="FF0000"/>
                </a:solidFill>
              </a:rPr>
              <a:t>wǒ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néng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zuò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zhè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ér</a:t>
            </a:r>
            <a:r>
              <a:rPr lang="en-GB" sz="4400" b="1" dirty="0" smtClean="0">
                <a:solidFill>
                  <a:srgbClr val="FF0000"/>
                </a:solidFill>
              </a:rPr>
              <a:t> ma ？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New Words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4000" dirty="0" err="1" smtClean="0">
                <a:solidFill>
                  <a:srgbClr val="FF0000"/>
                </a:solidFill>
              </a:rPr>
              <a:t>z</a:t>
            </a:r>
            <a:r>
              <a:rPr lang="en-GB" sz="4000" dirty="0" err="1" smtClean="0">
                <a:solidFill>
                  <a:srgbClr val="FF0000"/>
                </a:solidFill>
              </a:rPr>
              <a:t>huō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zi</a:t>
            </a:r>
            <a:r>
              <a:rPr lang="en-GB" sz="4000" dirty="0" smtClean="0">
                <a:solidFill>
                  <a:srgbClr val="FF0000"/>
                </a:solidFill>
              </a:rPr>
              <a:t>                    </a:t>
            </a:r>
            <a:r>
              <a:rPr lang="en-GB" sz="4000" dirty="0" err="1" smtClean="0"/>
              <a:t>table,des</a:t>
            </a:r>
            <a:r>
              <a:rPr lang="en-GB" sz="4000" dirty="0" err="1"/>
              <a:t>k</a:t>
            </a:r>
            <a:endParaRPr lang="en-GB" sz="4000" dirty="0" smtClean="0"/>
          </a:p>
          <a:p>
            <a:r>
              <a:rPr lang="en-GB" sz="4000" dirty="0" err="1" smtClean="0">
                <a:solidFill>
                  <a:srgbClr val="FF0000"/>
                </a:solidFill>
              </a:rPr>
              <a:t>Shàng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</a:t>
            </a:r>
            <a:r>
              <a:rPr lang="en-GB" sz="4000" dirty="0" err="1" smtClean="0"/>
              <a:t>up,above</a:t>
            </a:r>
            <a:r>
              <a:rPr lang="en-GB" sz="4000" dirty="0" smtClean="0"/>
              <a:t> </a:t>
            </a:r>
          </a:p>
          <a:p>
            <a:r>
              <a:rPr lang="en-GB" sz="4000" dirty="0" err="1">
                <a:solidFill>
                  <a:srgbClr val="FF0000"/>
                </a:solidFill>
              </a:rPr>
              <a:t>diàn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nǎo</a:t>
            </a:r>
            <a:r>
              <a:rPr lang="en-GB" sz="4000" dirty="0" smtClean="0">
                <a:solidFill>
                  <a:srgbClr val="FF0000"/>
                </a:solidFill>
              </a:rPr>
              <a:t>                 </a:t>
            </a:r>
            <a:r>
              <a:rPr lang="en-GB" sz="4000" dirty="0" smtClean="0"/>
              <a:t>computer</a:t>
            </a:r>
          </a:p>
          <a:p>
            <a:r>
              <a:rPr lang="en-US" sz="4000" dirty="0">
                <a:solidFill>
                  <a:srgbClr val="FF0000"/>
                </a:solidFill>
              </a:rPr>
              <a:t>h</a:t>
            </a:r>
            <a:r>
              <a:rPr lang="en-GB" sz="4000" dirty="0" smtClean="0">
                <a:solidFill>
                  <a:srgbClr val="FF0000"/>
                </a:solidFill>
              </a:rPr>
              <a:t>é                            </a:t>
            </a:r>
            <a:r>
              <a:rPr lang="en-GB" sz="4000" dirty="0" smtClean="0"/>
              <a:t>and</a:t>
            </a:r>
          </a:p>
          <a:p>
            <a:r>
              <a:rPr lang="en-GB" sz="4000" dirty="0" err="1" smtClean="0">
                <a:solidFill>
                  <a:srgbClr val="FF0000"/>
                </a:solidFill>
              </a:rPr>
              <a:t>Běn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    </a:t>
            </a:r>
            <a:r>
              <a:rPr lang="en-GB" sz="4000" dirty="0" smtClean="0"/>
              <a:t>a </a:t>
            </a:r>
            <a:r>
              <a:rPr lang="en-GB" sz="4000" dirty="0" err="1" smtClean="0"/>
              <a:t>meaure</a:t>
            </a:r>
            <a:r>
              <a:rPr lang="en-GB" sz="4000" dirty="0" smtClean="0"/>
              <a:t> word(boo</a:t>
            </a:r>
            <a:r>
              <a:rPr lang="en-US" altLang="zh-CN" sz="4000" dirty="0" smtClean="0"/>
              <a:t>k)</a:t>
            </a:r>
            <a:endParaRPr lang="en-GB" sz="4000" dirty="0" smtClean="0"/>
          </a:p>
          <a:p>
            <a:r>
              <a:rPr lang="en-GB" sz="4000" dirty="0" err="1" smtClean="0">
                <a:solidFill>
                  <a:srgbClr val="FF0000"/>
                </a:solidFill>
              </a:rPr>
              <a:t>Lǐ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        </a:t>
            </a:r>
            <a:r>
              <a:rPr lang="en-GB" sz="4000" dirty="0" err="1" smtClean="0"/>
              <a:t>inside,inner</a:t>
            </a:r>
            <a:endParaRPr lang="en-GB" sz="4000" dirty="0" smtClean="0"/>
          </a:p>
          <a:p>
            <a:r>
              <a:rPr lang="en-GB" sz="4000" dirty="0" err="1">
                <a:solidFill>
                  <a:srgbClr val="FF0000"/>
                </a:solidFill>
              </a:rPr>
              <a:t>q</a:t>
            </a:r>
            <a:r>
              <a:rPr lang="en-GB" sz="4000" dirty="0" err="1" smtClean="0">
                <a:solidFill>
                  <a:srgbClr val="FF0000"/>
                </a:solidFill>
              </a:rPr>
              <a:t>ián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miàn</a:t>
            </a:r>
            <a:r>
              <a:rPr lang="en-GB" sz="4000" dirty="0" smtClean="0">
                <a:solidFill>
                  <a:srgbClr val="FF0000"/>
                </a:solidFill>
              </a:rPr>
              <a:t>               </a:t>
            </a:r>
            <a:r>
              <a:rPr lang="en-GB" sz="4000" dirty="0" smtClean="0"/>
              <a:t>front</a:t>
            </a:r>
            <a:endParaRPr lang="en-GB" sz="4000" dirty="0"/>
          </a:p>
          <a:p>
            <a:r>
              <a:rPr lang="en-GB" sz="4000" dirty="0" err="1">
                <a:solidFill>
                  <a:srgbClr val="FF0000"/>
                </a:solidFill>
              </a:rPr>
              <a:t>h</a:t>
            </a:r>
            <a:r>
              <a:rPr lang="en-GB" sz="4000" dirty="0" err="1" smtClean="0">
                <a:solidFill>
                  <a:srgbClr val="FF0000"/>
                </a:solidFill>
              </a:rPr>
              <a:t>òu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miàn</a:t>
            </a:r>
            <a:r>
              <a:rPr lang="en-GB" sz="4000" dirty="0" smtClean="0">
                <a:solidFill>
                  <a:srgbClr val="FF0000"/>
                </a:solidFill>
              </a:rPr>
              <a:t>                </a:t>
            </a:r>
            <a:r>
              <a:rPr lang="en-GB" sz="4000" dirty="0" smtClean="0"/>
              <a:t>back</a:t>
            </a:r>
            <a:endParaRPr lang="en-GB" sz="40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b="1" u="sng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40000" lnSpcReduction="20000"/>
          </a:bodyPr>
          <a:lstStyle/>
          <a:p>
            <a:endParaRPr lang="en-US" altLang="zh-CN" sz="5100" dirty="0" smtClean="0">
              <a:solidFill>
                <a:srgbClr val="FF0000"/>
              </a:solidFill>
            </a:endParaRPr>
          </a:p>
          <a:p>
            <a:endParaRPr lang="en-US" altLang="zh-CN" sz="5100" dirty="0">
              <a:solidFill>
                <a:srgbClr val="FF0000"/>
              </a:solidFill>
            </a:endParaRPr>
          </a:p>
          <a:p>
            <a:endParaRPr lang="en-US" altLang="zh-CN" sz="7000" smtClean="0"/>
          </a:p>
          <a:p>
            <a:r>
              <a:rPr lang="en-US" altLang="zh-CN" sz="7000" smtClean="0"/>
              <a:t>z</a:t>
            </a:r>
            <a:r>
              <a:rPr lang="en-GB" sz="7000" dirty="0" err="1" smtClean="0"/>
              <a:t>huō</a:t>
            </a:r>
            <a:r>
              <a:rPr lang="en-GB" sz="7000" dirty="0" smtClean="0"/>
              <a:t> </a:t>
            </a:r>
            <a:r>
              <a:rPr lang="en-GB" sz="7000" dirty="0" err="1" smtClean="0"/>
              <a:t>zi</a:t>
            </a:r>
            <a:r>
              <a:rPr lang="en-GB" sz="7000" dirty="0" smtClean="0"/>
              <a:t>                    </a:t>
            </a:r>
          </a:p>
          <a:p>
            <a:r>
              <a:rPr lang="en-GB" sz="7000" dirty="0" err="1" smtClean="0"/>
              <a:t>shàng</a:t>
            </a:r>
            <a:r>
              <a:rPr lang="en-GB" sz="7000" dirty="0" smtClean="0"/>
              <a:t>                      </a:t>
            </a:r>
          </a:p>
          <a:p>
            <a:r>
              <a:rPr lang="en-GB" sz="7000" dirty="0" err="1"/>
              <a:t>diàn</a:t>
            </a:r>
            <a:r>
              <a:rPr lang="en-GB" sz="7000" dirty="0"/>
              <a:t> </a:t>
            </a:r>
            <a:r>
              <a:rPr lang="en-GB" sz="7000" dirty="0" err="1" smtClean="0"/>
              <a:t>nǎo</a:t>
            </a:r>
            <a:r>
              <a:rPr lang="en-GB" sz="7000" dirty="0" smtClean="0"/>
              <a:t>                 </a:t>
            </a:r>
          </a:p>
          <a:p>
            <a:r>
              <a:rPr lang="en-US" sz="7000" dirty="0"/>
              <a:t>h</a:t>
            </a:r>
            <a:r>
              <a:rPr lang="en-GB" sz="7000" dirty="0" smtClean="0"/>
              <a:t>é                            </a:t>
            </a:r>
          </a:p>
          <a:p>
            <a:r>
              <a:rPr lang="en-GB" sz="7000" dirty="0" err="1"/>
              <a:t>b</a:t>
            </a:r>
            <a:r>
              <a:rPr lang="en-GB" sz="7000" dirty="0" err="1" smtClean="0"/>
              <a:t>ěn</a:t>
            </a:r>
            <a:r>
              <a:rPr lang="en-GB" sz="7000" dirty="0" smtClean="0"/>
              <a:t>                          </a:t>
            </a:r>
          </a:p>
          <a:p>
            <a:r>
              <a:rPr lang="en-GB" sz="7000" dirty="0" err="1"/>
              <a:t>l</a:t>
            </a:r>
            <a:r>
              <a:rPr lang="en-GB" sz="7000" dirty="0" err="1" smtClean="0"/>
              <a:t>ǐ</a:t>
            </a:r>
            <a:r>
              <a:rPr lang="en-GB" sz="7000" dirty="0" smtClean="0"/>
              <a:t>                              </a:t>
            </a:r>
          </a:p>
          <a:p>
            <a:r>
              <a:rPr lang="en-GB" sz="7000" dirty="0" err="1"/>
              <a:t>q</a:t>
            </a:r>
            <a:r>
              <a:rPr lang="en-GB" sz="7000" dirty="0" err="1" smtClean="0"/>
              <a:t>ián</a:t>
            </a:r>
            <a:r>
              <a:rPr lang="en-GB" sz="7000" dirty="0" smtClean="0"/>
              <a:t> </a:t>
            </a:r>
            <a:r>
              <a:rPr lang="en-GB" sz="7000" dirty="0" err="1" smtClean="0"/>
              <a:t>miàn</a:t>
            </a:r>
            <a:r>
              <a:rPr lang="en-GB" sz="7000" dirty="0" smtClean="0"/>
              <a:t>               </a:t>
            </a:r>
            <a:endParaRPr lang="en-GB" sz="7000" dirty="0"/>
          </a:p>
          <a:p>
            <a:r>
              <a:rPr lang="en-GB" sz="7000" dirty="0" err="1"/>
              <a:t>h</a:t>
            </a:r>
            <a:r>
              <a:rPr lang="en-GB" sz="7000" dirty="0" err="1" smtClean="0"/>
              <a:t>òu</a:t>
            </a:r>
            <a:r>
              <a:rPr lang="en-GB" sz="7000" dirty="0" smtClean="0"/>
              <a:t> </a:t>
            </a:r>
            <a:r>
              <a:rPr lang="en-GB" sz="7000" dirty="0" err="1" smtClean="0"/>
              <a:t>miàn</a:t>
            </a:r>
            <a:endParaRPr lang="en-GB" sz="7000" dirty="0" smtClean="0"/>
          </a:p>
          <a:p>
            <a:r>
              <a:rPr lang="en-US" sz="7000" dirty="0"/>
              <a:t>z</a:t>
            </a:r>
            <a:r>
              <a:rPr lang="en-GB" sz="7000" dirty="0" err="1"/>
              <a:t>hèr</a:t>
            </a:r>
            <a:r>
              <a:rPr lang="en-GB" sz="7000" dirty="0"/>
              <a:t>                     </a:t>
            </a:r>
          </a:p>
          <a:p>
            <a:r>
              <a:rPr lang="en-GB" sz="7000" dirty="0" err="1"/>
              <a:t>méi</a:t>
            </a:r>
            <a:r>
              <a:rPr lang="en-GB" sz="7000" dirty="0"/>
              <a:t> </a:t>
            </a:r>
            <a:r>
              <a:rPr lang="en-GB" sz="7000" dirty="0" err="1"/>
              <a:t>yǒu</a:t>
            </a:r>
            <a:r>
              <a:rPr lang="en-GB" sz="7000" dirty="0"/>
              <a:t>              </a:t>
            </a:r>
          </a:p>
          <a:p>
            <a:r>
              <a:rPr lang="en-GB" sz="7000" dirty="0" err="1"/>
              <a:t>néng</a:t>
            </a:r>
            <a:r>
              <a:rPr lang="en-GB" sz="7000" dirty="0"/>
              <a:t>                   </a:t>
            </a:r>
          </a:p>
          <a:p>
            <a:r>
              <a:rPr lang="en-GB" sz="7000" dirty="0" err="1" smtClean="0"/>
              <a:t>zuò</a:t>
            </a:r>
            <a:r>
              <a:rPr lang="en-GB" sz="7000" dirty="0" smtClean="0"/>
              <a:t> </a:t>
            </a:r>
            <a:r>
              <a:rPr lang="zh-CN" altLang="en-US" sz="7000" dirty="0" smtClean="0"/>
              <a:t>坐</a:t>
            </a:r>
            <a:r>
              <a:rPr lang="en-GB" sz="7000" dirty="0" smtClean="0"/>
              <a:t>                    </a:t>
            </a:r>
            <a:endParaRPr lang="en-GB" sz="7000" dirty="0"/>
          </a:p>
          <a:p>
            <a:pPr marL="0" indent="0">
              <a:buNone/>
            </a:pPr>
            <a:r>
              <a:rPr lang="en-GB" sz="4000" dirty="0" smtClean="0">
                <a:solidFill>
                  <a:srgbClr val="FF0000"/>
                </a:solidFill>
              </a:rPr>
              <a:t>                </a:t>
            </a:r>
            <a:endParaRPr lang="en-GB" sz="40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b="1" u="sng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New  Words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z</a:t>
            </a:r>
            <a:r>
              <a:rPr lang="en-GB" sz="4400" dirty="0" err="1" smtClean="0">
                <a:solidFill>
                  <a:srgbClr val="FF0000"/>
                </a:solidFill>
              </a:rPr>
              <a:t>hèr</a:t>
            </a:r>
            <a:r>
              <a:rPr lang="en-GB" sz="4400" dirty="0" smtClean="0">
                <a:solidFill>
                  <a:srgbClr val="FF0000"/>
                </a:solidFill>
              </a:rPr>
              <a:t>                     </a:t>
            </a:r>
            <a:r>
              <a:rPr lang="en-GB" sz="4400" dirty="0" smtClean="0"/>
              <a:t>here</a:t>
            </a:r>
          </a:p>
          <a:p>
            <a:r>
              <a:rPr lang="en-GB" sz="4400" dirty="0" err="1">
                <a:solidFill>
                  <a:srgbClr val="FF0000"/>
                </a:solidFill>
              </a:rPr>
              <a:t>m</a:t>
            </a:r>
            <a:r>
              <a:rPr lang="en-GB" sz="4400" dirty="0" err="1" smtClean="0">
                <a:solidFill>
                  <a:srgbClr val="FF0000"/>
                </a:solidFill>
              </a:rPr>
              <a:t>éi</a:t>
            </a:r>
            <a:r>
              <a:rPr lang="en-GB" sz="4400" dirty="0" smtClean="0">
                <a:solidFill>
                  <a:srgbClr val="FF0000"/>
                </a:solidFill>
              </a:rPr>
              <a:t> </a:t>
            </a:r>
            <a:r>
              <a:rPr lang="en-GB" sz="4400" dirty="0" err="1" smtClean="0">
                <a:solidFill>
                  <a:srgbClr val="FF0000"/>
                </a:solidFill>
              </a:rPr>
              <a:t>yǒu</a:t>
            </a:r>
            <a:r>
              <a:rPr lang="en-GB" sz="4400" dirty="0" smtClean="0">
                <a:solidFill>
                  <a:srgbClr val="FF0000"/>
                </a:solidFill>
              </a:rPr>
              <a:t>              </a:t>
            </a:r>
            <a:r>
              <a:rPr lang="en-GB" sz="4400" dirty="0" smtClean="0"/>
              <a:t>there is not</a:t>
            </a:r>
          </a:p>
          <a:p>
            <a:r>
              <a:rPr lang="en-GB" sz="4400" dirty="0" err="1">
                <a:solidFill>
                  <a:srgbClr val="FF0000"/>
                </a:solidFill>
              </a:rPr>
              <a:t>n</a:t>
            </a:r>
            <a:r>
              <a:rPr lang="en-GB" sz="4400" dirty="0" err="1" smtClean="0">
                <a:solidFill>
                  <a:srgbClr val="FF0000"/>
                </a:solidFill>
              </a:rPr>
              <a:t>éng</a:t>
            </a:r>
            <a:r>
              <a:rPr lang="en-GB" sz="4400" dirty="0" smtClean="0">
                <a:solidFill>
                  <a:srgbClr val="FF0000"/>
                </a:solidFill>
              </a:rPr>
              <a:t>                   </a:t>
            </a:r>
            <a:r>
              <a:rPr lang="en-GB" sz="4400" dirty="0" err="1" smtClean="0"/>
              <a:t>can,may</a:t>
            </a:r>
            <a:endParaRPr lang="en-GB" sz="4400" dirty="0" smtClean="0"/>
          </a:p>
          <a:p>
            <a:r>
              <a:rPr lang="en-GB" sz="4400" dirty="0" err="1" smtClean="0">
                <a:solidFill>
                  <a:srgbClr val="FF0000"/>
                </a:solidFill>
              </a:rPr>
              <a:t>Zuò</a:t>
            </a:r>
            <a:r>
              <a:rPr lang="en-GB" sz="4400" dirty="0" smtClean="0">
                <a:solidFill>
                  <a:srgbClr val="FF0000"/>
                </a:solidFill>
              </a:rPr>
              <a:t>                     </a:t>
            </a:r>
            <a:r>
              <a:rPr lang="en-GB" sz="4400" dirty="0" smtClean="0"/>
              <a:t>sit</a:t>
            </a:r>
          </a:p>
          <a:p>
            <a:endParaRPr lang="en-GB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1 I</a:t>
            </a:r>
            <a:r>
              <a:rPr lang="en-US" altLang="zh-CN" b="1" i="1" dirty="0" smtClean="0">
                <a:solidFill>
                  <a:srgbClr val="002060"/>
                </a:solidFill>
              </a:rPr>
              <a:t>n the office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Zhuō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shàng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yǒu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</a:t>
            </a:r>
            <a:r>
              <a:rPr lang="en-GB" dirty="0" smtClean="0">
                <a:solidFill>
                  <a:srgbClr val="FF0000"/>
                </a:solidFill>
              </a:rPr>
              <a:t> me?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Zhuō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dirty="0" err="1" smtClean="0"/>
              <a:t>shàng</a:t>
            </a:r>
            <a:r>
              <a:rPr lang="en-GB" dirty="0" smtClean="0"/>
              <a:t> </a:t>
            </a:r>
            <a:r>
              <a:rPr lang="en-GB" dirty="0" err="1" smtClean="0"/>
              <a:t>yǒu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gè</a:t>
            </a:r>
            <a:r>
              <a:rPr lang="en-GB" dirty="0" smtClean="0"/>
              <a:t> </a:t>
            </a:r>
            <a:r>
              <a:rPr lang="en-GB" b="1" u="sng" dirty="0" err="1" smtClean="0"/>
              <a:t>diàn</a:t>
            </a:r>
            <a:r>
              <a:rPr lang="en-GB" b="1" u="sng" dirty="0" smtClean="0"/>
              <a:t> </a:t>
            </a:r>
            <a:r>
              <a:rPr lang="en-GB" b="1" u="sng" dirty="0" err="1" smtClean="0"/>
              <a:t>nǎo</a:t>
            </a:r>
            <a:r>
              <a:rPr lang="en-GB" b="1" u="sng" dirty="0" smtClean="0"/>
              <a:t> </a:t>
            </a:r>
            <a:r>
              <a:rPr lang="en-GB" dirty="0" err="1" smtClean="0"/>
              <a:t>hé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b="1" u="sng" dirty="0" err="1" smtClean="0"/>
              <a:t>běn</a:t>
            </a:r>
            <a:r>
              <a:rPr lang="en-GB" dirty="0" smtClean="0"/>
              <a:t> </a:t>
            </a:r>
            <a:r>
              <a:rPr lang="en-GB" dirty="0" err="1" smtClean="0"/>
              <a:t>shū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Bēi</a:t>
            </a:r>
            <a:r>
              <a:rPr lang="en-GB" dirty="0" smtClean="0">
                <a:solidFill>
                  <a:srgbClr val="FF0000"/>
                </a:solidFill>
              </a:rPr>
              <a:t> z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Bēi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zhuō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b="1" u="sng" dirty="0" err="1" smtClean="0"/>
              <a:t>lǐ</a:t>
            </a:r>
            <a:r>
              <a:rPr lang="en-GB" b="1" dirty="0" smtClean="0"/>
              <a:t>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2267744" y="2204864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Up,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above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3356992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6" name="矩形 5"/>
          <p:cNvSpPr/>
          <p:nvPr/>
        </p:nvSpPr>
        <p:spPr>
          <a:xfrm>
            <a:off x="7092280" y="3356992"/>
            <a:ext cx="12241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Measure word</a:t>
            </a:r>
          </a:p>
        </p:txBody>
      </p:sp>
      <p:sp>
        <p:nvSpPr>
          <p:cNvPr id="7" name="矩形 6"/>
          <p:cNvSpPr/>
          <p:nvPr/>
        </p:nvSpPr>
        <p:spPr>
          <a:xfrm>
            <a:off x="3419872" y="5733256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2 In the gym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Qián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miàn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gè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rén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jiào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</a:t>
            </a:r>
            <a:r>
              <a:rPr lang="en-GB" dirty="0" smtClean="0">
                <a:solidFill>
                  <a:srgbClr val="FF0000"/>
                </a:solidFill>
              </a:rPr>
              <a:t> me </a:t>
            </a:r>
            <a:r>
              <a:rPr lang="en-GB" dirty="0" err="1" smtClean="0">
                <a:solidFill>
                  <a:srgbClr val="FF0000"/>
                </a:solidFill>
              </a:rPr>
              <a:t>míng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jiào</a:t>
            </a:r>
            <a:r>
              <a:rPr lang="en-GB" dirty="0" smtClean="0"/>
              <a:t> </a:t>
            </a:r>
            <a:r>
              <a:rPr lang="en-GB" dirty="0" err="1" smtClean="0"/>
              <a:t>wáng</a:t>
            </a:r>
            <a:r>
              <a:rPr lang="en-GB" dirty="0" smtClean="0"/>
              <a:t> </a:t>
            </a:r>
            <a:r>
              <a:rPr lang="en-GB" dirty="0" err="1" smtClean="0"/>
              <a:t>fāng</a:t>
            </a:r>
            <a:r>
              <a:rPr lang="en-GB" dirty="0" smtClean="0"/>
              <a:t> ,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yuàn</a:t>
            </a:r>
            <a:r>
              <a:rPr lang="en-GB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Hòu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miàn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gè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rén</a:t>
            </a:r>
            <a:r>
              <a:rPr lang="en-GB" dirty="0" smtClean="0">
                <a:solidFill>
                  <a:srgbClr val="FF0000"/>
                </a:solidFill>
              </a:rPr>
              <a:t> ne? </a:t>
            </a:r>
            <a:r>
              <a:rPr lang="en-GB" dirty="0" err="1" smtClean="0">
                <a:solidFill>
                  <a:srgbClr val="FF0000"/>
                </a:solidFill>
              </a:rPr>
              <a:t>Tā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jiào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</a:t>
            </a:r>
            <a:r>
              <a:rPr lang="en-GB" dirty="0" smtClean="0">
                <a:solidFill>
                  <a:srgbClr val="FF0000"/>
                </a:solidFill>
              </a:rPr>
              <a:t> me </a:t>
            </a:r>
            <a:r>
              <a:rPr lang="en-GB" dirty="0" err="1" smtClean="0">
                <a:solidFill>
                  <a:srgbClr val="FF0000"/>
                </a:solidFill>
              </a:rPr>
              <a:t>míng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jiào</a:t>
            </a:r>
            <a:r>
              <a:rPr lang="en-GB" dirty="0" smtClean="0"/>
              <a:t> </a:t>
            </a:r>
            <a:r>
              <a:rPr lang="en-GB" dirty="0" err="1" smtClean="0"/>
              <a:t>xiè</a:t>
            </a:r>
            <a:r>
              <a:rPr lang="en-GB" dirty="0" smtClean="0"/>
              <a:t> </a:t>
            </a:r>
            <a:r>
              <a:rPr lang="en-GB" dirty="0" err="1" smtClean="0"/>
              <a:t>péng</a:t>
            </a:r>
            <a:r>
              <a:rPr lang="en-GB" dirty="0" smtClean="0"/>
              <a:t> ,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shāng</a:t>
            </a:r>
            <a:r>
              <a:rPr lang="en-GB" dirty="0" smtClean="0"/>
              <a:t> </a:t>
            </a:r>
            <a:r>
              <a:rPr lang="en-GB" dirty="0" err="1" smtClean="0"/>
              <a:t>diàn</a:t>
            </a:r>
            <a:r>
              <a:rPr lang="en-GB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827584" y="2204864"/>
            <a:ext cx="172819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4509120"/>
            <a:ext cx="172819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他  她</a:t>
            </a:r>
            <a:endParaRPr lang="en-US" altLang="zh-CN" sz="6600" dirty="0" smtClean="0"/>
          </a:p>
          <a:p>
            <a:endParaRPr lang="en-US" sz="6600" dirty="0"/>
          </a:p>
          <a:p>
            <a:r>
              <a:rPr lang="zh-CN" altLang="en-US" sz="6600" dirty="0" smtClean="0"/>
              <a:t>做  坐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Text3 In the library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Zhèr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yǒu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rén</a:t>
            </a:r>
            <a:r>
              <a:rPr lang="en-GB" dirty="0" smtClean="0">
                <a:solidFill>
                  <a:srgbClr val="FF0000"/>
                </a:solidFill>
              </a:rPr>
              <a:t> ma?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Méi</a:t>
            </a:r>
            <a:r>
              <a:rPr lang="en-GB" dirty="0" smtClean="0"/>
              <a:t> </a:t>
            </a:r>
            <a:r>
              <a:rPr lang="en-GB" dirty="0" err="1" smtClean="0"/>
              <a:t>yǒu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Wǒ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néng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zuò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zhèr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Qǐng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619672" y="4509120"/>
            <a:ext cx="100811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Can,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may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4509120"/>
            <a:ext cx="64807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0" ma:contentTypeDescription="Create a new document." ma:contentTypeScope="" ma:versionID="80403deb17b091d34349d90c2f8efa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2DA0A3-4958-4C7C-9A4F-13751C2F93A0}"/>
</file>

<file path=customXml/itemProps2.xml><?xml version="1.0" encoding="utf-8"?>
<ds:datastoreItem xmlns:ds="http://schemas.openxmlformats.org/officeDocument/2006/customXml" ds:itemID="{59E40AB4-ED81-49E6-89F4-5D938B419E23}"/>
</file>

<file path=customXml/itemProps3.xml><?xml version="1.0" encoding="utf-8"?>
<ds:datastoreItem xmlns:ds="http://schemas.openxmlformats.org/officeDocument/2006/customXml" ds:itemID="{3CA97B05-F3C9-41E0-A0AE-CF619A327767}"/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227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Lesson 10</vt:lpstr>
      <vt:lpstr>New Words</vt:lpstr>
      <vt:lpstr>PowerPoint Presentation</vt:lpstr>
      <vt:lpstr>New  Words</vt:lpstr>
      <vt:lpstr>Text 1 In the office</vt:lpstr>
      <vt:lpstr>Text 2 In the gym</vt:lpstr>
      <vt:lpstr>PowerPoint Presentation</vt:lpstr>
      <vt:lpstr>Text3 In the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</dc:title>
  <dc:creator>aisha</dc:creator>
  <cp:lastModifiedBy>Mani</cp:lastModifiedBy>
  <cp:revision>35</cp:revision>
  <dcterms:created xsi:type="dcterms:W3CDTF">2017-04-20T09:31:39Z</dcterms:created>
  <dcterms:modified xsi:type="dcterms:W3CDTF">2019-12-26T07:41:09Z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