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7" r:id="rId6"/>
    <p:sldId id="269" r:id="rId7"/>
    <p:sldId id="257" r:id="rId8"/>
    <p:sldId id="258" r:id="rId9"/>
    <p:sldId id="259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 varScale="1">
        <p:scale>
          <a:sx n="70" d="100"/>
          <a:sy n="70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9600" b="1" i="1" dirty="0" smtClean="0"/>
              <a:t>Lesson 11</a:t>
            </a:r>
            <a:endParaRPr lang="en-GB" sz="96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7200" b="1" dirty="0" err="1" smtClean="0">
                <a:solidFill>
                  <a:srgbClr val="FF0000"/>
                </a:solidFill>
              </a:rPr>
              <a:t>Xiàn</a:t>
            </a:r>
            <a:r>
              <a:rPr lang="en-GB" sz="7200" b="1" dirty="0" smtClean="0">
                <a:solidFill>
                  <a:srgbClr val="FF0000"/>
                </a:solidFill>
              </a:rPr>
              <a:t> </a:t>
            </a:r>
            <a:r>
              <a:rPr lang="en-GB" sz="7200" b="1" dirty="0" err="1" smtClean="0">
                <a:solidFill>
                  <a:srgbClr val="FF0000"/>
                </a:solidFill>
              </a:rPr>
              <a:t>zài</a:t>
            </a:r>
            <a:r>
              <a:rPr lang="en-GB" sz="7200" b="1" dirty="0" smtClean="0">
                <a:solidFill>
                  <a:srgbClr val="FF0000"/>
                </a:solidFill>
              </a:rPr>
              <a:t> </a:t>
            </a:r>
            <a:r>
              <a:rPr lang="en-GB" sz="7200" b="1" dirty="0" err="1" smtClean="0">
                <a:solidFill>
                  <a:srgbClr val="FF0000"/>
                </a:solidFill>
              </a:rPr>
              <a:t>jǐ</a:t>
            </a:r>
            <a:r>
              <a:rPr lang="en-GB" sz="7200" b="1" dirty="0" smtClean="0">
                <a:solidFill>
                  <a:srgbClr val="FF0000"/>
                </a:solidFill>
              </a:rPr>
              <a:t> </a:t>
            </a:r>
            <a:r>
              <a:rPr lang="en-GB" sz="7200" b="1" dirty="0" err="1" smtClean="0">
                <a:solidFill>
                  <a:srgbClr val="FF0000"/>
                </a:solidFill>
              </a:rPr>
              <a:t>diǎn</a:t>
            </a:r>
            <a:r>
              <a:rPr lang="en-GB" sz="7200" b="1" dirty="0" smtClean="0">
                <a:solidFill>
                  <a:srgbClr val="FF0000"/>
                </a:solidFill>
              </a:rPr>
              <a:t> ?</a:t>
            </a:r>
            <a:endParaRPr lang="en-GB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92500" lnSpcReduction="20000"/>
          </a:bodyPr>
          <a:lstStyle/>
          <a:p>
            <a:endParaRPr lang="en-GB" b="1" dirty="0" smtClean="0"/>
          </a:p>
          <a:p>
            <a:pPr marL="0" indent="0" algn="ctr">
              <a:buNone/>
            </a:pPr>
            <a:r>
              <a:rPr lang="en-GB" b="1" dirty="0" smtClean="0">
                <a:solidFill>
                  <a:srgbClr val="002060"/>
                </a:solidFill>
              </a:rPr>
              <a:t>NEW WORDS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err="1" smtClean="0"/>
              <a:t>Xiàn</a:t>
            </a:r>
            <a:r>
              <a:rPr lang="en-GB" b="1" dirty="0" smtClean="0"/>
              <a:t> </a:t>
            </a:r>
            <a:r>
              <a:rPr lang="en-GB" b="1" dirty="0" err="1" smtClean="0"/>
              <a:t>zài</a:t>
            </a:r>
            <a:r>
              <a:rPr lang="en-GB" b="1" smtClean="0"/>
              <a:t>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Diǎn</a:t>
            </a:r>
            <a:r>
              <a:rPr lang="en-GB" b="1" dirty="0" smtClean="0"/>
              <a:t>    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Fēn</a:t>
            </a:r>
            <a:r>
              <a:rPr lang="en-GB" b="1" dirty="0" smtClean="0"/>
              <a:t>     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Zhōng</a:t>
            </a:r>
            <a:r>
              <a:rPr lang="en-GB" b="1" dirty="0"/>
              <a:t> </a:t>
            </a:r>
            <a:r>
              <a:rPr lang="en-GB" b="1" dirty="0" err="1" smtClean="0"/>
              <a:t>wǔ</a:t>
            </a:r>
            <a:r>
              <a:rPr lang="en-GB" b="1" dirty="0" smtClean="0"/>
              <a:t>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chī</a:t>
            </a:r>
            <a:r>
              <a:rPr lang="en-GB" b="1" dirty="0"/>
              <a:t> </a:t>
            </a:r>
            <a:r>
              <a:rPr lang="en-GB" b="1" dirty="0" err="1" smtClean="0"/>
              <a:t>fàn</a:t>
            </a:r>
            <a:r>
              <a:rPr lang="en-GB" b="1" dirty="0" smtClean="0"/>
              <a:t>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shén</a:t>
            </a:r>
            <a:r>
              <a:rPr lang="en-GB" b="1" dirty="0"/>
              <a:t> me </a:t>
            </a:r>
            <a:r>
              <a:rPr lang="en-GB" b="1" dirty="0" err="1"/>
              <a:t>shí</a:t>
            </a:r>
            <a:r>
              <a:rPr lang="en-GB" b="1" dirty="0"/>
              <a:t> </a:t>
            </a:r>
            <a:r>
              <a:rPr lang="en-GB" b="1" dirty="0" err="1" smtClean="0"/>
              <a:t>hòu</a:t>
            </a:r>
            <a:r>
              <a:rPr lang="en-GB" b="1" dirty="0" smtClean="0"/>
              <a:t>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huí</a:t>
            </a:r>
            <a:r>
              <a:rPr lang="en-GB" b="1" dirty="0"/>
              <a:t> 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     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Diàn</a:t>
            </a:r>
            <a:r>
              <a:rPr lang="en-GB" b="1" dirty="0" smtClean="0"/>
              <a:t> </a:t>
            </a:r>
            <a:r>
              <a:rPr lang="en-GB" b="1" dirty="0" err="1" smtClean="0"/>
              <a:t>yǐng</a:t>
            </a:r>
            <a:r>
              <a:rPr lang="en-GB" b="1" dirty="0" smtClean="0"/>
              <a:t>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Zhù</a:t>
            </a:r>
            <a:r>
              <a:rPr lang="en-GB" b="1" dirty="0"/>
              <a:t> </a:t>
            </a:r>
            <a:r>
              <a:rPr lang="en-GB" b="1" dirty="0" smtClean="0"/>
              <a:t>                                   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qián</a:t>
            </a:r>
            <a:r>
              <a:rPr lang="en-GB" b="1" dirty="0" smtClean="0"/>
              <a:t>                                  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altLang="zh-CN" sz="5400" b="1" dirty="0" smtClean="0"/>
              <a:t>What’s the time right now?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8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8000" dirty="0" smtClean="0">
                <a:solidFill>
                  <a:srgbClr val="FF0000"/>
                </a:solidFill>
              </a:rPr>
              <a:t>Q: </a:t>
            </a:r>
            <a:r>
              <a:rPr lang="en-US" altLang="zh-CN" sz="8000" u="sng" dirty="0" err="1" smtClean="0">
                <a:solidFill>
                  <a:srgbClr val="FF0000"/>
                </a:solidFill>
              </a:rPr>
              <a:t>Xiàn</a:t>
            </a:r>
            <a:r>
              <a:rPr lang="en-US" altLang="zh-CN" sz="8000" u="sng" dirty="0" smtClean="0">
                <a:solidFill>
                  <a:srgbClr val="FF0000"/>
                </a:solidFill>
              </a:rPr>
              <a:t> </a:t>
            </a:r>
            <a:r>
              <a:rPr lang="en-US" altLang="zh-CN" sz="8000" u="sng" dirty="0" err="1" smtClean="0">
                <a:solidFill>
                  <a:srgbClr val="FF0000"/>
                </a:solidFill>
              </a:rPr>
              <a:t>zài</a:t>
            </a:r>
            <a:r>
              <a:rPr lang="en-US" altLang="zh-CN" sz="8000" u="sng" dirty="0" smtClean="0">
                <a:solidFill>
                  <a:srgbClr val="FF0000"/>
                </a:solidFill>
              </a:rPr>
              <a:t> </a:t>
            </a:r>
            <a:r>
              <a:rPr lang="en-US" altLang="zh-CN" sz="8000" dirty="0" err="1" smtClean="0">
                <a:solidFill>
                  <a:srgbClr val="FF0000"/>
                </a:solidFill>
              </a:rPr>
              <a:t>jǐ</a:t>
            </a:r>
            <a:r>
              <a:rPr lang="en-US" altLang="zh-CN" sz="8000" dirty="0" smtClean="0">
                <a:solidFill>
                  <a:srgbClr val="FF0000"/>
                </a:solidFill>
              </a:rPr>
              <a:t> </a:t>
            </a:r>
            <a:r>
              <a:rPr lang="en-US" altLang="zh-CN" sz="8000" b="1" u="sng" dirty="0" err="1" smtClean="0">
                <a:solidFill>
                  <a:srgbClr val="FF0000"/>
                </a:solidFill>
              </a:rPr>
              <a:t>diǎn</a:t>
            </a:r>
            <a:r>
              <a:rPr lang="zh-CN" altLang="en-US" sz="8000" dirty="0" smtClean="0">
                <a:solidFill>
                  <a:srgbClr val="FF0000"/>
                </a:solidFill>
              </a:rPr>
              <a:t>？</a:t>
            </a:r>
            <a:endParaRPr lang="en-US" altLang="zh-CN" sz="8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8000" dirty="0" smtClean="0"/>
              <a:t>A: Number + </a:t>
            </a:r>
            <a:r>
              <a:rPr lang="en-US" altLang="zh-CN" sz="8000" dirty="0" err="1" smtClean="0"/>
              <a:t>diǎn</a:t>
            </a:r>
            <a:endParaRPr lang="zh-CN" altLang="zh-CN" sz="8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8628" y="1556792"/>
            <a:ext cx="5034775" cy="4880198"/>
          </a:xfrm>
        </p:spPr>
      </p:pic>
      <p:sp>
        <p:nvSpPr>
          <p:cNvPr id="21" name="椭圆 20"/>
          <p:cNvSpPr/>
          <p:nvPr/>
        </p:nvSpPr>
        <p:spPr>
          <a:xfrm>
            <a:off x="6657339" y="2099487"/>
            <a:ext cx="1152128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liǎng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67943" y="3384823"/>
            <a:ext cx="1296144" cy="122413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 smtClean="0">
                <a:solidFill>
                  <a:srgbClr val="FF0000"/>
                </a:solidFill>
              </a:rPr>
              <a:t>Diǎn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0670" y="1373460"/>
            <a:ext cx="5034775" cy="4880198"/>
          </a:xfrm>
        </p:spPr>
      </p:pic>
      <p:sp>
        <p:nvSpPr>
          <p:cNvPr id="5" name="椭圆 4"/>
          <p:cNvSpPr/>
          <p:nvPr/>
        </p:nvSpPr>
        <p:spPr>
          <a:xfrm>
            <a:off x="5868144" y="1118126"/>
            <a:ext cx="936104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70471" y="2123657"/>
            <a:ext cx="1008112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10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70194" y="3344515"/>
            <a:ext cx="1008112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15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04248" y="4692418"/>
            <a:ext cx="1008112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20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32140" y="5831515"/>
            <a:ext cx="936104" cy="79208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25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83968" y="6253658"/>
            <a:ext cx="936104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30</a:t>
            </a:r>
            <a:endParaRPr lang="zh-CN" altLang="en-US" sz="3200" b="1" dirty="0"/>
          </a:p>
        </p:txBody>
      </p:sp>
      <p:sp>
        <p:nvSpPr>
          <p:cNvPr id="12" name="椭圆 11"/>
          <p:cNvSpPr/>
          <p:nvPr/>
        </p:nvSpPr>
        <p:spPr>
          <a:xfrm>
            <a:off x="2771800" y="5831515"/>
            <a:ext cx="936104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35</a:t>
            </a:r>
            <a:endParaRPr lang="zh-CN" altLang="en-US" sz="3600" b="1" dirty="0"/>
          </a:p>
        </p:txBody>
      </p:sp>
      <p:sp>
        <p:nvSpPr>
          <p:cNvPr id="13" name="椭圆 12"/>
          <p:cNvSpPr/>
          <p:nvPr/>
        </p:nvSpPr>
        <p:spPr>
          <a:xfrm>
            <a:off x="1763688" y="4869160"/>
            <a:ext cx="936104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40</a:t>
            </a:r>
            <a:endParaRPr lang="zh-CN" altLang="en-US" sz="3200" b="1" dirty="0"/>
          </a:p>
        </p:txBody>
      </p:sp>
      <p:sp>
        <p:nvSpPr>
          <p:cNvPr id="14" name="椭圆 13"/>
          <p:cNvSpPr/>
          <p:nvPr/>
        </p:nvSpPr>
        <p:spPr>
          <a:xfrm>
            <a:off x="1331640" y="3448918"/>
            <a:ext cx="936104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45</a:t>
            </a:r>
            <a:endParaRPr lang="zh-CN" altLang="en-US" sz="3600" b="1" dirty="0"/>
          </a:p>
        </p:txBody>
      </p:sp>
      <p:sp>
        <p:nvSpPr>
          <p:cNvPr id="15" name="椭圆 14"/>
          <p:cNvSpPr/>
          <p:nvPr/>
        </p:nvSpPr>
        <p:spPr>
          <a:xfrm>
            <a:off x="1685895" y="2040930"/>
            <a:ext cx="1008112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50</a:t>
            </a:r>
            <a:endParaRPr lang="zh-CN" altLang="en-US" sz="3200" b="1" dirty="0"/>
          </a:p>
        </p:txBody>
      </p:sp>
      <p:sp>
        <p:nvSpPr>
          <p:cNvPr id="16" name="椭圆 15"/>
          <p:cNvSpPr/>
          <p:nvPr/>
        </p:nvSpPr>
        <p:spPr>
          <a:xfrm>
            <a:off x="2699792" y="1118126"/>
            <a:ext cx="1008112" cy="792088"/>
          </a:xfrm>
          <a:prstGeom prst="ellipse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55</a:t>
            </a:r>
            <a:endParaRPr lang="zh-CN" altLang="en-US" sz="3200" b="1" dirty="0"/>
          </a:p>
        </p:txBody>
      </p:sp>
      <p:sp>
        <p:nvSpPr>
          <p:cNvPr id="17" name="椭圆 16"/>
          <p:cNvSpPr/>
          <p:nvPr/>
        </p:nvSpPr>
        <p:spPr>
          <a:xfrm>
            <a:off x="4139952" y="3068960"/>
            <a:ext cx="1152128" cy="9361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 smtClean="0">
                <a:solidFill>
                  <a:srgbClr val="FF0000"/>
                </a:solidFill>
              </a:rPr>
              <a:t>Fēn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smtClean="0"/>
              <a:t>Am:   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shàng</a:t>
            </a:r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wǔ</a:t>
            </a:r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altLang="zh-CN" sz="4400" dirty="0" smtClean="0"/>
              <a:t>   6am: </a:t>
            </a:r>
            <a:r>
              <a:rPr lang="en-US" altLang="zh-CN" sz="4400" dirty="0" err="1" smtClean="0"/>
              <a:t>shàng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wǔ</a:t>
            </a:r>
            <a:r>
              <a:rPr lang="en-US" altLang="zh-CN" sz="4400" dirty="0" smtClean="0"/>
              <a:t> 6 </a:t>
            </a:r>
            <a:r>
              <a:rPr lang="en-GB" altLang="zh-CN" sz="4400" dirty="0" err="1" smtClean="0"/>
              <a:t>d</a:t>
            </a:r>
            <a:r>
              <a:rPr lang="en-GB" sz="4400" dirty="0" err="1" smtClean="0"/>
              <a:t>iǎn</a:t>
            </a:r>
            <a:endParaRPr lang="zh-CN" altLang="en-US" sz="4400" dirty="0" smtClean="0"/>
          </a:p>
          <a:p>
            <a:pPr>
              <a:buNone/>
            </a:pPr>
            <a:r>
              <a:rPr lang="en-US" altLang="zh-CN" sz="4400" dirty="0" smtClean="0"/>
              <a:t>  </a:t>
            </a:r>
          </a:p>
          <a:p>
            <a:r>
              <a:rPr lang="en-US" altLang="zh-CN" sz="4400" dirty="0" smtClean="0"/>
              <a:t>Pm:    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xià</a:t>
            </a:r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wǔ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4400" dirty="0" smtClean="0"/>
              <a:t>   6pm:  </a:t>
            </a:r>
            <a:r>
              <a:rPr lang="en-US" altLang="zh-CN" sz="4400" dirty="0" err="1" smtClean="0"/>
              <a:t>xià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wǔ</a:t>
            </a:r>
            <a:r>
              <a:rPr lang="en-US" altLang="zh-CN" sz="4400" dirty="0" smtClean="0"/>
              <a:t> 6 </a:t>
            </a:r>
            <a:r>
              <a:rPr lang="en-GB" altLang="zh-CN" sz="4400" dirty="0" err="1" smtClean="0"/>
              <a:t>d</a:t>
            </a:r>
            <a:r>
              <a:rPr lang="en-GB" sz="4400" dirty="0" err="1" smtClean="0"/>
              <a:t>iǎn</a:t>
            </a:r>
            <a:endParaRPr lang="en-US" altLang="zh-CN" sz="4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85000" lnSpcReduction="20000"/>
          </a:bodyPr>
          <a:lstStyle/>
          <a:p>
            <a:endParaRPr lang="en-GB" b="1" dirty="0" smtClean="0"/>
          </a:p>
          <a:p>
            <a:pPr marL="0" indent="0" algn="ctr">
              <a:buNone/>
            </a:pPr>
            <a:r>
              <a:rPr lang="en-GB" b="1" dirty="0" smtClean="0">
                <a:solidFill>
                  <a:srgbClr val="002060"/>
                </a:solidFill>
              </a:rPr>
              <a:t>NEW WORDS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err="1"/>
              <a:t>x</a:t>
            </a:r>
            <a:r>
              <a:rPr lang="en-GB" b="1" dirty="0" err="1" smtClean="0"/>
              <a:t>iàn</a:t>
            </a:r>
            <a:r>
              <a:rPr lang="en-GB" b="1" dirty="0" smtClean="0"/>
              <a:t> </a:t>
            </a:r>
            <a:r>
              <a:rPr lang="en-GB" b="1" dirty="0" err="1" smtClean="0"/>
              <a:t>zài</a:t>
            </a:r>
            <a:r>
              <a:rPr lang="en-GB" b="1" dirty="0" smtClean="0"/>
              <a:t>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right now</a:t>
            </a:r>
          </a:p>
          <a:p>
            <a:r>
              <a:rPr lang="en-GB" b="1" dirty="0" err="1"/>
              <a:t>d</a:t>
            </a:r>
            <a:r>
              <a:rPr lang="en-GB" b="1" dirty="0" err="1" smtClean="0"/>
              <a:t>iǎn</a:t>
            </a:r>
            <a:r>
              <a:rPr lang="en-GB" b="1" dirty="0" smtClean="0"/>
              <a:t>      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o’clock</a:t>
            </a:r>
          </a:p>
          <a:p>
            <a:r>
              <a:rPr lang="en-GB" b="1" dirty="0" err="1"/>
              <a:t>f</a:t>
            </a:r>
            <a:r>
              <a:rPr lang="en-GB" b="1" dirty="0" err="1" smtClean="0"/>
              <a:t>ēn</a:t>
            </a:r>
            <a:r>
              <a:rPr lang="en-GB" b="1" dirty="0" smtClean="0"/>
              <a:t>        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minute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z</a:t>
            </a:r>
            <a:r>
              <a:rPr lang="en-GB" b="1" dirty="0" err="1" smtClean="0"/>
              <a:t>hōng</a:t>
            </a:r>
            <a:r>
              <a:rPr lang="en-GB" b="1" dirty="0" smtClean="0"/>
              <a:t> </a:t>
            </a:r>
            <a:r>
              <a:rPr lang="en-GB" b="1" dirty="0" err="1" smtClean="0"/>
              <a:t>wǔ</a:t>
            </a:r>
            <a:r>
              <a:rPr lang="en-GB" b="1" dirty="0" smtClean="0"/>
              <a:t>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noon</a:t>
            </a:r>
          </a:p>
          <a:p>
            <a:r>
              <a:rPr lang="en-GB" b="1" dirty="0" err="1" smtClean="0"/>
              <a:t>xià</a:t>
            </a:r>
            <a:r>
              <a:rPr lang="en-GB" b="1" dirty="0" smtClean="0"/>
              <a:t> </a:t>
            </a:r>
            <a:r>
              <a:rPr lang="en-GB" b="1" dirty="0" err="1" smtClean="0"/>
              <a:t>wǔ</a:t>
            </a:r>
            <a:r>
              <a:rPr lang="en-GB" b="1" dirty="0" smtClean="0"/>
              <a:t>                               </a:t>
            </a:r>
            <a:r>
              <a:rPr lang="en-GB" b="1" dirty="0" err="1" smtClean="0">
                <a:solidFill>
                  <a:srgbClr val="FF0000"/>
                </a:solidFill>
              </a:rPr>
              <a:t>afternoon,pm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chī</a:t>
            </a:r>
            <a:r>
              <a:rPr lang="en-GB" b="1" dirty="0"/>
              <a:t> </a:t>
            </a:r>
            <a:r>
              <a:rPr lang="en-GB" b="1" dirty="0" err="1" smtClean="0"/>
              <a:t>fàn</a:t>
            </a:r>
            <a:r>
              <a:rPr lang="en-GB" b="1" dirty="0" smtClean="0"/>
              <a:t>  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eat a meal</a:t>
            </a:r>
          </a:p>
          <a:p>
            <a:r>
              <a:rPr lang="en-GB" b="1" dirty="0" err="1"/>
              <a:t>shén</a:t>
            </a:r>
            <a:r>
              <a:rPr lang="en-GB" b="1" dirty="0"/>
              <a:t> me </a:t>
            </a:r>
            <a:r>
              <a:rPr lang="en-GB" b="1" dirty="0" err="1"/>
              <a:t>shí</a:t>
            </a:r>
            <a:r>
              <a:rPr lang="en-GB" b="1" dirty="0"/>
              <a:t> </a:t>
            </a:r>
            <a:r>
              <a:rPr lang="en-GB" b="1" dirty="0" err="1" smtClean="0"/>
              <a:t>hòu</a:t>
            </a:r>
            <a:r>
              <a:rPr lang="en-GB" b="1" dirty="0" smtClean="0"/>
              <a:t>             </a:t>
            </a:r>
            <a:r>
              <a:rPr lang="en-GB" b="1" dirty="0" smtClean="0">
                <a:solidFill>
                  <a:srgbClr val="FF0000"/>
                </a:solidFill>
              </a:rPr>
              <a:t>when</a:t>
            </a:r>
          </a:p>
          <a:p>
            <a:r>
              <a:rPr lang="en-GB" b="1" dirty="0" err="1" smtClean="0"/>
              <a:t>huí</a:t>
            </a:r>
            <a:r>
              <a:rPr lang="en-GB" b="1" dirty="0"/>
              <a:t> 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                                   back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/>
              <a:t>d</a:t>
            </a:r>
            <a:r>
              <a:rPr lang="en-GB" b="1" dirty="0" err="1" smtClean="0"/>
              <a:t>iàn</a:t>
            </a:r>
            <a:r>
              <a:rPr lang="en-GB" b="1" dirty="0" smtClean="0"/>
              <a:t> </a:t>
            </a:r>
            <a:r>
              <a:rPr lang="en-GB" b="1" dirty="0" err="1" smtClean="0"/>
              <a:t>yǐng</a:t>
            </a:r>
            <a:r>
              <a:rPr lang="en-GB" b="1" dirty="0" smtClean="0"/>
              <a:t>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movie</a:t>
            </a:r>
          </a:p>
          <a:p>
            <a:r>
              <a:rPr lang="en-GB" b="1" dirty="0" err="1"/>
              <a:t>z</a:t>
            </a:r>
            <a:r>
              <a:rPr lang="en-GB" b="1" dirty="0" err="1" smtClean="0"/>
              <a:t>hù</a:t>
            </a:r>
            <a:r>
              <a:rPr lang="en-GB" b="1" dirty="0" smtClean="0"/>
              <a:t>                                    </a:t>
            </a:r>
            <a:r>
              <a:rPr lang="en-GB" b="1" dirty="0" err="1" smtClean="0">
                <a:solidFill>
                  <a:srgbClr val="FF0000"/>
                </a:solidFill>
              </a:rPr>
              <a:t>live,stay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err="1" smtClean="0"/>
              <a:t>qián</a:t>
            </a:r>
            <a:r>
              <a:rPr lang="en-GB" b="1" dirty="0" smtClean="0"/>
              <a:t>                                   </a:t>
            </a:r>
            <a:r>
              <a:rPr lang="en-GB" b="1" dirty="0" smtClean="0">
                <a:solidFill>
                  <a:srgbClr val="FF0000"/>
                </a:solidFill>
              </a:rPr>
              <a:t>before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1 In the library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b="1" u="sng" dirty="0" err="1" smtClean="0">
                <a:solidFill>
                  <a:srgbClr val="FF0000"/>
                </a:solidFill>
              </a:rPr>
              <a:t>Xiàn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zài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diǎn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Xiàn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shí</a:t>
            </a:r>
            <a:r>
              <a:rPr lang="en-GB" dirty="0" smtClean="0"/>
              <a:t> </a:t>
            </a:r>
            <a:r>
              <a:rPr lang="en-GB" dirty="0" err="1" smtClean="0"/>
              <a:t>diǎn</a:t>
            </a:r>
            <a:r>
              <a:rPr lang="en-GB" dirty="0" smtClean="0"/>
              <a:t> </a:t>
            </a:r>
            <a:r>
              <a:rPr lang="en-GB" dirty="0" err="1" smtClean="0"/>
              <a:t>shí</a:t>
            </a:r>
            <a:r>
              <a:rPr lang="en-GB" dirty="0" smtClean="0"/>
              <a:t> </a:t>
            </a:r>
            <a:r>
              <a:rPr lang="en-GB" b="1" u="sng" dirty="0" err="1" smtClean="0"/>
              <a:t>fēn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b="1" u="sng" dirty="0" err="1" smtClean="0">
                <a:solidFill>
                  <a:srgbClr val="FF0000"/>
                </a:solidFill>
              </a:rPr>
              <a:t>Zhōng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wǔ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diǎn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chī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fàn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Shí</a:t>
            </a:r>
            <a:r>
              <a:rPr lang="en-GB" dirty="0" smtClean="0"/>
              <a:t> </a:t>
            </a:r>
            <a:r>
              <a:rPr lang="en-GB" dirty="0" err="1" smtClean="0"/>
              <a:t>èr</a:t>
            </a:r>
            <a:r>
              <a:rPr lang="en-GB" dirty="0" smtClean="0"/>
              <a:t> </a:t>
            </a:r>
            <a:r>
              <a:rPr lang="en-GB" dirty="0" err="1" smtClean="0"/>
              <a:t>diǎn</a:t>
            </a:r>
            <a:r>
              <a:rPr lang="en-GB" dirty="0" smtClean="0"/>
              <a:t> </a:t>
            </a:r>
            <a:r>
              <a:rPr lang="en-GB" dirty="0" err="1" smtClean="0"/>
              <a:t>chī</a:t>
            </a:r>
            <a:r>
              <a:rPr lang="en-GB" dirty="0" smtClean="0"/>
              <a:t> </a:t>
            </a:r>
            <a:r>
              <a:rPr lang="en-GB" dirty="0" err="1" smtClean="0"/>
              <a:t>fàn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043608" y="2204864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204864"/>
            <a:ext cx="108012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o’clock</a:t>
            </a:r>
          </a:p>
        </p:txBody>
      </p:sp>
      <p:sp>
        <p:nvSpPr>
          <p:cNvPr id="6" name="矩形 5"/>
          <p:cNvSpPr/>
          <p:nvPr/>
        </p:nvSpPr>
        <p:spPr>
          <a:xfrm>
            <a:off x="3995936" y="3356992"/>
            <a:ext cx="122413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minute</a:t>
            </a:r>
          </a:p>
        </p:txBody>
      </p:sp>
      <p:sp>
        <p:nvSpPr>
          <p:cNvPr id="7" name="矩形 6"/>
          <p:cNvSpPr/>
          <p:nvPr/>
        </p:nvSpPr>
        <p:spPr>
          <a:xfrm>
            <a:off x="1043608" y="4509120"/>
            <a:ext cx="165618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noon</a:t>
            </a:r>
          </a:p>
        </p:txBody>
      </p:sp>
      <p:sp>
        <p:nvSpPr>
          <p:cNvPr id="8" name="矩形 6"/>
          <p:cNvSpPr/>
          <p:nvPr/>
        </p:nvSpPr>
        <p:spPr>
          <a:xfrm>
            <a:off x="3645650" y="4537720"/>
            <a:ext cx="165618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Eat a  meal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Text2 At home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Bàba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jiā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b="1" u="sng" dirty="0" err="1" smtClean="0"/>
              <a:t>Xià</a:t>
            </a:r>
            <a:r>
              <a:rPr lang="en-GB" b="1" u="sng" dirty="0" smtClean="0"/>
              <a:t> </a:t>
            </a:r>
            <a:r>
              <a:rPr lang="en-GB" b="1" u="sng" dirty="0" err="1" smtClean="0"/>
              <a:t>wǔ</a:t>
            </a:r>
            <a:r>
              <a:rPr lang="en-GB" b="1" u="sng" dirty="0" smtClean="0"/>
              <a:t> </a:t>
            </a:r>
            <a:r>
              <a:rPr lang="en-GB" dirty="0" err="1" smtClean="0"/>
              <a:t>wǔ</a:t>
            </a:r>
            <a:r>
              <a:rPr lang="en-GB" dirty="0" smtClean="0"/>
              <a:t> </a:t>
            </a:r>
            <a:r>
              <a:rPr lang="en-GB" dirty="0" err="1" smtClean="0"/>
              <a:t>diǎn</a:t>
            </a:r>
            <a:r>
              <a:rPr lang="en-GB" dirty="0" smtClean="0"/>
              <a:t>. 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Wǒmen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u="sng" dirty="0" err="1" smtClean="0">
                <a:solidFill>
                  <a:srgbClr val="FF0000"/>
                </a:solidFill>
              </a:rPr>
              <a:t>shénme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GB" u="sng" dirty="0" err="1" smtClean="0">
                <a:solidFill>
                  <a:srgbClr val="FF0000"/>
                </a:solidFill>
              </a:rPr>
              <a:t>shíhòu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qù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kàn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diànyǐng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Liù</a:t>
            </a:r>
            <a:r>
              <a:rPr lang="en-GB" dirty="0" smtClean="0"/>
              <a:t> </a:t>
            </a:r>
            <a:r>
              <a:rPr lang="en-GB" dirty="0" err="1" smtClean="0"/>
              <a:t>diǎn</a:t>
            </a:r>
            <a:r>
              <a:rPr lang="en-GB" dirty="0" smtClean="0"/>
              <a:t> </a:t>
            </a:r>
            <a:r>
              <a:rPr lang="en-GB" dirty="0" err="1" smtClean="0"/>
              <a:t>sān</a:t>
            </a:r>
            <a:r>
              <a:rPr lang="en-GB" dirty="0" smtClean="0"/>
              <a:t> </a:t>
            </a:r>
            <a:r>
              <a:rPr lang="en-GB" dirty="0" err="1" smtClean="0"/>
              <a:t>shí</a:t>
            </a:r>
            <a:r>
              <a:rPr lang="en-GB" dirty="0" smtClean="0"/>
              <a:t> </a:t>
            </a:r>
            <a:r>
              <a:rPr lang="en-GB" dirty="0" err="1" smtClean="0"/>
              <a:t>fēn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3419872" y="1916832"/>
            <a:ext cx="1368152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moment</a:t>
            </a:r>
            <a:r>
              <a:rPr lang="en-GB" sz="2400" dirty="0" err="1">
                <a:solidFill>
                  <a:srgbClr val="FF0000"/>
                </a:solidFill>
              </a:rPr>
              <a:t>shén</a:t>
            </a:r>
            <a:r>
              <a:rPr lang="en-GB" sz="2400" dirty="0">
                <a:solidFill>
                  <a:srgbClr val="FF0000"/>
                </a:solidFill>
              </a:rPr>
              <a:t> me </a:t>
            </a:r>
            <a:r>
              <a:rPr lang="en-GB" sz="2400" b="1" u="sng" dirty="0" err="1">
                <a:solidFill>
                  <a:srgbClr val="FF0000"/>
                </a:solidFill>
              </a:rPr>
              <a:t>shí</a:t>
            </a:r>
            <a:r>
              <a:rPr lang="en-GB" sz="2400" b="1" u="sng" dirty="0">
                <a:solidFill>
                  <a:srgbClr val="FF0000"/>
                </a:solidFill>
              </a:rPr>
              <a:t> </a:t>
            </a:r>
            <a:r>
              <a:rPr lang="en-GB" sz="2400" b="1" u="sng" dirty="0" err="1">
                <a:solidFill>
                  <a:srgbClr val="FF0000"/>
                </a:solidFill>
              </a:rPr>
              <a:t>hòu</a:t>
            </a:r>
            <a:r>
              <a:rPr lang="en-GB" sz="2400" b="1" u="sng" dirty="0">
                <a:solidFill>
                  <a:srgbClr val="FF0000"/>
                </a:solidFill>
              </a:rPr>
              <a:t>  </a:t>
            </a:r>
            <a:r>
              <a:rPr lang="en-GB" sz="2400" b="1" u="sng" dirty="0" err="1">
                <a:solidFill>
                  <a:srgbClr val="FF0000"/>
                </a:solidFill>
              </a:rPr>
              <a:t>huí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3"/>
          <p:cNvSpPr/>
          <p:nvPr/>
        </p:nvSpPr>
        <p:spPr>
          <a:xfrm>
            <a:off x="4801278" y="1916832"/>
            <a:ext cx="936105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back</a:t>
            </a:r>
          </a:p>
        </p:txBody>
      </p:sp>
      <p:sp>
        <p:nvSpPr>
          <p:cNvPr id="6" name="矩形 3"/>
          <p:cNvSpPr/>
          <p:nvPr/>
        </p:nvSpPr>
        <p:spPr>
          <a:xfrm>
            <a:off x="899592" y="2996952"/>
            <a:ext cx="1584176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afternoonpm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>
            <a:off x="2509635" y="4185084"/>
            <a:ext cx="252028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when</a:t>
            </a:r>
          </a:p>
        </p:txBody>
      </p:sp>
      <p:sp>
        <p:nvSpPr>
          <p:cNvPr id="8" name="矩形 3"/>
          <p:cNvSpPr/>
          <p:nvPr/>
        </p:nvSpPr>
        <p:spPr>
          <a:xfrm>
            <a:off x="6290262" y="4185084"/>
            <a:ext cx="145009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movie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Text3 At home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A:  </a:t>
            </a:r>
            <a:r>
              <a:rPr lang="en-GB" dirty="0" err="1" smtClean="0"/>
              <a:t>Wǒ</a:t>
            </a:r>
            <a:r>
              <a:rPr lang="en-GB" dirty="0" smtClean="0"/>
              <a:t> </a:t>
            </a:r>
            <a:r>
              <a:rPr lang="en-GB" dirty="0" err="1" smtClean="0"/>
              <a:t>xīng</a:t>
            </a:r>
            <a:r>
              <a:rPr lang="en-GB" dirty="0" smtClean="0"/>
              <a:t> </a:t>
            </a:r>
            <a:r>
              <a:rPr lang="en-GB" dirty="0" err="1" smtClean="0"/>
              <a:t>qī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qù</a:t>
            </a:r>
            <a:r>
              <a:rPr lang="en-GB" dirty="0" smtClean="0"/>
              <a:t> </a:t>
            </a:r>
            <a:r>
              <a:rPr lang="en-GB" dirty="0" err="1" smtClean="0"/>
              <a:t>Běijīng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B: 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xiǎng</a:t>
            </a:r>
            <a:r>
              <a:rPr lang="en-GB" dirty="0" smtClean="0">
                <a:solidFill>
                  <a:srgbClr val="FF0000"/>
                </a:solidFill>
              </a:rPr>
              <a:t>     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     </a:t>
            </a:r>
            <a:r>
              <a:rPr lang="en-GB" dirty="0" err="1" smtClean="0">
                <a:solidFill>
                  <a:srgbClr val="FF0000"/>
                </a:solidFill>
              </a:rPr>
              <a:t>Běijīng</a:t>
            </a:r>
            <a:r>
              <a:rPr lang="en-GB" dirty="0" smtClean="0">
                <a:solidFill>
                  <a:srgbClr val="FF0000"/>
                </a:solidFill>
              </a:rPr>
              <a:t>   </a:t>
            </a:r>
            <a:r>
              <a:rPr lang="en-GB" b="1" u="sng" dirty="0" err="1" smtClean="0">
                <a:solidFill>
                  <a:srgbClr val="FF0000"/>
                </a:solidFill>
              </a:rPr>
              <a:t>zhù</a:t>
            </a:r>
            <a:r>
              <a:rPr lang="en-GB" dirty="0" smtClean="0">
                <a:solidFill>
                  <a:srgbClr val="FF0000"/>
                </a:solidFill>
              </a:rPr>
              <a:t>   </a:t>
            </a:r>
            <a:r>
              <a:rPr lang="en-GB" dirty="0" err="1" smtClean="0">
                <a:solidFill>
                  <a:srgbClr val="FF0000"/>
                </a:solidFill>
              </a:rPr>
              <a:t>jǐ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tiān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A:  </a:t>
            </a:r>
            <a:r>
              <a:rPr lang="en-GB" dirty="0" err="1" smtClean="0"/>
              <a:t>Zhù</a:t>
            </a:r>
            <a:r>
              <a:rPr lang="en-GB" dirty="0" smtClean="0"/>
              <a:t> </a:t>
            </a:r>
            <a:r>
              <a:rPr lang="en-GB" dirty="0" err="1" smtClean="0"/>
              <a:t>sān</a:t>
            </a:r>
            <a:r>
              <a:rPr lang="en-GB" dirty="0" smtClean="0"/>
              <a:t> </a:t>
            </a:r>
            <a:r>
              <a:rPr lang="en-GB" dirty="0" err="1" smtClean="0"/>
              <a:t>tiān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B:  </a:t>
            </a:r>
            <a:r>
              <a:rPr lang="en-GB" dirty="0" err="1" smtClean="0">
                <a:solidFill>
                  <a:srgbClr val="FF0000"/>
                </a:solidFill>
              </a:rPr>
              <a:t>Xīng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qī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wǔ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qián</a:t>
            </a:r>
            <a:r>
              <a:rPr lang="en-GB" dirty="0" smtClean="0">
                <a:solidFill>
                  <a:srgbClr val="FF0000"/>
                </a:solidFill>
              </a:rPr>
              <a:t>     </a:t>
            </a:r>
            <a:r>
              <a:rPr lang="en-GB" b="1" u="sng" dirty="0" err="1" smtClean="0">
                <a:solidFill>
                  <a:srgbClr val="FF0000"/>
                </a:solidFill>
              </a:rPr>
              <a:t>néng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huí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jiā</a:t>
            </a:r>
            <a:r>
              <a:rPr lang="en-GB" dirty="0" smtClean="0">
                <a:solidFill>
                  <a:srgbClr val="FF0000"/>
                </a:solidFill>
              </a:rPr>
              <a:t> 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A:  </a:t>
            </a:r>
            <a:r>
              <a:rPr lang="en-GB" dirty="0" err="1" smtClean="0"/>
              <a:t>Néng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527264" y="2924944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want</a:t>
            </a:r>
          </a:p>
        </p:txBody>
      </p:sp>
      <p:sp>
        <p:nvSpPr>
          <p:cNvPr id="5" name="矩形 4"/>
          <p:cNvSpPr/>
          <p:nvPr/>
        </p:nvSpPr>
        <p:spPr>
          <a:xfrm>
            <a:off x="2545720" y="2924944"/>
            <a:ext cx="1357808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 err="1" smtClean="0">
                <a:solidFill>
                  <a:srgbClr val="FF0000"/>
                </a:solidFill>
              </a:rPr>
              <a:t>n,at,on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3"/>
          <p:cNvSpPr/>
          <p:nvPr/>
        </p:nvSpPr>
        <p:spPr>
          <a:xfrm>
            <a:off x="5044339" y="2964101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l</a:t>
            </a:r>
            <a:r>
              <a:rPr lang="en-US" sz="2400" b="1" dirty="0" err="1" smtClean="0">
                <a:solidFill>
                  <a:srgbClr val="FF0000"/>
                </a:solidFill>
              </a:rPr>
              <a:t>ive,stay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>
            <a:off x="2622756" y="5318392"/>
            <a:ext cx="120373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8" name="矩形 3"/>
          <p:cNvSpPr/>
          <p:nvPr/>
        </p:nvSpPr>
        <p:spPr>
          <a:xfrm>
            <a:off x="4103948" y="5373216"/>
            <a:ext cx="93610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13402E4FA2E45B0508B8F5545D341" ma:contentTypeVersion="0" ma:contentTypeDescription="Create a new document." ma:contentTypeScope="" ma:versionID="80403deb17b091d34349d90c2f8efa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5D20E3-0C77-4F56-9FE7-831A8681A240}"/>
</file>

<file path=customXml/itemProps2.xml><?xml version="1.0" encoding="utf-8"?>
<ds:datastoreItem xmlns:ds="http://schemas.openxmlformats.org/officeDocument/2006/customXml" ds:itemID="{6F902450-BBC9-404C-BC7C-7FCFBE6AA0A3}"/>
</file>

<file path=customXml/itemProps3.xml><?xml version="1.0" encoding="utf-8"?>
<ds:datastoreItem xmlns:ds="http://schemas.openxmlformats.org/officeDocument/2006/customXml" ds:itemID="{C4CC1B93-721D-4A16-8465-F1B458B10766}"/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245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Times New Roman</vt:lpstr>
      <vt:lpstr>Office 主题</vt:lpstr>
      <vt:lpstr>Lesson 11</vt:lpstr>
      <vt:lpstr>   What’s the time right now?</vt:lpstr>
      <vt:lpstr>PowerPoint Presentation</vt:lpstr>
      <vt:lpstr>PowerPoint Presentation</vt:lpstr>
      <vt:lpstr>PowerPoint Presentation</vt:lpstr>
      <vt:lpstr>PowerPoint Presentation</vt:lpstr>
      <vt:lpstr>Text 1 In the library</vt:lpstr>
      <vt:lpstr>Text2 At home</vt:lpstr>
      <vt:lpstr>Text3 At home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11</dc:title>
  <dc:creator>aisha</dc:creator>
  <cp:lastModifiedBy>Mani</cp:lastModifiedBy>
  <cp:revision>68</cp:revision>
  <dcterms:created xsi:type="dcterms:W3CDTF">2017-04-23T18:50:22Z</dcterms:created>
  <dcterms:modified xsi:type="dcterms:W3CDTF">2020-04-22T08:21:02Z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0x010100DA813402E4FA2E45B0508B8F5545D341</vt:lpwstr>
  </property>
</Properties>
</file>