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8" autoAdjust="0"/>
    <p:restoredTop sz="94660"/>
  </p:normalViewPr>
  <p:slideViewPr>
    <p:cSldViewPr>
      <p:cViewPr varScale="1">
        <p:scale>
          <a:sx n="70" d="100"/>
          <a:sy n="70" d="100"/>
        </p:scale>
        <p:origin x="14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b="1" dirty="0" smtClean="0"/>
              <a:t>Lesson 14</a:t>
            </a:r>
            <a:endParaRPr lang="en-GB" sz="72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800" b="1" dirty="0" err="1" smtClean="0">
                <a:solidFill>
                  <a:srgbClr val="FF0000"/>
                </a:solidFill>
              </a:rPr>
              <a:t>Tā</a:t>
            </a:r>
            <a:r>
              <a:rPr lang="en-GB" sz="4800" b="1" dirty="0" smtClean="0">
                <a:solidFill>
                  <a:srgbClr val="FF0000"/>
                </a:solidFill>
              </a:rPr>
              <a:t> </a:t>
            </a:r>
            <a:r>
              <a:rPr lang="en-GB" sz="4800" b="1" dirty="0" err="1" smtClean="0">
                <a:solidFill>
                  <a:srgbClr val="FF0000"/>
                </a:solidFill>
              </a:rPr>
              <a:t>mǎile</a:t>
            </a:r>
            <a:r>
              <a:rPr lang="en-GB" sz="4800" b="1" dirty="0" smtClean="0">
                <a:solidFill>
                  <a:srgbClr val="FF0000"/>
                </a:solidFill>
              </a:rPr>
              <a:t> </a:t>
            </a:r>
            <a:r>
              <a:rPr lang="en-GB" sz="4800" b="1" dirty="0" err="1" smtClean="0">
                <a:solidFill>
                  <a:srgbClr val="FF0000"/>
                </a:solidFill>
              </a:rPr>
              <a:t>bù</a:t>
            </a:r>
            <a:r>
              <a:rPr lang="en-GB" sz="4800" b="1" dirty="0" smtClean="0">
                <a:solidFill>
                  <a:srgbClr val="FF0000"/>
                </a:solidFill>
              </a:rPr>
              <a:t> </a:t>
            </a:r>
            <a:r>
              <a:rPr lang="en-GB" sz="4800" b="1" dirty="0" err="1" smtClean="0">
                <a:solidFill>
                  <a:srgbClr val="FF0000"/>
                </a:solidFill>
              </a:rPr>
              <a:t>shǎo</a:t>
            </a:r>
            <a:r>
              <a:rPr lang="en-GB" sz="4800" b="1" dirty="0" smtClean="0">
                <a:solidFill>
                  <a:srgbClr val="FF0000"/>
                </a:solidFill>
              </a:rPr>
              <a:t> </a:t>
            </a:r>
            <a:r>
              <a:rPr lang="en-GB" sz="4800" b="1" dirty="0" err="1" smtClean="0">
                <a:solidFill>
                  <a:srgbClr val="FF0000"/>
                </a:solidFill>
              </a:rPr>
              <a:t>yīfu</a:t>
            </a:r>
            <a:r>
              <a:rPr lang="en-GB" sz="4800" b="1" dirty="0" smtClean="0">
                <a:solidFill>
                  <a:srgbClr val="FF0000"/>
                </a:solidFill>
              </a:rPr>
              <a:t>.</a:t>
            </a:r>
            <a:endParaRPr lang="en-GB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en-US" altLang="zh-CN" b="1" i="1" dirty="0" smtClean="0">
                <a:solidFill>
                  <a:srgbClr val="002060"/>
                </a:solidFill>
              </a:rPr>
              <a:t>New words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4186808" cy="5472608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GB" sz="2400" b="1" u="sng" dirty="0" smtClean="0">
                <a:solidFill>
                  <a:srgbClr val="C00000"/>
                </a:solidFill>
              </a:rPr>
              <a:t>1.Dōng xi:</a:t>
            </a:r>
            <a:r>
              <a:rPr lang="en-US" altLang="zh-CN" sz="2400" b="1" dirty="0" smtClean="0"/>
              <a:t>thing, stuff</a:t>
            </a:r>
          </a:p>
          <a:p>
            <a:pPr>
              <a:buNone/>
            </a:pPr>
            <a:endParaRPr lang="en-US" altLang="zh-CN" sz="2400" b="1" dirty="0" smtClean="0">
              <a:solidFill>
                <a:srgbClr val="C00000"/>
              </a:solidFill>
            </a:endParaRPr>
          </a:p>
          <a:p>
            <a:pPr lvl="0">
              <a:buNone/>
            </a:pPr>
            <a:r>
              <a:rPr lang="en-GB" sz="2400" b="1" u="sng" dirty="0" smtClean="0">
                <a:solidFill>
                  <a:srgbClr val="C00000"/>
                </a:solidFill>
              </a:rPr>
              <a:t>2.Píng </a:t>
            </a:r>
            <a:r>
              <a:rPr lang="en-GB" sz="2400" b="1" u="sng" dirty="0" err="1" smtClean="0">
                <a:solidFill>
                  <a:srgbClr val="C00000"/>
                </a:solidFill>
              </a:rPr>
              <a:t>guǒ</a:t>
            </a:r>
            <a:r>
              <a:rPr lang="en-GB" sz="2400" b="1" u="sng" dirty="0" smtClean="0">
                <a:solidFill>
                  <a:srgbClr val="C00000"/>
                </a:solidFill>
              </a:rPr>
              <a:t>:</a:t>
            </a:r>
            <a:r>
              <a:rPr lang="en-US" sz="2400" b="1" dirty="0" smtClean="0"/>
              <a:t>apple</a:t>
            </a:r>
            <a:endParaRPr lang="en-US" altLang="zh-CN" sz="2400" b="1" dirty="0" smtClean="0"/>
          </a:p>
          <a:p>
            <a:pPr>
              <a:buNone/>
            </a:pPr>
            <a:endParaRPr lang="en-US" altLang="zh-C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GB" sz="2400" b="1" dirty="0" smtClean="0">
                <a:solidFill>
                  <a:srgbClr val="C00000"/>
                </a:solidFill>
              </a:rPr>
              <a:t>3.Kàn </a:t>
            </a:r>
            <a:r>
              <a:rPr lang="en-GB" sz="2400" b="1" dirty="0" err="1" smtClean="0">
                <a:solidFill>
                  <a:srgbClr val="C00000"/>
                </a:solidFill>
              </a:rPr>
              <a:t>jiàn:</a:t>
            </a:r>
            <a:r>
              <a:rPr lang="en-GB" sz="2400" b="1" dirty="0" err="1" smtClean="0"/>
              <a:t>to</a:t>
            </a:r>
            <a:r>
              <a:rPr lang="en-GB" sz="2400" b="1" dirty="0" smtClean="0"/>
              <a:t> see</a:t>
            </a:r>
          </a:p>
          <a:p>
            <a:pPr>
              <a:buNone/>
            </a:pPr>
            <a:endParaRPr lang="en-US" altLang="zh-CN" sz="2400" b="1" dirty="0" smtClean="0">
              <a:solidFill>
                <a:srgbClr val="C00000"/>
              </a:solidFill>
            </a:endParaRPr>
          </a:p>
          <a:p>
            <a:pPr lvl="0">
              <a:buNone/>
            </a:pPr>
            <a:r>
              <a:rPr lang="en-GB" sz="2400" b="1" u="sng" dirty="0" smtClean="0">
                <a:solidFill>
                  <a:srgbClr val="C00000"/>
                </a:solidFill>
              </a:rPr>
              <a:t>4.Xiān </a:t>
            </a:r>
            <a:r>
              <a:rPr lang="en-GB" sz="2400" b="1" u="sng" dirty="0" err="1" smtClean="0">
                <a:solidFill>
                  <a:srgbClr val="C00000"/>
                </a:solidFill>
              </a:rPr>
              <a:t>shēng</a:t>
            </a:r>
            <a:r>
              <a:rPr lang="en-GB" sz="2400" b="1" u="sng" dirty="0" smtClean="0">
                <a:solidFill>
                  <a:srgbClr val="C00000"/>
                </a:solidFill>
              </a:rPr>
              <a:t>:</a:t>
            </a:r>
            <a:r>
              <a:rPr lang="en-US" altLang="zh-CN" sz="2400" b="1" dirty="0" err="1" smtClean="0"/>
              <a:t>Mr.,sir</a:t>
            </a:r>
            <a:r>
              <a:rPr lang="en-US" altLang="zh-CN" sz="2400" b="1" dirty="0" smtClean="0"/>
              <a:t> 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GB" sz="2400" b="1" u="sng" dirty="0" smtClean="0">
                <a:solidFill>
                  <a:srgbClr val="C00000"/>
                </a:solidFill>
              </a:rPr>
              <a:t>5.kāi </a:t>
            </a:r>
            <a:r>
              <a:rPr lang="en-GB" sz="2400" b="1" u="sng" dirty="0" err="1" smtClean="0">
                <a:solidFill>
                  <a:srgbClr val="C00000"/>
                </a:solidFill>
              </a:rPr>
              <a:t>chē</a:t>
            </a:r>
            <a:r>
              <a:rPr lang="en-GB" sz="2400" b="1" dirty="0" err="1" smtClean="0">
                <a:solidFill>
                  <a:srgbClr val="C00000"/>
                </a:solidFill>
              </a:rPr>
              <a:t>:</a:t>
            </a:r>
            <a:r>
              <a:rPr lang="en-GB" sz="2400" b="1" dirty="0" err="1" smtClean="0"/>
              <a:t>drive</a:t>
            </a:r>
            <a:r>
              <a:rPr lang="en-GB" sz="2400" b="1" dirty="0" smtClean="0"/>
              <a:t> car</a:t>
            </a:r>
          </a:p>
          <a:p>
            <a:pPr>
              <a:buNone/>
            </a:pPr>
            <a:endParaRPr lang="en-US" altLang="zh-CN" sz="2400" b="1" dirty="0" smtClean="0"/>
          </a:p>
          <a:p>
            <a:pPr lvl="0">
              <a:buNone/>
            </a:pPr>
            <a:r>
              <a:rPr lang="en-GB" sz="2400" b="1" dirty="0" smtClean="0">
                <a:solidFill>
                  <a:srgbClr val="C00000"/>
                </a:solidFill>
              </a:rPr>
              <a:t>6.Huí </a:t>
            </a:r>
            <a:r>
              <a:rPr lang="en-GB" sz="2400" b="1" dirty="0" err="1" smtClean="0">
                <a:solidFill>
                  <a:srgbClr val="C00000"/>
                </a:solidFill>
              </a:rPr>
              <a:t>lai</a:t>
            </a:r>
            <a:r>
              <a:rPr lang="en-GB" sz="2400" b="1" dirty="0" smtClean="0">
                <a:solidFill>
                  <a:srgbClr val="C00000"/>
                </a:solidFill>
              </a:rPr>
              <a:t>:</a:t>
            </a:r>
            <a:r>
              <a:rPr lang="en-US" altLang="zh-CN" sz="2400" b="1" dirty="0" smtClean="0"/>
              <a:t>Come back</a:t>
            </a:r>
          </a:p>
          <a:p>
            <a:pPr>
              <a:buNone/>
            </a:pPr>
            <a:endParaRPr lang="en-US" altLang="zh-CN" sz="2800" dirty="0" smtClean="0">
              <a:solidFill>
                <a:srgbClr val="C00000"/>
              </a:solidFill>
            </a:endParaRPr>
          </a:p>
          <a:p>
            <a:pPr lvl="0">
              <a:buNone/>
            </a:pPr>
            <a:endParaRPr lang="en-GB" sz="28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GB" b="1" u="sng" dirty="0" smtClean="0"/>
          </a:p>
          <a:p>
            <a:pPr>
              <a:buNone/>
            </a:pPr>
            <a:endParaRPr lang="en-US" altLang="zh-CN" b="1" dirty="0" smtClean="0">
              <a:solidFill>
                <a:srgbClr val="FF6600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283968" y="908720"/>
            <a:ext cx="4680520" cy="594928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7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buNone/>
            </a:pPr>
            <a:r>
              <a:rPr lang="en-US" altLang="zh-CN" sz="9600" b="1" u="sng" dirty="0" smtClean="0">
                <a:solidFill>
                  <a:srgbClr val="C00000"/>
                </a:solidFill>
              </a:rPr>
              <a:t>7.F</a:t>
            </a:r>
            <a:r>
              <a:rPr lang="en-GB" sz="9600" b="1" u="sng" dirty="0" err="1" smtClean="0">
                <a:solidFill>
                  <a:srgbClr val="C00000"/>
                </a:solidFill>
              </a:rPr>
              <a:t>ēn</a:t>
            </a:r>
            <a:r>
              <a:rPr lang="en-GB" sz="9600" b="1" u="sng" dirty="0" smtClean="0">
                <a:solidFill>
                  <a:srgbClr val="C00000"/>
                </a:solidFill>
              </a:rPr>
              <a:t> </a:t>
            </a:r>
            <a:r>
              <a:rPr lang="en-GB" sz="9600" b="1" u="sng" dirty="0" err="1" smtClean="0">
                <a:solidFill>
                  <a:srgbClr val="C00000"/>
                </a:solidFill>
              </a:rPr>
              <a:t>zhōng</a:t>
            </a:r>
            <a:r>
              <a:rPr lang="en-GB" sz="9600" b="1" u="sng" dirty="0" smtClean="0">
                <a:solidFill>
                  <a:srgbClr val="C00000"/>
                </a:solidFill>
              </a:rPr>
              <a:t>:</a:t>
            </a:r>
            <a:r>
              <a:rPr lang="en-US" altLang="zh-CN" sz="9600" b="1" dirty="0" smtClean="0"/>
              <a:t>minute </a:t>
            </a:r>
          </a:p>
          <a:p>
            <a:pPr lvl="0">
              <a:buNone/>
            </a:pPr>
            <a:endParaRPr lang="en-US" altLang="zh-CN" sz="9600" b="1" dirty="0" smtClean="0"/>
          </a:p>
          <a:p>
            <a:pPr>
              <a:buNone/>
            </a:pPr>
            <a:endParaRPr lang="en-US" altLang="zh-CN" sz="96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GB" sz="9600" b="1" dirty="0" smtClean="0">
                <a:solidFill>
                  <a:srgbClr val="C00000"/>
                </a:solidFill>
              </a:rPr>
              <a:t>8.hòu:</a:t>
            </a:r>
            <a:r>
              <a:rPr lang="en-US" altLang="zh-CN" sz="9600" b="1" dirty="0" smtClean="0"/>
              <a:t> </a:t>
            </a:r>
            <a:r>
              <a:rPr lang="en-US" altLang="zh-CN" sz="9600" b="1" dirty="0" err="1" smtClean="0"/>
              <a:t>after,later</a:t>
            </a:r>
            <a:endParaRPr lang="en-US" altLang="zh-CN" sz="9600" b="1" dirty="0" smtClean="0"/>
          </a:p>
          <a:p>
            <a:pPr>
              <a:buNone/>
            </a:pPr>
            <a:endParaRPr lang="en-US" altLang="zh-CN" sz="9600" b="1" dirty="0" smtClean="0"/>
          </a:p>
          <a:p>
            <a:pPr>
              <a:buNone/>
            </a:pPr>
            <a:endParaRPr lang="en-US" altLang="zh-CN" sz="9600" b="1" dirty="0" smtClean="0">
              <a:solidFill>
                <a:srgbClr val="C00000"/>
              </a:solidFill>
            </a:endParaRPr>
          </a:p>
          <a:p>
            <a:pPr lvl="0">
              <a:buNone/>
            </a:pPr>
            <a:r>
              <a:rPr lang="en-GB" sz="9600" b="1" u="sng" dirty="0" smtClean="0">
                <a:solidFill>
                  <a:srgbClr val="C00000"/>
                </a:solidFill>
              </a:rPr>
              <a:t>9.Yī fu:</a:t>
            </a:r>
            <a:r>
              <a:rPr lang="en-US" altLang="zh-CN" sz="9600" b="1" dirty="0" smtClean="0"/>
              <a:t>clothes </a:t>
            </a:r>
          </a:p>
          <a:p>
            <a:pPr lvl="0">
              <a:buNone/>
            </a:pPr>
            <a:endParaRPr lang="en-US" altLang="zh-CN" sz="9600" b="1" dirty="0" smtClean="0"/>
          </a:p>
          <a:p>
            <a:pPr>
              <a:buNone/>
            </a:pPr>
            <a:endParaRPr lang="en-US" sz="96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GB" sz="9600" b="1" u="sng" dirty="0" smtClean="0">
                <a:solidFill>
                  <a:srgbClr val="C00000"/>
                </a:solidFill>
              </a:rPr>
              <a:t>10.Piàoliang</a:t>
            </a:r>
            <a:r>
              <a:rPr lang="en-GB" sz="9600" b="1" dirty="0" smtClean="0">
                <a:solidFill>
                  <a:srgbClr val="C00000"/>
                </a:solidFill>
              </a:rPr>
              <a:t>:</a:t>
            </a:r>
            <a:r>
              <a:rPr lang="en-GB" sz="9600" b="1" dirty="0" smtClean="0"/>
              <a:t>beautiful,pretty</a:t>
            </a:r>
          </a:p>
          <a:p>
            <a:pPr>
              <a:buNone/>
            </a:pPr>
            <a:endParaRPr lang="en-GB" sz="9600" b="1" dirty="0" smtClean="0"/>
          </a:p>
          <a:p>
            <a:pPr>
              <a:buNone/>
            </a:pPr>
            <a:endParaRPr lang="en-US" altLang="zh-CN" sz="9600" b="1" dirty="0" smtClean="0">
              <a:solidFill>
                <a:srgbClr val="C00000"/>
              </a:solidFill>
            </a:endParaRPr>
          </a:p>
          <a:p>
            <a:pPr lvl="0">
              <a:buNone/>
            </a:pPr>
            <a:r>
              <a:rPr lang="en-GB" sz="9600" b="1" dirty="0" smtClean="0">
                <a:solidFill>
                  <a:srgbClr val="C00000"/>
                </a:solidFill>
              </a:rPr>
              <a:t>11.shǎo:</a:t>
            </a:r>
            <a:r>
              <a:rPr lang="en-US" altLang="zh-CN" sz="9600" b="1" dirty="0" err="1" smtClean="0"/>
              <a:t>few.,little</a:t>
            </a:r>
            <a:r>
              <a:rPr lang="en-US" altLang="zh-CN" sz="9600" b="1" dirty="0" smtClean="0"/>
              <a:t> </a:t>
            </a:r>
          </a:p>
          <a:p>
            <a:pPr lvl="0">
              <a:buNone/>
            </a:pPr>
            <a:endParaRPr lang="en-US" altLang="zh-CN" sz="9600" b="1" dirty="0" smtClean="0"/>
          </a:p>
          <a:p>
            <a:pPr>
              <a:buNone/>
            </a:pPr>
            <a:endParaRPr lang="en-US" altLang="zh-CN" sz="96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GB" sz="9600" b="1" dirty="0" smtClean="0">
                <a:solidFill>
                  <a:srgbClr val="C00000"/>
                </a:solidFill>
              </a:rPr>
              <a:t>12.Zhè </a:t>
            </a:r>
            <a:r>
              <a:rPr lang="en-GB" sz="9600" b="1" dirty="0" err="1" smtClean="0">
                <a:solidFill>
                  <a:srgbClr val="C00000"/>
                </a:solidFill>
              </a:rPr>
              <a:t>xiē</a:t>
            </a:r>
            <a:r>
              <a:rPr lang="en-GB" sz="9600" b="1" dirty="0" smtClean="0">
                <a:solidFill>
                  <a:srgbClr val="C00000"/>
                </a:solidFill>
              </a:rPr>
              <a:t> :</a:t>
            </a:r>
            <a:r>
              <a:rPr lang="en-GB" sz="9600" b="1" dirty="0" smtClean="0"/>
              <a:t>these</a:t>
            </a:r>
          </a:p>
          <a:p>
            <a:pPr>
              <a:buNone/>
            </a:pPr>
            <a:endParaRPr lang="en-GB" sz="9600" b="1" dirty="0" smtClean="0"/>
          </a:p>
          <a:p>
            <a:pPr>
              <a:buNone/>
            </a:pPr>
            <a:endParaRPr lang="en-GB" sz="96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GB" sz="9600" b="1" dirty="0" smtClean="0">
                <a:solidFill>
                  <a:srgbClr val="C00000"/>
                </a:solidFill>
              </a:rPr>
              <a:t>13.dōu:</a:t>
            </a:r>
            <a:r>
              <a:rPr lang="en-GB" sz="9600" b="1" dirty="0" smtClean="0"/>
              <a:t>both,all</a:t>
            </a:r>
            <a:endParaRPr lang="en-US" altLang="zh-CN" sz="9600" b="1" noProof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3808" y="260648"/>
            <a:ext cx="4392488" cy="633670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3000" dirty="0" smtClean="0"/>
              <a:t>1.Dōng xi</a:t>
            </a:r>
            <a:endParaRPr lang="en-US" altLang="zh-CN" sz="3000" dirty="0" smtClean="0"/>
          </a:p>
          <a:p>
            <a:pPr>
              <a:buNone/>
            </a:pPr>
            <a:r>
              <a:rPr lang="en-GB" sz="3000" dirty="0" smtClean="0"/>
              <a:t>2.Píng </a:t>
            </a:r>
            <a:r>
              <a:rPr lang="en-GB" sz="3000" dirty="0" err="1" smtClean="0"/>
              <a:t>guǒ</a:t>
            </a:r>
            <a:endParaRPr lang="en-US" altLang="zh-CN" sz="3000" dirty="0" smtClean="0"/>
          </a:p>
          <a:p>
            <a:pPr>
              <a:buNone/>
            </a:pPr>
            <a:r>
              <a:rPr lang="en-GB" sz="3000" dirty="0" smtClean="0"/>
              <a:t>3.Kàn </a:t>
            </a:r>
            <a:r>
              <a:rPr lang="en-GB" sz="3000" dirty="0" err="1" smtClean="0"/>
              <a:t>jiàn</a:t>
            </a:r>
            <a:endParaRPr lang="en-US" altLang="zh-CN" sz="3000" dirty="0" smtClean="0"/>
          </a:p>
          <a:p>
            <a:pPr>
              <a:buNone/>
            </a:pPr>
            <a:r>
              <a:rPr lang="en-GB" sz="3000" dirty="0" smtClean="0"/>
              <a:t>4.Xiān </a:t>
            </a:r>
            <a:r>
              <a:rPr lang="en-GB" sz="3000" dirty="0" err="1" smtClean="0"/>
              <a:t>shēng</a:t>
            </a:r>
            <a:endParaRPr lang="en-US" sz="3000" dirty="0" smtClean="0"/>
          </a:p>
          <a:p>
            <a:pPr>
              <a:buNone/>
            </a:pPr>
            <a:r>
              <a:rPr lang="en-GB" sz="3000" dirty="0" smtClean="0"/>
              <a:t>5.kāi </a:t>
            </a:r>
            <a:r>
              <a:rPr lang="en-GB" sz="3000" dirty="0" err="1" smtClean="0"/>
              <a:t>chē</a:t>
            </a:r>
            <a:endParaRPr lang="en-US" altLang="zh-CN" sz="3000" dirty="0" smtClean="0"/>
          </a:p>
          <a:p>
            <a:pPr>
              <a:buNone/>
            </a:pPr>
            <a:r>
              <a:rPr lang="en-GB" sz="3000" dirty="0" smtClean="0"/>
              <a:t>6.Huí </a:t>
            </a:r>
            <a:r>
              <a:rPr lang="en-GB" sz="3000" dirty="0" err="1" smtClean="0"/>
              <a:t>lai</a:t>
            </a:r>
            <a:endParaRPr lang="en-US" altLang="zh-CN" sz="3000" dirty="0" smtClean="0"/>
          </a:p>
          <a:p>
            <a:pPr>
              <a:buNone/>
            </a:pPr>
            <a:r>
              <a:rPr lang="en-US" altLang="zh-CN" sz="3000" dirty="0" smtClean="0"/>
              <a:t>7.F</a:t>
            </a:r>
            <a:r>
              <a:rPr lang="en-GB" sz="3000" dirty="0" err="1" smtClean="0"/>
              <a:t>ēn</a:t>
            </a:r>
            <a:r>
              <a:rPr lang="en-GB" sz="3000" dirty="0" smtClean="0"/>
              <a:t> </a:t>
            </a:r>
            <a:r>
              <a:rPr lang="en-GB" sz="3000" dirty="0" err="1" smtClean="0"/>
              <a:t>zhōng</a:t>
            </a:r>
            <a:endParaRPr lang="en-US" altLang="zh-CN" sz="3000" dirty="0" smtClean="0"/>
          </a:p>
          <a:p>
            <a:pPr>
              <a:buNone/>
            </a:pPr>
            <a:r>
              <a:rPr lang="en-GB" sz="3000" dirty="0" smtClean="0"/>
              <a:t>8.hòu</a:t>
            </a:r>
            <a:endParaRPr lang="en-US" altLang="zh-CN" sz="3000" dirty="0" smtClean="0"/>
          </a:p>
          <a:p>
            <a:pPr>
              <a:buNone/>
            </a:pPr>
            <a:r>
              <a:rPr lang="en-GB" sz="3000" dirty="0" smtClean="0"/>
              <a:t>9.Yī fu</a:t>
            </a:r>
            <a:endParaRPr lang="en-US" sz="3000" dirty="0" smtClean="0"/>
          </a:p>
          <a:p>
            <a:pPr>
              <a:buNone/>
            </a:pPr>
            <a:r>
              <a:rPr lang="en-GB" sz="3000" dirty="0" smtClean="0"/>
              <a:t>10.Piào </a:t>
            </a:r>
            <a:r>
              <a:rPr lang="en-GB" sz="3000" dirty="0" err="1" smtClean="0"/>
              <a:t>liang</a:t>
            </a:r>
            <a:endParaRPr lang="en-US" altLang="zh-CN" sz="3000" dirty="0" smtClean="0"/>
          </a:p>
          <a:p>
            <a:pPr>
              <a:buNone/>
            </a:pPr>
            <a:r>
              <a:rPr lang="en-GB" sz="3000" dirty="0" smtClean="0"/>
              <a:t>11.shǎo</a:t>
            </a:r>
            <a:endParaRPr lang="en-US" altLang="zh-CN" sz="3000" dirty="0" smtClean="0"/>
          </a:p>
          <a:p>
            <a:pPr>
              <a:buNone/>
            </a:pPr>
            <a:r>
              <a:rPr lang="en-GB" sz="3000" dirty="0" smtClean="0"/>
              <a:t>12.Zhè </a:t>
            </a:r>
            <a:r>
              <a:rPr lang="en-GB" sz="3000" dirty="0" err="1" smtClean="0"/>
              <a:t>xiē</a:t>
            </a:r>
            <a:r>
              <a:rPr lang="en-GB" sz="3000" dirty="0" smtClean="0"/>
              <a:t> </a:t>
            </a:r>
          </a:p>
          <a:p>
            <a:pPr>
              <a:buNone/>
            </a:pPr>
            <a:r>
              <a:rPr lang="en-GB" sz="3000" dirty="0" smtClean="0"/>
              <a:t>13.dōu</a:t>
            </a:r>
          </a:p>
          <a:p>
            <a:pPr>
              <a:buNone/>
            </a:pPr>
            <a:endParaRPr lang="en-GB" b="1" u="sng" dirty="0" smtClean="0"/>
          </a:p>
          <a:p>
            <a:pPr>
              <a:buNone/>
            </a:pPr>
            <a:endParaRPr lang="en-US" altLang="zh-CN" b="1" dirty="0" smtClean="0">
              <a:solidFill>
                <a:srgbClr val="FF6600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 smtClean="0">
                <a:solidFill>
                  <a:srgbClr val="002060"/>
                </a:solidFill>
              </a:rPr>
              <a:t>Text 1 In the dorm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600" dirty="0" smtClean="0">
                <a:solidFill>
                  <a:srgbClr val="FF0000"/>
                </a:solidFill>
              </a:rPr>
              <a:t>A: </a:t>
            </a:r>
            <a:r>
              <a:rPr lang="en-GB" sz="3600" dirty="0" err="1" smtClean="0">
                <a:solidFill>
                  <a:srgbClr val="FF0000"/>
                </a:solidFill>
              </a:rPr>
              <a:t>Zuótiān</a:t>
            </a:r>
            <a:r>
              <a:rPr lang="en-GB" sz="3600" dirty="0" smtClean="0">
                <a:solidFill>
                  <a:srgbClr val="FF0000"/>
                </a:solidFill>
              </a:rPr>
              <a:t> </a:t>
            </a:r>
            <a:r>
              <a:rPr lang="en-GB" sz="3600" dirty="0" err="1" smtClean="0">
                <a:solidFill>
                  <a:srgbClr val="FF0000"/>
                </a:solidFill>
              </a:rPr>
              <a:t>shàngwǔ</a:t>
            </a:r>
            <a:r>
              <a:rPr lang="en-GB" sz="3600" dirty="0" smtClean="0">
                <a:solidFill>
                  <a:srgbClr val="FF0000"/>
                </a:solidFill>
              </a:rPr>
              <a:t> </a:t>
            </a:r>
            <a:r>
              <a:rPr lang="en-GB" sz="3600" dirty="0" err="1" smtClean="0">
                <a:solidFill>
                  <a:srgbClr val="FF0000"/>
                </a:solidFill>
              </a:rPr>
              <a:t>nǐ</a:t>
            </a:r>
            <a:r>
              <a:rPr lang="en-GB" sz="3600" dirty="0" smtClean="0">
                <a:solidFill>
                  <a:srgbClr val="FF0000"/>
                </a:solidFill>
              </a:rPr>
              <a:t> </a:t>
            </a:r>
            <a:r>
              <a:rPr lang="en-GB" sz="3600" dirty="0" err="1" smtClean="0">
                <a:solidFill>
                  <a:srgbClr val="FF0000"/>
                </a:solidFill>
              </a:rPr>
              <a:t>qù</a:t>
            </a:r>
            <a:r>
              <a:rPr lang="en-GB" sz="3600" dirty="0" smtClean="0">
                <a:solidFill>
                  <a:srgbClr val="FF0000"/>
                </a:solidFill>
              </a:rPr>
              <a:t> </a:t>
            </a:r>
            <a:r>
              <a:rPr lang="en-GB" sz="3600" dirty="0" err="1" smtClean="0">
                <a:solidFill>
                  <a:srgbClr val="FF0000"/>
                </a:solidFill>
              </a:rPr>
              <a:t>nǎr</a:t>
            </a:r>
            <a:r>
              <a:rPr lang="en-GB" sz="3600" b="1" u="sng" dirty="0" smtClean="0">
                <a:solidFill>
                  <a:srgbClr val="FF0000"/>
                </a:solidFill>
              </a:rPr>
              <a:t> le </a:t>
            </a:r>
            <a:r>
              <a:rPr lang="en-GB" sz="3600" dirty="0" smtClean="0">
                <a:solidFill>
                  <a:srgbClr val="FF0000"/>
                </a:solidFill>
              </a:rPr>
              <a:t>?</a:t>
            </a:r>
          </a:p>
          <a:p>
            <a:endParaRPr lang="en-GB" sz="3600" dirty="0" smtClean="0"/>
          </a:p>
          <a:p>
            <a:pPr>
              <a:buNone/>
            </a:pPr>
            <a:r>
              <a:rPr lang="en-GB" sz="3600" dirty="0" smtClean="0"/>
              <a:t>B: </a:t>
            </a:r>
            <a:r>
              <a:rPr lang="en-GB" sz="3600" dirty="0" err="1" smtClean="0"/>
              <a:t>Wǒ</a:t>
            </a:r>
            <a:r>
              <a:rPr lang="en-GB" sz="3600" dirty="0" smtClean="0"/>
              <a:t> </a:t>
            </a:r>
            <a:r>
              <a:rPr lang="en-GB" sz="3600" dirty="0" err="1" smtClean="0"/>
              <a:t>qù</a:t>
            </a:r>
            <a:r>
              <a:rPr lang="en-GB" sz="3600" dirty="0" smtClean="0"/>
              <a:t> </a:t>
            </a:r>
            <a:r>
              <a:rPr lang="en-GB" sz="3600" dirty="0" err="1" smtClean="0"/>
              <a:t>shāngdiàn</a:t>
            </a:r>
            <a:r>
              <a:rPr lang="en-GB" sz="3600" dirty="0" smtClean="0"/>
              <a:t> </a:t>
            </a:r>
            <a:r>
              <a:rPr lang="en-GB" sz="3600" dirty="0" err="1" smtClean="0"/>
              <a:t>mǎi</a:t>
            </a:r>
            <a:r>
              <a:rPr lang="en-GB" sz="3600" dirty="0" smtClean="0"/>
              <a:t> </a:t>
            </a:r>
            <a:r>
              <a:rPr lang="en-GB" sz="3600" b="1" u="sng" dirty="0" err="1" smtClean="0"/>
              <a:t>dōngxi</a:t>
            </a:r>
            <a:r>
              <a:rPr lang="en-GB" sz="3600" dirty="0" smtClean="0"/>
              <a:t> </a:t>
            </a:r>
            <a:r>
              <a:rPr lang="en-GB" sz="3600" b="1" u="sng" dirty="0" smtClean="0"/>
              <a:t>le</a:t>
            </a:r>
            <a:r>
              <a:rPr lang="en-GB" sz="3600" dirty="0" smtClean="0"/>
              <a:t>.</a:t>
            </a:r>
          </a:p>
          <a:p>
            <a:endParaRPr lang="en-GB" sz="3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sz="3600" dirty="0" smtClean="0">
                <a:solidFill>
                  <a:srgbClr val="FF0000"/>
                </a:solidFill>
              </a:rPr>
              <a:t>A: </a:t>
            </a:r>
            <a:r>
              <a:rPr lang="en-GB" sz="3600" dirty="0" err="1" smtClean="0">
                <a:solidFill>
                  <a:srgbClr val="FF0000"/>
                </a:solidFill>
              </a:rPr>
              <a:t>Nǐ</a:t>
            </a:r>
            <a:r>
              <a:rPr lang="en-GB" sz="3600" dirty="0" smtClean="0">
                <a:solidFill>
                  <a:srgbClr val="FF0000"/>
                </a:solidFill>
              </a:rPr>
              <a:t> </a:t>
            </a:r>
            <a:r>
              <a:rPr lang="en-GB" sz="3600" dirty="0" err="1" smtClean="0">
                <a:solidFill>
                  <a:srgbClr val="FF0000"/>
                </a:solidFill>
              </a:rPr>
              <a:t>mǎi</a:t>
            </a:r>
            <a:r>
              <a:rPr lang="en-GB" sz="3600" dirty="0" smtClean="0">
                <a:solidFill>
                  <a:srgbClr val="FF0000"/>
                </a:solidFill>
              </a:rPr>
              <a:t> </a:t>
            </a:r>
            <a:r>
              <a:rPr lang="en-GB" sz="3600" dirty="0" err="1" smtClean="0">
                <a:solidFill>
                  <a:srgbClr val="FF0000"/>
                </a:solidFill>
              </a:rPr>
              <a:t>shénme</a:t>
            </a:r>
            <a:r>
              <a:rPr lang="en-GB" sz="3600" dirty="0" smtClean="0">
                <a:solidFill>
                  <a:srgbClr val="FF0000"/>
                </a:solidFill>
              </a:rPr>
              <a:t> </a:t>
            </a:r>
            <a:r>
              <a:rPr lang="en-GB" sz="3600" b="1" u="sng" dirty="0" smtClean="0">
                <a:solidFill>
                  <a:srgbClr val="FF0000"/>
                </a:solidFill>
              </a:rPr>
              <a:t>le</a:t>
            </a:r>
            <a:r>
              <a:rPr lang="en-GB" sz="3600" dirty="0" smtClean="0">
                <a:solidFill>
                  <a:srgbClr val="FF0000"/>
                </a:solidFill>
              </a:rPr>
              <a:t> ?</a:t>
            </a:r>
          </a:p>
          <a:p>
            <a:endParaRPr lang="en-GB" sz="3600" dirty="0" smtClean="0"/>
          </a:p>
          <a:p>
            <a:pPr>
              <a:buNone/>
            </a:pPr>
            <a:r>
              <a:rPr lang="en-GB" sz="3600" dirty="0" smtClean="0"/>
              <a:t>B: </a:t>
            </a:r>
            <a:r>
              <a:rPr lang="en-GB" sz="3600" dirty="0" err="1" smtClean="0"/>
              <a:t>Wǒ</a:t>
            </a:r>
            <a:r>
              <a:rPr lang="en-GB" sz="3600" dirty="0" smtClean="0"/>
              <a:t> </a:t>
            </a:r>
            <a:r>
              <a:rPr lang="en-GB" sz="3600" dirty="0" err="1" smtClean="0"/>
              <a:t>mǎi</a:t>
            </a:r>
            <a:r>
              <a:rPr lang="en-GB" sz="3600" b="1" u="sng" dirty="0" err="1" smtClean="0"/>
              <a:t>le</a:t>
            </a:r>
            <a:r>
              <a:rPr lang="en-GB" sz="3600" dirty="0" smtClean="0"/>
              <a:t> </a:t>
            </a:r>
            <a:r>
              <a:rPr lang="en-GB" sz="3600" dirty="0" err="1" smtClean="0"/>
              <a:t>yīdiǎnr</a:t>
            </a:r>
            <a:r>
              <a:rPr lang="en-GB" sz="3600" dirty="0" smtClean="0"/>
              <a:t> </a:t>
            </a:r>
            <a:r>
              <a:rPr lang="en-GB" sz="3600" b="1" u="sng" dirty="0" err="1" smtClean="0"/>
              <a:t>píngguǒ</a:t>
            </a:r>
            <a:r>
              <a:rPr lang="en-GB" sz="3600" dirty="0" smtClean="0"/>
              <a:t>.</a:t>
            </a:r>
            <a:endParaRPr lang="en-GB" sz="3600" dirty="0"/>
          </a:p>
        </p:txBody>
      </p:sp>
      <p:sp>
        <p:nvSpPr>
          <p:cNvPr id="4" name="矩形 3"/>
          <p:cNvSpPr/>
          <p:nvPr/>
        </p:nvSpPr>
        <p:spPr>
          <a:xfrm>
            <a:off x="5148064" y="3429000"/>
            <a:ext cx="1296144" cy="64807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thing</a:t>
            </a:r>
          </a:p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stuff</a:t>
            </a:r>
            <a:endParaRPr lang="en-GB" sz="2000" b="1" dirty="0">
              <a:solidFill>
                <a:srgbClr val="00206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3968" y="6021288"/>
            <a:ext cx="1512168" cy="4320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apple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2060"/>
                </a:solidFill>
              </a:rPr>
              <a:t>Text 2 In the company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sz="3600" dirty="0" smtClean="0">
                <a:solidFill>
                  <a:srgbClr val="FF0000"/>
                </a:solidFill>
              </a:rPr>
              <a:t>A: </a:t>
            </a:r>
            <a:r>
              <a:rPr lang="en-GB" sz="3600" dirty="0" err="1" smtClean="0">
                <a:solidFill>
                  <a:srgbClr val="FF0000"/>
                </a:solidFill>
              </a:rPr>
              <a:t>Nǐ</a:t>
            </a:r>
            <a:r>
              <a:rPr lang="en-GB" sz="3600" dirty="0" smtClean="0">
                <a:solidFill>
                  <a:srgbClr val="FF0000"/>
                </a:solidFill>
              </a:rPr>
              <a:t> </a:t>
            </a:r>
            <a:r>
              <a:rPr lang="en-GB" sz="3600" b="1" u="sng" dirty="0" err="1" smtClean="0">
                <a:solidFill>
                  <a:srgbClr val="FF0000"/>
                </a:solidFill>
              </a:rPr>
              <a:t>kànjiàn</a:t>
            </a:r>
            <a:r>
              <a:rPr lang="en-GB" sz="3600" dirty="0" smtClean="0">
                <a:solidFill>
                  <a:srgbClr val="FF0000"/>
                </a:solidFill>
              </a:rPr>
              <a:t> </a:t>
            </a:r>
            <a:r>
              <a:rPr lang="en-GB" sz="3600" dirty="0" err="1" smtClean="0">
                <a:solidFill>
                  <a:srgbClr val="FF0000"/>
                </a:solidFill>
              </a:rPr>
              <a:t>Zhāng</a:t>
            </a:r>
            <a:r>
              <a:rPr lang="en-GB" sz="3600" dirty="0" smtClean="0">
                <a:solidFill>
                  <a:srgbClr val="FF0000"/>
                </a:solidFill>
              </a:rPr>
              <a:t> </a:t>
            </a:r>
            <a:r>
              <a:rPr lang="en-GB" sz="3600" b="1" u="sng" dirty="0" err="1" smtClean="0">
                <a:solidFill>
                  <a:srgbClr val="FF0000"/>
                </a:solidFill>
              </a:rPr>
              <a:t>xiānshēng</a:t>
            </a:r>
            <a:r>
              <a:rPr lang="en-GB" sz="3600" dirty="0" smtClean="0">
                <a:solidFill>
                  <a:srgbClr val="FF0000"/>
                </a:solidFill>
              </a:rPr>
              <a:t> le ma?</a:t>
            </a:r>
          </a:p>
          <a:p>
            <a:pPr>
              <a:buNone/>
            </a:pPr>
            <a:r>
              <a:rPr lang="en-GB" sz="3600" dirty="0" smtClean="0"/>
              <a:t> </a:t>
            </a:r>
          </a:p>
          <a:p>
            <a:pPr>
              <a:buNone/>
            </a:pPr>
            <a:r>
              <a:rPr lang="en-GB" sz="3600" dirty="0" smtClean="0"/>
              <a:t>B: </a:t>
            </a:r>
            <a:r>
              <a:rPr lang="en-GB" sz="3600" dirty="0" err="1" smtClean="0"/>
              <a:t>Kànjiàn</a:t>
            </a:r>
            <a:r>
              <a:rPr lang="en-GB" sz="3600" dirty="0" smtClean="0"/>
              <a:t> le, </a:t>
            </a:r>
            <a:r>
              <a:rPr lang="en-GB" sz="3600" dirty="0" err="1" smtClean="0"/>
              <a:t>tā</a:t>
            </a:r>
            <a:r>
              <a:rPr lang="en-GB" sz="3600" dirty="0" smtClean="0"/>
              <a:t> </a:t>
            </a:r>
            <a:r>
              <a:rPr lang="en-GB" sz="3600" dirty="0" err="1" smtClean="0"/>
              <a:t>qù</a:t>
            </a:r>
            <a:r>
              <a:rPr lang="en-GB" sz="3600" dirty="0" smtClean="0"/>
              <a:t> </a:t>
            </a:r>
            <a:r>
              <a:rPr lang="en-GB" sz="3600" dirty="0" err="1" smtClean="0"/>
              <a:t>xué</a:t>
            </a:r>
            <a:r>
              <a:rPr lang="en-GB" sz="3600" dirty="0" smtClean="0"/>
              <a:t> </a:t>
            </a:r>
            <a:r>
              <a:rPr lang="en-GB" sz="3600" b="1" u="sng" dirty="0" err="1" smtClean="0"/>
              <a:t>kāi</a:t>
            </a:r>
            <a:r>
              <a:rPr lang="en-GB" sz="3600" b="1" u="sng" dirty="0" smtClean="0"/>
              <a:t> </a:t>
            </a:r>
            <a:r>
              <a:rPr lang="en-GB" sz="3600" b="1" u="sng" dirty="0" err="1" smtClean="0"/>
              <a:t>chē</a:t>
            </a:r>
            <a:r>
              <a:rPr lang="en-GB" sz="3600" b="1" u="sng" dirty="0" smtClean="0"/>
              <a:t> </a:t>
            </a:r>
            <a:r>
              <a:rPr lang="en-GB" sz="3600" dirty="0" smtClean="0"/>
              <a:t>le.</a:t>
            </a:r>
          </a:p>
          <a:p>
            <a:pPr>
              <a:buNone/>
            </a:pPr>
            <a:endParaRPr lang="en-GB" sz="3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sz="3600" dirty="0" smtClean="0">
                <a:solidFill>
                  <a:srgbClr val="FF0000"/>
                </a:solidFill>
              </a:rPr>
              <a:t>A: </a:t>
            </a:r>
            <a:r>
              <a:rPr lang="en-GB" sz="3600" dirty="0" err="1" smtClean="0">
                <a:solidFill>
                  <a:srgbClr val="FF0000"/>
                </a:solidFill>
              </a:rPr>
              <a:t>Tā</a:t>
            </a:r>
            <a:r>
              <a:rPr lang="en-GB" sz="3600" dirty="0" smtClean="0">
                <a:solidFill>
                  <a:srgbClr val="FF0000"/>
                </a:solidFill>
              </a:rPr>
              <a:t> </a:t>
            </a:r>
            <a:r>
              <a:rPr lang="en-GB" sz="3600" dirty="0" err="1" smtClean="0">
                <a:solidFill>
                  <a:srgbClr val="FF0000"/>
                </a:solidFill>
              </a:rPr>
              <a:t>shénme</a:t>
            </a:r>
            <a:r>
              <a:rPr lang="en-GB" sz="3600" dirty="0" smtClean="0">
                <a:solidFill>
                  <a:srgbClr val="FF0000"/>
                </a:solidFill>
              </a:rPr>
              <a:t> </a:t>
            </a:r>
            <a:r>
              <a:rPr lang="en-GB" sz="3600" dirty="0" err="1" smtClean="0">
                <a:solidFill>
                  <a:srgbClr val="FF0000"/>
                </a:solidFill>
              </a:rPr>
              <a:t>shíh</a:t>
            </a:r>
            <a:r>
              <a:rPr lang="en-US" altLang="zh-CN" sz="3600" dirty="0" smtClean="0">
                <a:solidFill>
                  <a:srgbClr val="FF0000"/>
                </a:solidFill>
              </a:rPr>
              <a:t>o</a:t>
            </a:r>
            <a:r>
              <a:rPr lang="en-GB" sz="3600" dirty="0" smtClean="0">
                <a:solidFill>
                  <a:srgbClr val="FF0000"/>
                </a:solidFill>
              </a:rPr>
              <a:t>u </a:t>
            </a:r>
            <a:r>
              <a:rPr lang="en-GB" sz="3600" dirty="0" err="1" smtClean="0">
                <a:solidFill>
                  <a:srgbClr val="FF0000"/>
                </a:solidFill>
              </a:rPr>
              <a:t>néng</a:t>
            </a:r>
            <a:r>
              <a:rPr lang="en-GB" sz="3600" dirty="0" smtClean="0">
                <a:solidFill>
                  <a:srgbClr val="FF0000"/>
                </a:solidFill>
              </a:rPr>
              <a:t> </a:t>
            </a:r>
            <a:r>
              <a:rPr lang="en-GB" sz="3600" b="1" u="sng" dirty="0" err="1" smtClean="0">
                <a:solidFill>
                  <a:srgbClr val="FF0000"/>
                </a:solidFill>
              </a:rPr>
              <a:t>huílai</a:t>
            </a:r>
            <a:r>
              <a:rPr lang="en-GB" sz="3600" dirty="0" smtClean="0">
                <a:solidFill>
                  <a:srgbClr val="FF0000"/>
                </a:solidFill>
              </a:rPr>
              <a:t> ?</a:t>
            </a:r>
          </a:p>
          <a:p>
            <a:pPr>
              <a:buNone/>
            </a:pPr>
            <a:endParaRPr lang="en-GB" sz="3600" dirty="0" smtClean="0"/>
          </a:p>
          <a:p>
            <a:pPr>
              <a:buNone/>
            </a:pPr>
            <a:r>
              <a:rPr lang="en-GB" sz="3600" dirty="0" smtClean="0"/>
              <a:t>B: 40 </a:t>
            </a:r>
            <a:r>
              <a:rPr lang="en-GB" sz="3600" b="1" u="sng" dirty="0" err="1" smtClean="0"/>
              <a:t>fēnzhōng</a:t>
            </a:r>
            <a:r>
              <a:rPr lang="en-GB" sz="3600" dirty="0" smtClean="0"/>
              <a:t> </a:t>
            </a:r>
            <a:r>
              <a:rPr lang="en-GB" sz="3600" b="1" u="sng" dirty="0" err="1" smtClean="0"/>
              <a:t>hòu</a:t>
            </a:r>
            <a:r>
              <a:rPr lang="en-GB" sz="3600" dirty="0" smtClean="0"/>
              <a:t> </a:t>
            </a:r>
            <a:r>
              <a:rPr lang="en-GB" sz="3600" dirty="0" err="1" smtClean="0"/>
              <a:t>huílái</a:t>
            </a:r>
            <a:r>
              <a:rPr lang="en-GB" sz="3600" dirty="0" smtClean="0"/>
              <a:t>. </a:t>
            </a:r>
            <a:endParaRPr lang="en-GB" sz="3600" dirty="0"/>
          </a:p>
        </p:txBody>
      </p:sp>
      <p:sp>
        <p:nvSpPr>
          <p:cNvPr id="4" name="矩形 3"/>
          <p:cNvSpPr/>
          <p:nvPr/>
        </p:nvSpPr>
        <p:spPr>
          <a:xfrm>
            <a:off x="1547664" y="2204864"/>
            <a:ext cx="1296144" cy="4320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See</a:t>
            </a:r>
          </a:p>
        </p:txBody>
      </p:sp>
      <p:sp>
        <p:nvSpPr>
          <p:cNvPr id="5" name="矩形 4"/>
          <p:cNvSpPr/>
          <p:nvPr/>
        </p:nvSpPr>
        <p:spPr>
          <a:xfrm>
            <a:off x="4355976" y="2204864"/>
            <a:ext cx="1728192" cy="4320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Mr., sir</a:t>
            </a:r>
          </a:p>
        </p:txBody>
      </p:sp>
      <p:sp>
        <p:nvSpPr>
          <p:cNvPr id="6" name="矩形 5"/>
          <p:cNvSpPr/>
          <p:nvPr/>
        </p:nvSpPr>
        <p:spPr>
          <a:xfrm>
            <a:off x="4788024" y="3501008"/>
            <a:ext cx="1512168" cy="4320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Drive car</a:t>
            </a:r>
          </a:p>
        </p:txBody>
      </p:sp>
      <p:sp>
        <p:nvSpPr>
          <p:cNvPr id="7" name="矩形 6"/>
          <p:cNvSpPr/>
          <p:nvPr/>
        </p:nvSpPr>
        <p:spPr>
          <a:xfrm>
            <a:off x="5364088" y="4653136"/>
            <a:ext cx="1440160" cy="50405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Come back</a:t>
            </a:r>
          </a:p>
        </p:txBody>
      </p:sp>
      <p:sp>
        <p:nvSpPr>
          <p:cNvPr id="8" name="矩形 7"/>
          <p:cNvSpPr/>
          <p:nvPr/>
        </p:nvSpPr>
        <p:spPr>
          <a:xfrm>
            <a:off x="1619672" y="5877272"/>
            <a:ext cx="1512168" cy="4320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minute</a:t>
            </a:r>
          </a:p>
        </p:txBody>
      </p:sp>
      <p:sp>
        <p:nvSpPr>
          <p:cNvPr id="9" name="矩形 8"/>
          <p:cNvSpPr/>
          <p:nvPr/>
        </p:nvSpPr>
        <p:spPr>
          <a:xfrm>
            <a:off x="3347864" y="5877272"/>
            <a:ext cx="1008112" cy="64807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After</a:t>
            </a:r>
          </a:p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2060"/>
                </a:solidFill>
              </a:rPr>
              <a:t>Text 3 Outside a store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28800"/>
            <a:ext cx="8964488" cy="4525963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A:Wáng </a:t>
            </a:r>
            <a:r>
              <a:rPr lang="en-GB" dirty="0" err="1" smtClean="0">
                <a:solidFill>
                  <a:srgbClr val="FF0000"/>
                </a:solidFill>
              </a:rPr>
              <a:t>fāng</a:t>
            </a:r>
            <a:r>
              <a:rPr lang="en-GB" dirty="0" smtClean="0">
                <a:solidFill>
                  <a:srgbClr val="FF0000"/>
                </a:solidFill>
              </a:rPr>
              <a:t> de </a:t>
            </a:r>
            <a:r>
              <a:rPr lang="en-GB" b="1" u="sng" dirty="0" err="1" smtClean="0">
                <a:solidFill>
                  <a:srgbClr val="FF0000"/>
                </a:solidFill>
              </a:rPr>
              <a:t>yīfu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tài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b="1" u="sng" dirty="0" err="1" smtClean="0">
                <a:solidFill>
                  <a:srgbClr val="FF0000"/>
                </a:solidFill>
              </a:rPr>
              <a:t>piàoliang</a:t>
            </a:r>
            <a:r>
              <a:rPr lang="en-GB" dirty="0" smtClean="0">
                <a:solidFill>
                  <a:srgbClr val="FF0000"/>
                </a:solidFill>
              </a:rPr>
              <a:t> le!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B: </a:t>
            </a:r>
            <a:r>
              <a:rPr lang="en-GB" dirty="0" err="1" smtClean="0"/>
              <a:t>Shì</a:t>
            </a:r>
            <a:r>
              <a:rPr lang="en-GB" dirty="0" smtClean="0"/>
              <a:t> </a:t>
            </a:r>
            <a:r>
              <a:rPr lang="en-GB" b="1" u="sng" dirty="0" smtClean="0"/>
              <a:t>a</a:t>
            </a:r>
            <a:r>
              <a:rPr lang="en-GB" dirty="0" smtClean="0"/>
              <a:t>, </a:t>
            </a:r>
            <a:r>
              <a:rPr lang="en-GB" dirty="0" err="1" smtClean="0"/>
              <a:t>tā</a:t>
            </a:r>
            <a:r>
              <a:rPr lang="en-GB" dirty="0" smtClean="0"/>
              <a:t> </a:t>
            </a:r>
            <a:r>
              <a:rPr lang="en-GB" dirty="0" err="1" smtClean="0"/>
              <a:t>mǎile</a:t>
            </a:r>
            <a:r>
              <a:rPr lang="en-GB" dirty="0" smtClean="0"/>
              <a:t> </a:t>
            </a:r>
            <a:r>
              <a:rPr lang="en-GB" dirty="0" err="1" smtClean="0"/>
              <a:t>bù</a:t>
            </a:r>
            <a:r>
              <a:rPr lang="en-GB" dirty="0" smtClean="0"/>
              <a:t> </a:t>
            </a:r>
            <a:r>
              <a:rPr lang="en-GB" b="1" u="sng" dirty="0" err="1" smtClean="0"/>
              <a:t>shǎo</a:t>
            </a:r>
            <a:r>
              <a:rPr lang="en-GB" dirty="0" smtClean="0"/>
              <a:t> </a:t>
            </a:r>
            <a:r>
              <a:rPr lang="en-GB" dirty="0" err="1" smtClean="0"/>
              <a:t>yīfu</a:t>
            </a:r>
            <a:r>
              <a:rPr lang="en-GB" dirty="0" smtClean="0"/>
              <a:t>.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A: </a:t>
            </a:r>
            <a:r>
              <a:rPr lang="en-GB" dirty="0" err="1" smtClean="0">
                <a:solidFill>
                  <a:srgbClr val="FF0000"/>
                </a:solidFill>
              </a:rPr>
              <a:t>Nǐ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mǎi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shénme</a:t>
            </a:r>
            <a:r>
              <a:rPr lang="en-GB" dirty="0" smtClean="0">
                <a:solidFill>
                  <a:srgbClr val="FF0000"/>
                </a:solidFill>
              </a:rPr>
              <a:t> le ?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B: </a:t>
            </a:r>
            <a:r>
              <a:rPr lang="en-GB" dirty="0" err="1" smtClean="0"/>
              <a:t>Wǒ</a:t>
            </a:r>
            <a:r>
              <a:rPr lang="en-GB" dirty="0" smtClean="0"/>
              <a:t> </a:t>
            </a:r>
            <a:r>
              <a:rPr lang="en-GB" dirty="0" err="1" smtClean="0"/>
              <a:t>méi</a:t>
            </a:r>
            <a:r>
              <a:rPr lang="en-GB" dirty="0" smtClean="0"/>
              <a:t> </a:t>
            </a:r>
            <a:r>
              <a:rPr lang="en-GB" dirty="0" err="1" smtClean="0"/>
              <a:t>mǎi</a:t>
            </a:r>
            <a:r>
              <a:rPr lang="en-GB" dirty="0" smtClean="0"/>
              <a:t>, </a:t>
            </a:r>
            <a:r>
              <a:rPr lang="en-GB" b="1" u="sng" dirty="0" err="1" smtClean="0"/>
              <a:t>zhèxiē</a:t>
            </a:r>
            <a:r>
              <a:rPr lang="en-GB" dirty="0" smtClean="0"/>
              <a:t>  </a:t>
            </a:r>
            <a:r>
              <a:rPr lang="en-GB" b="1" u="sng" dirty="0" err="1" smtClean="0"/>
              <a:t>dōu</a:t>
            </a:r>
            <a:r>
              <a:rPr lang="en-GB" dirty="0" smtClean="0"/>
              <a:t> </a:t>
            </a:r>
            <a:r>
              <a:rPr lang="en-GB" dirty="0" err="1" smtClean="0"/>
              <a:t>shì</a:t>
            </a:r>
            <a:r>
              <a:rPr lang="en-GB" dirty="0" smtClean="0"/>
              <a:t> </a:t>
            </a:r>
            <a:r>
              <a:rPr lang="en-GB" dirty="0" err="1" smtClean="0"/>
              <a:t>wáng</a:t>
            </a:r>
            <a:r>
              <a:rPr lang="en-GB" dirty="0" smtClean="0"/>
              <a:t> </a:t>
            </a:r>
            <a:r>
              <a:rPr lang="en-GB" dirty="0" err="1" smtClean="0"/>
              <a:t>fāng</a:t>
            </a:r>
            <a:r>
              <a:rPr lang="en-GB" dirty="0" smtClean="0"/>
              <a:t> de </a:t>
            </a:r>
            <a:r>
              <a:rPr lang="en-GB" dirty="0" err="1" smtClean="0"/>
              <a:t>dōng</a:t>
            </a:r>
            <a:r>
              <a:rPr lang="en-GB" dirty="0" smtClean="0"/>
              <a:t> </a:t>
            </a:r>
            <a:r>
              <a:rPr lang="en-GB" dirty="0" err="1" smtClean="0"/>
              <a:t>xī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矩形 3"/>
          <p:cNvSpPr/>
          <p:nvPr/>
        </p:nvSpPr>
        <p:spPr>
          <a:xfrm>
            <a:off x="2699792" y="2276872"/>
            <a:ext cx="1152128" cy="4320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clothes</a:t>
            </a:r>
          </a:p>
        </p:txBody>
      </p:sp>
      <p:sp>
        <p:nvSpPr>
          <p:cNvPr id="5" name="矩形 4"/>
          <p:cNvSpPr/>
          <p:nvPr/>
        </p:nvSpPr>
        <p:spPr>
          <a:xfrm>
            <a:off x="4211960" y="2276872"/>
            <a:ext cx="1512168" cy="57606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Beautiful</a:t>
            </a:r>
          </a:p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pretty</a:t>
            </a:r>
          </a:p>
        </p:txBody>
      </p:sp>
      <p:sp>
        <p:nvSpPr>
          <p:cNvPr id="6" name="矩形 5"/>
          <p:cNvSpPr/>
          <p:nvPr/>
        </p:nvSpPr>
        <p:spPr>
          <a:xfrm>
            <a:off x="3491880" y="3429000"/>
            <a:ext cx="1008112" cy="57606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Few</a:t>
            </a:r>
          </a:p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little</a:t>
            </a:r>
          </a:p>
        </p:txBody>
      </p:sp>
      <p:sp>
        <p:nvSpPr>
          <p:cNvPr id="7" name="矩形 6"/>
          <p:cNvSpPr/>
          <p:nvPr/>
        </p:nvSpPr>
        <p:spPr>
          <a:xfrm>
            <a:off x="2915816" y="5877272"/>
            <a:ext cx="1080120" cy="4320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these</a:t>
            </a:r>
          </a:p>
        </p:txBody>
      </p:sp>
      <p:sp>
        <p:nvSpPr>
          <p:cNvPr id="8" name="矩形 7"/>
          <p:cNvSpPr/>
          <p:nvPr/>
        </p:nvSpPr>
        <p:spPr>
          <a:xfrm>
            <a:off x="4067944" y="5877272"/>
            <a:ext cx="792088" cy="57606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Both</a:t>
            </a:r>
          </a:p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813402E4FA2E45B0508B8F5545D341" ma:contentTypeVersion="0" ma:contentTypeDescription="Create a new document." ma:contentTypeScope="" ma:versionID="80403deb17b091d34349d90c2f8efa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5F4D86-64B0-4E1A-A0DE-1ADAA0B94F8B}"/>
</file>

<file path=customXml/itemProps2.xml><?xml version="1.0" encoding="utf-8"?>
<ds:datastoreItem xmlns:ds="http://schemas.openxmlformats.org/officeDocument/2006/customXml" ds:itemID="{F4113AD7-AAF1-45F5-AECC-CAF8E609A83A}"/>
</file>

<file path=customXml/itemProps3.xml><?xml version="1.0" encoding="utf-8"?>
<ds:datastoreItem xmlns:ds="http://schemas.openxmlformats.org/officeDocument/2006/customXml" ds:itemID="{BF3E6A8A-6804-47B8-8342-641C97B0CE60}"/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141</TotalTime>
  <Words>227</Words>
  <Application>Microsoft Office PowerPoint</Application>
  <PresentationFormat>On-screen Show (4:3)</PresentationFormat>
  <Paragraphs>102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宋体</vt:lpstr>
      <vt:lpstr>Arial</vt:lpstr>
      <vt:lpstr>Calibri</vt:lpstr>
      <vt:lpstr>Office 主题</vt:lpstr>
      <vt:lpstr>Lesson 14</vt:lpstr>
      <vt:lpstr>New words</vt:lpstr>
      <vt:lpstr>PowerPoint Presentation</vt:lpstr>
      <vt:lpstr>Text 1 In the dorm</vt:lpstr>
      <vt:lpstr>Text 2 In the company</vt:lpstr>
      <vt:lpstr>Text 3 Outside a store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14</dc:title>
  <dc:creator>aisha</dc:creator>
  <cp:lastModifiedBy>Mani</cp:lastModifiedBy>
  <cp:revision>30</cp:revision>
  <dcterms:created xsi:type="dcterms:W3CDTF">2017-05-03T06:44:38Z</dcterms:created>
  <dcterms:modified xsi:type="dcterms:W3CDTF">2019-12-13T03:49:35Z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0x010100DA813402E4FA2E45B0508B8F5545D341</vt:lpwstr>
  </property>
</Properties>
</file>