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4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9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0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2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0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4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5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50E3-3841-4F3C-B4B3-76CFB2403A3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C756D7-7B1C-40E6-8F7F-73840D62F4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5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B0B922-0B4A-4FDA-8DF1-50FF80D4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726" y="3557838"/>
            <a:ext cx="8633343" cy="996036"/>
          </a:xfrm>
        </p:spPr>
        <p:txBody>
          <a:bodyPr>
            <a:normAutofit/>
          </a:bodyPr>
          <a:lstStyle/>
          <a:p>
            <a:r>
              <a:rPr lang="en-US" dirty="0"/>
              <a:t>Submitted to				Mam Maryam Farooq</a:t>
            </a:r>
          </a:p>
          <a:p>
            <a:r>
              <a:rPr lang="en-US" dirty="0"/>
              <a:t>Submitted by				Hamza Farooq (2016-CS-122)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D7F50-E348-4B2B-A38F-4A0564BD306D}"/>
              </a:ext>
            </a:extLst>
          </p:cNvPr>
          <p:cNvSpPr txBox="1"/>
          <p:nvPr/>
        </p:nvSpPr>
        <p:spPr>
          <a:xfrm>
            <a:off x="4960395" y="1333847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Assignment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AC51-9BAA-48F3-84BD-9C5EA5082691}"/>
              </a:ext>
            </a:extLst>
          </p:cNvPr>
          <p:cNvSpPr txBox="1"/>
          <p:nvPr/>
        </p:nvSpPr>
        <p:spPr>
          <a:xfrm>
            <a:off x="3538248" y="2192221"/>
            <a:ext cx="5115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Influence Vs. Power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62BBB-F01B-4701-8FBE-E49CEFD7C3E1}"/>
              </a:ext>
            </a:extLst>
          </p:cNvPr>
          <p:cNvSpPr txBox="1"/>
          <p:nvPr/>
        </p:nvSpPr>
        <p:spPr>
          <a:xfrm>
            <a:off x="4392933" y="475473"/>
            <a:ext cx="327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Leadership Strategies</a:t>
            </a:r>
          </a:p>
        </p:txBody>
      </p:sp>
    </p:spTree>
    <p:extLst>
      <p:ext uri="{BB962C8B-B14F-4D97-AF65-F5344CB8AC3E}">
        <p14:creationId xmlns:p14="http://schemas.microsoft.com/office/powerpoint/2010/main" val="21348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0FC1-7DB3-4C5D-AE5C-DBC6DC3F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volunteered in ITEC 19 organized by Society of Advancement of Computing, Computer Science department.</a:t>
            </a:r>
          </a:p>
          <a:p>
            <a:r>
              <a:rPr lang="en-US" dirty="0"/>
              <a:t>It was influence as there were many fellows who volunteered in that event. I practiced hands-on leadership tactics by setting up computers while being tech head and working with tech team members.</a:t>
            </a:r>
          </a:p>
          <a:p>
            <a:r>
              <a:rPr lang="en-US" dirty="0"/>
              <a:t>Overall experience was good. I got recognition and respect among juniors.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53E61-9BA1-46F1-9F57-6CBD5AA22950}"/>
              </a:ext>
            </a:extLst>
          </p:cNvPr>
          <p:cNvSpPr txBox="1"/>
          <p:nvPr/>
        </p:nvSpPr>
        <p:spPr>
          <a:xfrm>
            <a:off x="1451579" y="1302878"/>
            <a:ext cx="607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Q1. Write down one event…about that?</a:t>
            </a:r>
          </a:p>
        </p:txBody>
      </p:sp>
    </p:spTree>
    <p:extLst>
      <p:ext uri="{BB962C8B-B14F-4D97-AF65-F5344CB8AC3E}">
        <p14:creationId xmlns:p14="http://schemas.microsoft.com/office/powerpoint/2010/main" val="131744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0FC1-7DB3-4C5D-AE5C-DBC6DC3F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volunteered in ITEC 19 organized by Society of Advancement of Computing, Computer Science department.</a:t>
            </a:r>
          </a:p>
          <a:p>
            <a:r>
              <a:rPr lang="en-US" dirty="0"/>
              <a:t>It was influence as there were many fellows who volunteered in that event. I practiced hands-on leadership tactics by setting up computers while being tech head and working with tech team members.</a:t>
            </a:r>
          </a:p>
          <a:p>
            <a:r>
              <a:rPr lang="en-US" dirty="0"/>
              <a:t>Overall experience was good. I got recognition and respect among juniors.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53E61-9BA1-46F1-9F57-6CBD5AA22950}"/>
              </a:ext>
            </a:extLst>
          </p:cNvPr>
          <p:cNvSpPr txBox="1"/>
          <p:nvPr/>
        </p:nvSpPr>
        <p:spPr>
          <a:xfrm>
            <a:off x="1451579" y="1302878"/>
            <a:ext cx="627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Q2. Think about the leaders…perception?</a:t>
            </a:r>
          </a:p>
        </p:txBody>
      </p:sp>
    </p:spTree>
    <p:extLst>
      <p:ext uri="{BB962C8B-B14F-4D97-AF65-F5344CB8AC3E}">
        <p14:creationId xmlns:p14="http://schemas.microsoft.com/office/powerpoint/2010/main" val="10483471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</TotalTime>
  <Words>175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Farooq</dc:creator>
  <cp:lastModifiedBy>Hamza Farooq</cp:lastModifiedBy>
  <cp:revision>4</cp:revision>
  <dcterms:created xsi:type="dcterms:W3CDTF">2020-05-06T02:44:01Z</dcterms:created>
  <dcterms:modified xsi:type="dcterms:W3CDTF">2020-05-06T03:07:54Z</dcterms:modified>
</cp:coreProperties>
</file>