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4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4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8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6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5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5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pload.wikimedia.org/wikipedia/commons/2/2c/Fourier_Series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Trig interpolation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2016-CS-213</a:t>
            </a:r>
          </a:p>
          <a:p>
            <a:r>
              <a:rPr lang="en-GB" b="1" dirty="0" smtClean="0"/>
              <a:t>2016-CS-222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834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61" y="2964678"/>
            <a:ext cx="9707475" cy="41454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000" b="1" dirty="0" smtClean="0">
                <a:solidFill>
                  <a:schemeClr val="tx1"/>
                </a:solidFill>
              </a:rPr>
              <a:t>Trig interpolation</a:t>
            </a:r>
          </a:p>
          <a:p>
            <a:pPr marL="457200" lvl="1" indent="0">
              <a:buNone/>
            </a:pPr>
            <a:r>
              <a:rPr lang="en-GB" sz="2000" dirty="0"/>
              <a:t>Interpolation of trigonometric polynomials is known as trigonometric Interpolation. By using interpolation methods we can find a function which is covered by some data points. The requirement of trigonometric interpolation is that the function used in this process must be a trigonometric polynomial.</a:t>
            </a:r>
            <a:endParaRPr lang="en-US" sz="2000" dirty="0"/>
          </a:p>
          <a:p>
            <a:pPr marL="0" indent="0">
              <a:buNone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49855" y="890386"/>
            <a:ext cx="8761413" cy="706964"/>
          </a:xfrm>
        </p:spPr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Fourier Series</a:t>
            </a:r>
          </a:p>
          <a:p>
            <a:pPr lvl="1"/>
            <a:r>
              <a:rPr lang="en-US" dirty="0"/>
              <a:t>THE FOURIER </a:t>
            </a:r>
            <a:r>
              <a:rPr lang="en-US" dirty="0" smtClean="0"/>
              <a:t>TRANSFORM</a:t>
            </a:r>
          </a:p>
          <a:p>
            <a:pPr lvl="1"/>
            <a:r>
              <a:rPr lang="en-US" dirty="0"/>
              <a:t>BASEL </a:t>
            </a:r>
            <a:r>
              <a:rPr lang="en-US" dirty="0" smtClean="0"/>
              <a:t>Problem</a:t>
            </a:r>
          </a:p>
          <a:p>
            <a:pPr lvl="1"/>
            <a:r>
              <a:rPr lang="en-GB" dirty="0" smtClean="0"/>
              <a:t>Heat Equation</a:t>
            </a:r>
            <a:endParaRPr lang="en-US" dirty="0" smtClean="0"/>
          </a:p>
          <a:p>
            <a:r>
              <a:rPr lang="en-GB" b="1" dirty="0" smtClean="0"/>
              <a:t>Fast Fourier Series</a:t>
            </a:r>
          </a:p>
          <a:p>
            <a:pPr lvl="1"/>
            <a:r>
              <a:rPr lang="en-GB" dirty="0" smtClean="0"/>
              <a:t>Single Dimension Fast Fourier Transform</a:t>
            </a:r>
          </a:p>
          <a:p>
            <a:pPr lvl="1"/>
            <a:r>
              <a:rPr lang="en-GB" dirty="0" smtClean="0"/>
              <a:t>Multi Dimension </a:t>
            </a:r>
            <a:r>
              <a:rPr lang="en-GB" dirty="0"/>
              <a:t>Fast Fourier </a:t>
            </a:r>
            <a:r>
              <a:rPr lang="en-GB" dirty="0" smtClean="0"/>
              <a:t>Transform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5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Lagrange Formula for Polynomial Interpolation</a:t>
            </a:r>
          </a:p>
          <a:p>
            <a:pPr lvl="1"/>
            <a:r>
              <a:rPr lang="en-GB" dirty="0"/>
              <a:t>Odd number of </a:t>
            </a:r>
            <a:r>
              <a:rPr lang="en-GB" dirty="0" smtClean="0"/>
              <a:t>points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Even number of </a:t>
            </a:r>
            <a:r>
              <a:rPr lang="en-GB" dirty="0" smtClean="0"/>
              <a:t>points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r>
              <a:rPr lang="en-US" b="1" dirty="0"/>
              <a:t>Trigonometric Interpolation for Periodic </a:t>
            </a:r>
            <a:r>
              <a:rPr lang="en-US" b="1" dirty="0" smtClean="0"/>
              <a:t>Function</a:t>
            </a:r>
          </a:p>
          <a:p>
            <a:r>
              <a:rPr lang="en-US" dirty="0" smtClean="0"/>
              <a:t>Fourier Series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36" y="3419339"/>
            <a:ext cx="1714739" cy="63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61" y="4545596"/>
            <a:ext cx="187668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85571"/>
              </p:ext>
            </p:extLst>
          </p:nvPr>
        </p:nvGraphicFramePr>
        <p:xfrm>
          <a:off x="1155700" y="2603500"/>
          <a:ext cx="8824914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/>
                <a:gridCol w="441245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Fourier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Fourier Transform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for periodic signals.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 is for aperiodic signal.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decompose signals in complex exponential</a:t>
                      </a:r>
                      <a:r>
                        <a:rPr lang="en-GB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It is used to analyse signals</a:t>
                      </a:r>
                      <a:r>
                        <a:rPr lang="en-GB" b="0" baseline="0" dirty="0" smtClean="0"/>
                        <a:t> in other domain.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Non</a:t>
                      </a:r>
                      <a:r>
                        <a:rPr lang="en-GB" baseline="0" dirty="0" smtClean="0"/>
                        <a:t>–periodic function is not applicable.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 converts non-periodic function into continuous frequency domain.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Fourier series states</a:t>
                      </a:r>
                      <a:r>
                        <a:rPr lang="en-GB" baseline="0" dirty="0" smtClean="0"/>
                        <a:t> that, periodic signals  can be represented into sum of </a:t>
                      </a:r>
                      <a:r>
                        <a:rPr lang="en-GB" baseline="0" dirty="0" err="1" smtClean="0"/>
                        <a:t>sines</a:t>
                      </a:r>
                      <a:r>
                        <a:rPr lang="en-GB" baseline="0" dirty="0" smtClean="0"/>
                        <a:t> and cosines.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Fourier transform states that the</a:t>
                      </a:r>
                      <a:r>
                        <a:rPr lang="en-GB" baseline="0" dirty="0" smtClean="0"/>
                        <a:t> non-periodic signals whose area under the curve is finite can also be represented into integrals of </a:t>
                      </a:r>
                      <a:r>
                        <a:rPr lang="en-GB" baseline="0" dirty="0" err="1" smtClean="0"/>
                        <a:t>sines</a:t>
                      </a:r>
                      <a:r>
                        <a:rPr lang="en-GB" baseline="0" dirty="0" smtClean="0"/>
                        <a:t> and cosines after being multiplied by a certain weight.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4033"/>
          </a:xfrm>
        </p:spPr>
        <p:txBody>
          <a:bodyPr>
            <a:normAutofit/>
          </a:bodyPr>
          <a:lstStyle/>
          <a:p>
            <a:r>
              <a:rPr lang="en-GB" b="1" dirty="0" smtClean="0"/>
              <a:t>Error of Trig Interpolation</a:t>
            </a:r>
          </a:p>
          <a:p>
            <a:pPr lvl="1"/>
            <a:r>
              <a:rPr lang="en-GB" dirty="0" smtClean="0"/>
              <a:t>Algebraic Convergence</a:t>
            </a:r>
          </a:p>
          <a:p>
            <a:pPr lvl="1"/>
            <a:r>
              <a:rPr lang="en-GB" dirty="0" smtClean="0"/>
              <a:t>Exponential Convergence</a:t>
            </a:r>
            <a:endParaRPr lang="en-US" dirty="0" smtClean="0"/>
          </a:p>
          <a:p>
            <a:r>
              <a:rPr lang="en-US" b="1" dirty="0" smtClean="0"/>
              <a:t>Error In Fast Fourier Transform(FFT)</a:t>
            </a:r>
          </a:p>
          <a:p>
            <a:pPr lvl="1"/>
            <a:r>
              <a:rPr lang="en-US" dirty="0" smtClean="0"/>
              <a:t>Round off Error</a:t>
            </a:r>
          </a:p>
          <a:p>
            <a:pPr lvl="1"/>
            <a:r>
              <a:rPr lang="en-US" dirty="0"/>
              <a:t>Amplitude </a:t>
            </a:r>
            <a:r>
              <a:rPr lang="en-US" dirty="0" smtClean="0"/>
              <a:t>Error</a:t>
            </a:r>
          </a:p>
          <a:p>
            <a:r>
              <a:rPr lang="en-US" b="1" dirty="0"/>
              <a:t>Error In </a:t>
            </a:r>
            <a:r>
              <a:rPr lang="en-US" b="1" dirty="0" smtClean="0"/>
              <a:t>Fourier Series</a:t>
            </a:r>
          </a:p>
          <a:p>
            <a:pPr lvl="1"/>
            <a:r>
              <a:rPr lang="en-US" dirty="0"/>
              <a:t>Mean Squared </a:t>
            </a:r>
            <a:r>
              <a:rPr lang="en-US" dirty="0" smtClean="0"/>
              <a:t>Error</a:t>
            </a:r>
          </a:p>
          <a:p>
            <a:pPr lvl="1"/>
            <a:r>
              <a:rPr lang="en-GB" dirty="0" smtClean="0"/>
              <a:t>Truncation Error</a:t>
            </a:r>
            <a:endParaRPr lang="en-US" dirty="0" smtClean="0"/>
          </a:p>
          <a:p>
            <a:pPr lvl="1"/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1028" name="Picture 4" descr="File:Fourier Series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10" y="2638359"/>
            <a:ext cx="2248258" cy="39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7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</a:t>
            </a:r>
            <a:r>
              <a:rPr lang="en-GB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28" y="2603500"/>
            <a:ext cx="6894057" cy="3416300"/>
          </a:xfrm>
        </p:spPr>
      </p:pic>
    </p:spTree>
    <p:extLst>
      <p:ext uri="{BB962C8B-B14F-4D97-AF65-F5344CB8AC3E}">
        <p14:creationId xmlns:p14="http://schemas.microsoft.com/office/powerpoint/2010/main" val="139274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have any queries feel free to ask…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</TotalTime>
  <Words>242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Trig interpolation</vt:lpstr>
      <vt:lpstr>Agenda</vt:lpstr>
      <vt:lpstr>Methodology</vt:lpstr>
      <vt:lpstr>Methodology</vt:lpstr>
      <vt:lpstr>Comparison</vt:lpstr>
      <vt:lpstr>Error Analysis</vt:lpstr>
      <vt:lpstr>Report Demo</vt:lpstr>
      <vt:lpstr>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interpolation</dc:title>
  <dc:creator>Windows User</dc:creator>
  <cp:lastModifiedBy>Waris</cp:lastModifiedBy>
  <cp:revision>40</cp:revision>
  <dcterms:created xsi:type="dcterms:W3CDTF">2018-05-15T13:39:15Z</dcterms:created>
  <dcterms:modified xsi:type="dcterms:W3CDTF">2018-05-16T07:59:44Z</dcterms:modified>
</cp:coreProperties>
</file>