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7" r:id="rId3"/>
    <p:sldId id="259" r:id="rId4"/>
    <p:sldId id="326" r:id="rId5"/>
    <p:sldId id="327" r:id="rId6"/>
    <p:sldId id="328" r:id="rId7"/>
    <p:sldId id="330" r:id="rId8"/>
    <p:sldId id="331" r:id="rId9"/>
    <p:sldId id="332" r:id="rId10"/>
    <p:sldId id="333" r:id="rId11"/>
    <p:sldId id="334" r:id="rId12"/>
    <p:sldId id="335" r:id="rId13"/>
    <p:sldId id="336" r:id="rId14"/>
    <p:sldId id="260" r:id="rId15"/>
    <p:sldId id="306" r:id="rId16"/>
    <p:sldId id="322" r:id="rId17"/>
    <p:sldId id="293" r:id="rId18"/>
    <p:sldId id="294" r:id="rId19"/>
    <p:sldId id="309" r:id="rId20"/>
    <p:sldId id="310" r:id="rId21"/>
    <p:sldId id="311" r:id="rId22"/>
    <p:sldId id="312" r:id="rId23"/>
    <p:sldId id="313" r:id="rId24"/>
    <p:sldId id="314" r:id="rId25"/>
    <p:sldId id="315" r:id="rId26"/>
    <p:sldId id="316" r:id="rId27"/>
    <p:sldId id="317" r:id="rId28"/>
    <p:sldId id="337" r:id="rId29"/>
    <p:sldId id="338" r:id="rId30"/>
    <p:sldId id="339" r:id="rId31"/>
    <p:sldId id="318" r:id="rId32"/>
    <p:sldId id="319" r:id="rId33"/>
    <p:sldId id="320" r:id="rId34"/>
    <p:sldId id="324" r:id="rId35"/>
    <p:sldId id="323" r:id="rId36"/>
    <p:sldId id="32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0" d="100"/>
          <a:sy n="60" d="100"/>
        </p:scale>
        <p:origin x="-228" y="-2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DFAD52-D370-4DB5-AA75-F55DDA76E22F}" type="doc">
      <dgm:prSet loTypeId="urn:microsoft.com/office/officeart/2005/8/layout/orgChart1" loCatId="hierarchy" qsTypeId="urn:microsoft.com/office/officeart/2005/8/quickstyle/simple1" qsCatId="simple" csTypeId="urn:microsoft.com/office/officeart/2005/8/colors/accent1_2" csCatId="accent1"/>
      <dgm:spPr/>
    </dgm:pt>
    <dgm:pt modelId="{77058561-E663-48EB-99B1-BCD5E114D8C4}">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hlink"/>
              </a:solidFill>
              <a:effectLst/>
              <a:cs typeface="Arial" charset="0"/>
            </a:rPr>
            <a:t>Canoe Trip to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hlink"/>
              </a:solidFill>
              <a:effectLst/>
              <a:cs typeface="Arial" charset="0"/>
            </a:rPr>
            <a:t>Boundary Waters</a:t>
          </a:r>
          <a:endParaRPr kumimoji="0" lang="en-US" b="1" i="0" u="none" strike="noStrike" cap="none" normalizeH="0" baseline="0" smtClean="0">
            <a:ln>
              <a:noFill/>
            </a:ln>
            <a:solidFill>
              <a:schemeClr val="hlink"/>
            </a:solidFill>
            <a:effectLst/>
            <a:cs typeface="Arial" charset="0"/>
          </a:endParaRPr>
        </a:p>
      </dgm:t>
    </dgm:pt>
    <dgm:pt modelId="{0C54C3F3-42D5-409F-91C3-3B4E40CB0805}" type="parTrans" cxnId="{FD494324-F1AF-4F5D-916E-3E7B8C33E055}">
      <dgm:prSet/>
      <dgm:spPr/>
    </dgm:pt>
    <dgm:pt modelId="{FD836DD6-7AFA-4127-AF03-D3799D974DBD}" type="sibTrans" cxnId="{FD494324-F1AF-4F5D-916E-3E7B8C33E055}">
      <dgm:prSet/>
      <dgm:spPr/>
    </dgm:pt>
    <dgm:pt modelId="{ADB81528-48B6-4DA8-96D2-2F7A38220ED1}">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hlink"/>
              </a:solidFill>
              <a:effectLst/>
              <a:cs typeface="Arial" charset="0"/>
            </a:rPr>
            <a:t>Arrange Travel</a:t>
          </a:r>
          <a:endParaRPr kumimoji="0" lang="en-US" b="1" i="0" u="none" strike="noStrike" cap="none" normalizeH="0" baseline="0" smtClean="0">
            <a:ln>
              <a:noFill/>
            </a:ln>
            <a:solidFill>
              <a:schemeClr val="hlink"/>
            </a:solidFill>
            <a:effectLst/>
            <a:cs typeface="Arial" charset="0"/>
          </a:endParaRPr>
        </a:p>
      </dgm:t>
    </dgm:pt>
    <dgm:pt modelId="{8FB684EC-DFAF-4DD5-B1FB-B824F5D5581C}" type="parTrans" cxnId="{124DEBB8-82AA-4D3D-A3AC-990216F5D7D9}">
      <dgm:prSet/>
      <dgm:spPr/>
    </dgm:pt>
    <dgm:pt modelId="{4BA153A8-F251-40FD-B411-46284F74F2D5}" type="sibTrans" cxnId="{124DEBB8-82AA-4D3D-A3AC-990216F5D7D9}">
      <dgm:prSet/>
      <dgm:spPr/>
    </dgm:pt>
    <dgm:pt modelId="{A75D91C3-2A36-4048-B26B-CFF68EF64B69}">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cs typeface="Arial" charset="0"/>
            </a:rPr>
            <a:t>Schedule Flights to Mpls</a:t>
          </a:r>
          <a:endParaRPr kumimoji="0" lang="en-US" b="0" i="0" u="none" strike="noStrike" cap="none" normalizeH="0" baseline="0" smtClean="0">
            <a:ln>
              <a:noFill/>
            </a:ln>
            <a:solidFill>
              <a:schemeClr val="hlink"/>
            </a:solidFill>
            <a:effectLst/>
            <a:cs typeface="Arial" charset="0"/>
          </a:endParaRPr>
        </a:p>
      </dgm:t>
    </dgm:pt>
    <dgm:pt modelId="{E48402C0-30C8-4A74-82A3-30DD67482DDF}" type="parTrans" cxnId="{33C8EB3D-A7AA-4B22-9CD8-18FE88F2E6E0}">
      <dgm:prSet/>
      <dgm:spPr/>
    </dgm:pt>
    <dgm:pt modelId="{1CC83A9F-9547-4307-8F50-057656C9AA99}" type="sibTrans" cxnId="{33C8EB3D-A7AA-4B22-9CD8-18FE88F2E6E0}">
      <dgm:prSet/>
      <dgm:spPr/>
    </dgm:pt>
    <dgm:pt modelId="{B6CB64BE-900C-41AB-82CD-49C01B5BBE7B}">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cs typeface="Arial" charset="0"/>
            </a:rPr>
            <a:t>Rent Van</a:t>
          </a:r>
          <a:endParaRPr kumimoji="0" lang="en-US" b="0" i="0" u="none" strike="noStrike" cap="none" normalizeH="0" baseline="0" smtClean="0">
            <a:ln>
              <a:noFill/>
            </a:ln>
            <a:solidFill>
              <a:schemeClr val="hlink"/>
            </a:solidFill>
            <a:effectLst/>
            <a:cs typeface="Arial" charset="0"/>
          </a:endParaRPr>
        </a:p>
      </dgm:t>
    </dgm:pt>
    <dgm:pt modelId="{26EEF988-369F-41DF-8D8A-D4473AD57E02}" type="parTrans" cxnId="{1598BF61-6E89-4BF0-8960-FA4C972905BA}">
      <dgm:prSet/>
      <dgm:spPr/>
    </dgm:pt>
    <dgm:pt modelId="{F8EC5F53-7D5E-41B8-BE66-44EE90C1843F}" type="sibTrans" cxnId="{1598BF61-6E89-4BF0-8960-FA4C972905BA}">
      <dgm:prSet/>
      <dgm:spPr/>
    </dgm:pt>
    <dgm:pt modelId="{A431D10A-5ABD-4B48-82F6-73448E41DF78}">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cs typeface="Arial" charset="0"/>
            </a:rPr>
            <a:t>Arrange Motel</a:t>
          </a:r>
          <a:endParaRPr kumimoji="0" lang="en-US" b="0" i="0" u="none" strike="noStrike" cap="none" normalizeH="0" baseline="0" smtClean="0">
            <a:ln>
              <a:noFill/>
            </a:ln>
            <a:solidFill>
              <a:schemeClr val="hlink"/>
            </a:solidFill>
            <a:effectLst/>
            <a:cs typeface="Arial" charset="0"/>
          </a:endParaRPr>
        </a:p>
      </dgm:t>
    </dgm:pt>
    <dgm:pt modelId="{B1666808-28ED-4E79-B8CC-A7184896624C}" type="parTrans" cxnId="{9BB4CED1-E00D-488B-8824-9FCAE3375A5F}">
      <dgm:prSet/>
      <dgm:spPr/>
    </dgm:pt>
    <dgm:pt modelId="{85E68A69-8E13-4FB1-A9A1-FC1E0F943643}" type="sibTrans" cxnId="{9BB4CED1-E00D-488B-8824-9FCAE3375A5F}">
      <dgm:prSet/>
      <dgm:spPr/>
    </dgm:pt>
    <dgm:pt modelId="{38D5CDE1-864E-4F44-84FF-4B0B022536F6}">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cs typeface="Arial" charset="0"/>
            </a:rPr>
            <a:t>Schedule return flights</a:t>
          </a:r>
          <a:endParaRPr kumimoji="0" lang="en-US" b="0" i="0" u="none" strike="noStrike" cap="none" normalizeH="0" baseline="0" smtClean="0">
            <a:ln>
              <a:noFill/>
            </a:ln>
            <a:solidFill>
              <a:schemeClr val="hlink"/>
            </a:solidFill>
            <a:effectLst/>
            <a:cs typeface="Arial" charset="0"/>
          </a:endParaRPr>
        </a:p>
      </dgm:t>
    </dgm:pt>
    <dgm:pt modelId="{B7545A34-E3F4-4AF5-A856-F3E974012415}" type="parTrans" cxnId="{16527083-DBAC-498F-87E1-2DDE7D4A71C0}">
      <dgm:prSet/>
      <dgm:spPr/>
    </dgm:pt>
    <dgm:pt modelId="{2220233F-A625-44BE-8D37-A69469A0A102}" type="sibTrans" cxnId="{16527083-DBAC-498F-87E1-2DDE7D4A71C0}">
      <dgm:prSet/>
      <dgm:spPr/>
    </dgm:pt>
    <dgm:pt modelId="{A36CEB7B-9EAB-4F4B-B2C1-47A9DE84F064}">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hlink"/>
              </a:solidFill>
              <a:effectLst/>
              <a:cs typeface="Arial" charset="0"/>
            </a:rPr>
            <a:t>Get Equipment</a:t>
          </a:r>
          <a:endParaRPr kumimoji="0" lang="en-US" b="1" i="0" u="none" strike="noStrike" cap="none" normalizeH="0" baseline="0" smtClean="0">
            <a:ln>
              <a:noFill/>
            </a:ln>
            <a:solidFill>
              <a:schemeClr val="hlink"/>
            </a:solidFill>
            <a:effectLst/>
            <a:cs typeface="Arial" charset="0"/>
          </a:endParaRPr>
        </a:p>
      </dgm:t>
    </dgm:pt>
    <dgm:pt modelId="{C49E841C-6F09-4E55-A2C8-AF05A52BFC40}" type="parTrans" cxnId="{AEDC2D63-FF90-4CE7-A7C9-E92B04C39AF5}">
      <dgm:prSet/>
      <dgm:spPr/>
    </dgm:pt>
    <dgm:pt modelId="{4679DAA8-203E-41E2-A58C-097B3FB99709}" type="sibTrans" cxnId="{AEDC2D63-FF90-4CE7-A7C9-E92B04C39AF5}">
      <dgm:prSet/>
      <dgm:spPr/>
    </dgm:pt>
    <dgm:pt modelId="{DEA08A13-7752-4C40-BC55-C57ABE12E03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cs typeface="Arial" charset="0"/>
            </a:rPr>
            <a:t>Contact BW Outfitter</a:t>
          </a:r>
          <a:endParaRPr kumimoji="0" lang="en-US" b="0" i="0" u="none" strike="noStrike" cap="none" normalizeH="0" baseline="0" smtClean="0">
            <a:ln>
              <a:noFill/>
            </a:ln>
            <a:solidFill>
              <a:schemeClr val="hlink"/>
            </a:solidFill>
            <a:effectLst/>
            <a:cs typeface="Arial" charset="0"/>
          </a:endParaRPr>
        </a:p>
      </dgm:t>
    </dgm:pt>
    <dgm:pt modelId="{3FDA168F-3199-400F-BC4E-38BAA4BC2359}" type="parTrans" cxnId="{D5AF9FD9-C39D-48E4-A42D-0A98397E9BD4}">
      <dgm:prSet/>
      <dgm:spPr/>
    </dgm:pt>
    <dgm:pt modelId="{2355CA57-7C8C-4DC1-84E9-B4EF198F2DAF}" type="sibTrans" cxnId="{D5AF9FD9-C39D-48E4-A42D-0A98397E9BD4}">
      <dgm:prSet/>
      <dgm:spPr/>
    </dgm:pt>
    <dgm:pt modelId="{857C6920-FBC6-4F7A-A384-FE95FD97E8E8}">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Rent canoes</a:t>
          </a:r>
          <a:endParaRPr kumimoji="0" lang="en-US" b="0" i="0" u="none" strike="noStrike" cap="none" normalizeH="0" baseline="0" smtClean="0">
            <a:ln>
              <a:noFill/>
            </a:ln>
            <a:solidFill>
              <a:schemeClr val="hlink"/>
            </a:solidFill>
            <a:effectLst/>
            <a:latin typeface="Arial" charset="0"/>
            <a:cs typeface="Arial" charset="0"/>
          </a:endParaRPr>
        </a:p>
      </dgm:t>
    </dgm:pt>
    <dgm:pt modelId="{B4B5A262-3DD2-4BC9-AD6B-13304BE44316}" type="parTrans" cxnId="{9E6AB910-26A9-4578-84A8-D1FC6EE38DDD}">
      <dgm:prSet/>
      <dgm:spPr/>
    </dgm:pt>
    <dgm:pt modelId="{A72F535E-4FE7-492B-9304-F7EEEA1EDFBB}" type="sibTrans" cxnId="{9E6AB910-26A9-4578-84A8-D1FC6EE38DDD}">
      <dgm:prSet/>
      <dgm:spPr/>
    </dgm:pt>
    <dgm:pt modelId="{AB68785E-BCF8-43DC-9C3A-FC6B75AF3A95}">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Rent Tents </a:t>
          </a:r>
          <a:endParaRPr kumimoji="0" lang="en-US" b="0" i="0" u="none" strike="noStrike" cap="none" normalizeH="0" baseline="0" smtClean="0">
            <a:ln>
              <a:noFill/>
            </a:ln>
            <a:solidFill>
              <a:schemeClr val="hlink"/>
            </a:solidFill>
            <a:effectLst/>
            <a:latin typeface="Arial" charset="0"/>
            <a:cs typeface="Arial" charset="0"/>
          </a:endParaRPr>
        </a:p>
      </dgm:t>
    </dgm:pt>
    <dgm:pt modelId="{E7B910DB-CCB1-43D6-9FE1-229C10A6DDCC}" type="parTrans" cxnId="{BB6EBE1B-11C1-4210-BA94-1189A6B6359E}">
      <dgm:prSet/>
      <dgm:spPr/>
    </dgm:pt>
    <dgm:pt modelId="{70DFA874-D3C0-4741-9C86-709DCD749889}" type="sibTrans" cxnId="{BB6EBE1B-11C1-4210-BA94-1189A6B6359E}">
      <dgm:prSet/>
      <dgm:spPr/>
    </dgm:pt>
    <dgm:pt modelId="{93456874-755C-4A08-BEC9-9F26EF5DF5D1}">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Bring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Sleeping Bags</a:t>
          </a:r>
          <a:endParaRPr kumimoji="0" lang="en-US" b="0" i="0" u="none" strike="noStrike" cap="none" normalizeH="0" baseline="0" smtClean="0">
            <a:ln>
              <a:noFill/>
            </a:ln>
            <a:solidFill>
              <a:schemeClr val="hlink"/>
            </a:solidFill>
            <a:effectLst/>
            <a:latin typeface="Arial" charset="0"/>
            <a:cs typeface="Arial" charset="0"/>
          </a:endParaRPr>
        </a:p>
      </dgm:t>
    </dgm:pt>
    <dgm:pt modelId="{AB82F3DC-ACF8-445E-A015-EA727189EE8B}" type="parTrans" cxnId="{CF15DDC5-1C88-42EC-BD66-712F1EB664EF}">
      <dgm:prSet/>
      <dgm:spPr/>
    </dgm:pt>
    <dgm:pt modelId="{4A1F5329-ABA7-449D-B55F-332EB4F47E53}" type="sibTrans" cxnId="{CF15DDC5-1C88-42EC-BD66-712F1EB664EF}">
      <dgm:prSet/>
      <dgm:spPr/>
    </dgm:pt>
    <dgm:pt modelId="{93D8431D-8304-4A22-8C31-D7635928985C}">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Bring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Fishing Gear</a:t>
          </a:r>
          <a:endParaRPr kumimoji="0" lang="en-US" b="0" i="0" u="none" strike="noStrike" cap="none" normalizeH="0" baseline="0" smtClean="0">
            <a:ln>
              <a:noFill/>
            </a:ln>
            <a:solidFill>
              <a:schemeClr val="hlink"/>
            </a:solidFill>
            <a:effectLst/>
            <a:latin typeface="Arial" charset="0"/>
            <a:cs typeface="Arial" charset="0"/>
          </a:endParaRPr>
        </a:p>
      </dgm:t>
    </dgm:pt>
    <dgm:pt modelId="{143F9991-6199-4507-9558-21DBD47C3A21}" type="parTrans" cxnId="{1563C6AC-D0B1-4A34-97D2-A4542333B083}">
      <dgm:prSet/>
      <dgm:spPr/>
    </dgm:pt>
    <dgm:pt modelId="{F735F801-98BA-4E47-B75B-28D00DA9EA60}" type="sibTrans" cxnId="{1563C6AC-D0B1-4A34-97D2-A4542333B083}">
      <dgm:prSet/>
      <dgm:spPr/>
    </dgm:pt>
    <dgm:pt modelId="{C22A1EA2-CB04-49B8-A59D-E1B80E0C65CC}">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Bring lights and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waterproof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matches</a:t>
          </a:r>
          <a:endParaRPr kumimoji="0" lang="en-US" b="0" i="0" u="none" strike="noStrike" cap="none" normalizeH="0" baseline="0" smtClean="0">
            <a:ln>
              <a:noFill/>
            </a:ln>
            <a:solidFill>
              <a:schemeClr val="hlink"/>
            </a:solidFill>
            <a:effectLst/>
            <a:latin typeface="Arial" charset="0"/>
            <a:cs typeface="Arial" charset="0"/>
          </a:endParaRPr>
        </a:p>
      </dgm:t>
    </dgm:pt>
    <dgm:pt modelId="{51674B28-81F7-4CA9-BD70-C97A2A6057A1}" type="parTrans" cxnId="{442EFFFD-708F-4F41-97D4-EDC6885C638F}">
      <dgm:prSet/>
      <dgm:spPr/>
    </dgm:pt>
    <dgm:pt modelId="{79FE778C-2F27-432F-B874-7D96C6E454BB}" type="sibTrans" cxnId="{442EFFFD-708F-4F41-97D4-EDC6885C638F}">
      <dgm:prSet/>
      <dgm:spPr/>
    </dgm:pt>
    <dgm:pt modelId="{43712947-B2F0-427A-B8F3-83DD88771FDF}">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hlink"/>
              </a:solidFill>
              <a:effectLst/>
              <a:cs typeface="Arial" charset="0"/>
            </a:rPr>
            <a:t>Plan Meals</a:t>
          </a:r>
          <a:endParaRPr kumimoji="0" lang="en-US" b="1" i="0" u="none" strike="noStrike" cap="none" normalizeH="0" baseline="0" smtClean="0">
            <a:ln>
              <a:noFill/>
            </a:ln>
            <a:solidFill>
              <a:schemeClr val="hlink"/>
            </a:solidFill>
            <a:effectLst/>
            <a:cs typeface="Arial" charset="0"/>
          </a:endParaRPr>
        </a:p>
      </dgm:t>
    </dgm:pt>
    <dgm:pt modelId="{8C882D14-B0A4-43FA-AC58-6694764FF449}" type="parTrans" cxnId="{6FEEBB63-A172-42B3-82C3-F6EC8B13A199}">
      <dgm:prSet/>
      <dgm:spPr/>
    </dgm:pt>
    <dgm:pt modelId="{69A2DABD-BA5E-436D-A6A1-F4513BBB1A3C}" type="sibTrans" cxnId="{6FEEBB63-A172-42B3-82C3-F6EC8B13A199}">
      <dgm:prSet/>
      <dgm:spPr/>
    </dgm:pt>
    <dgm:pt modelId="{1682C3B7-966B-4B5C-B2EB-03DE8CAF1348}">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cs typeface="Arial" charset="0"/>
            </a:rPr>
            <a:t>Bring cooking gear</a:t>
          </a:r>
          <a:endParaRPr kumimoji="0" lang="en-US" b="0" i="0" u="none" strike="noStrike" cap="none" normalizeH="0" baseline="0" smtClean="0">
            <a:ln>
              <a:noFill/>
            </a:ln>
            <a:solidFill>
              <a:schemeClr val="hlink"/>
            </a:solidFill>
            <a:effectLst/>
            <a:cs typeface="Arial" charset="0"/>
          </a:endParaRPr>
        </a:p>
      </dgm:t>
    </dgm:pt>
    <dgm:pt modelId="{E47634DF-F744-43CF-843E-64E2F6B4B4B9}" type="parTrans" cxnId="{7F9302AE-3C9D-484C-9268-6D102BA689D2}">
      <dgm:prSet/>
      <dgm:spPr/>
    </dgm:pt>
    <dgm:pt modelId="{00051C0F-27C9-41F5-81A7-1788DCCE9557}" type="sibTrans" cxnId="{7F9302AE-3C9D-484C-9268-6D102BA689D2}">
      <dgm:prSet/>
      <dgm:spPr/>
    </dgm:pt>
    <dgm:pt modelId="{3FD25813-D64D-4DFC-9095-0AACD7466E58}">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cs typeface="Arial" charset="0"/>
            </a:rPr>
            <a:t>Freeze dry food</a:t>
          </a:r>
          <a:endParaRPr kumimoji="0" lang="en-US" b="0" i="0" u="none" strike="noStrike" cap="none" normalizeH="0" baseline="0" smtClean="0">
            <a:ln>
              <a:noFill/>
            </a:ln>
            <a:solidFill>
              <a:schemeClr val="hlink"/>
            </a:solidFill>
            <a:effectLst/>
            <a:cs typeface="Arial" charset="0"/>
          </a:endParaRPr>
        </a:p>
      </dgm:t>
    </dgm:pt>
    <dgm:pt modelId="{CEFAC16A-B8F5-44B9-9565-37A3EF5ACE2D}" type="parTrans" cxnId="{3885EB51-A083-4A60-B0BA-18BC9F2B407C}">
      <dgm:prSet/>
      <dgm:spPr/>
    </dgm:pt>
    <dgm:pt modelId="{0D25E5CF-EC74-4E62-AF88-F8D0B5AD98C7}" type="sibTrans" cxnId="{3885EB51-A083-4A60-B0BA-18BC9F2B407C}">
      <dgm:prSet/>
      <dgm:spPr/>
    </dgm:pt>
    <dgm:pt modelId="{544D7C6A-29A8-4126-ADF4-566029470BF7}">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Prepare 7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breakfasts</a:t>
          </a:r>
          <a:endParaRPr kumimoji="0" lang="en-US" b="0" i="0" u="none" strike="noStrike" cap="none" normalizeH="0" baseline="0" smtClean="0">
            <a:ln>
              <a:noFill/>
            </a:ln>
            <a:solidFill>
              <a:schemeClr val="hlink"/>
            </a:solidFill>
            <a:effectLst/>
            <a:latin typeface="Arial" charset="0"/>
            <a:cs typeface="Arial" charset="0"/>
          </a:endParaRPr>
        </a:p>
      </dgm:t>
    </dgm:pt>
    <dgm:pt modelId="{68F38E8E-26F4-4A05-9537-93D936E3A232}" type="parTrans" cxnId="{74C54121-A51D-4D7D-A8BF-239A7293155B}">
      <dgm:prSet/>
      <dgm:spPr/>
    </dgm:pt>
    <dgm:pt modelId="{2884B25B-E7AA-47F7-98E1-AD7EF4558784}" type="sibTrans" cxnId="{74C54121-A51D-4D7D-A8BF-239A7293155B}">
      <dgm:prSet/>
      <dgm:spPr/>
    </dgm:pt>
    <dgm:pt modelId="{48F932F4-3599-4791-B401-3AD60C4552BF}">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Prepare 7 lunches</a:t>
          </a:r>
          <a:endParaRPr kumimoji="0" lang="en-US" b="0" i="0" u="none" strike="noStrike" cap="none" normalizeH="0" baseline="0" smtClean="0">
            <a:ln>
              <a:noFill/>
            </a:ln>
            <a:solidFill>
              <a:schemeClr val="hlink"/>
            </a:solidFill>
            <a:effectLst/>
            <a:latin typeface="Arial" charset="0"/>
            <a:cs typeface="Arial" charset="0"/>
          </a:endParaRPr>
        </a:p>
      </dgm:t>
    </dgm:pt>
    <dgm:pt modelId="{30C0EFC2-BF3A-42F9-8C51-26F0C91E829C}" type="parTrans" cxnId="{8CCA1AF4-C691-4941-BC2F-44F895BD13AF}">
      <dgm:prSet/>
      <dgm:spPr/>
    </dgm:pt>
    <dgm:pt modelId="{C318E65B-48BB-41EE-A5E0-DA594700A014}" type="sibTrans" cxnId="{8CCA1AF4-C691-4941-BC2F-44F895BD13AF}">
      <dgm:prSet/>
      <dgm:spPr/>
    </dgm:pt>
    <dgm:pt modelId="{BBCA0C85-2348-4E80-96F3-75354060B1A9}">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Prepare 6 dinners</a:t>
          </a:r>
          <a:endParaRPr kumimoji="0" lang="en-US" b="0" i="0" u="none" strike="noStrike" cap="none" normalizeH="0" baseline="0" smtClean="0">
            <a:ln>
              <a:noFill/>
            </a:ln>
            <a:solidFill>
              <a:schemeClr val="hlink"/>
            </a:solidFill>
            <a:effectLst/>
            <a:latin typeface="Arial" charset="0"/>
            <a:cs typeface="Arial" charset="0"/>
          </a:endParaRPr>
        </a:p>
      </dgm:t>
    </dgm:pt>
    <dgm:pt modelId="{6B2C0972-A213-4EAF-BDA0-06CA1A9D70F8}" type="parTrans" cxnId="{973B1C82-1CAA-402B-92F0-D233488FF258}">
      <dgm:prSet/>
      <dgm:spPr/>
    </dgm:pt>
    <dgm:pt modelId="{40504FA1-31D7-4D11-A3E4-76779D942B91}" type="sibTrans" cxnId="{973B1C82-1CAA-402B-92F0-D233488FF258}">
      <dgm:prSet/>
      <dgm:spPr/>
    </dgm:pt>
    <dgm:pt modelId="{40C18277-F97F-4CF8-9320-CDE5F325C52F}">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hlink"/>
              </a:solidFill>
              <a:effectLst/>
              <a:cs typeface="Arial" charset="0"/>
            </a:rPr>
            <a:t>Prepare Budget</a:t>
          </a:r>
          <a:endParaRPr kumimoji="0" lang="en-US" b="1" i="0" u="none" strike="noStrike" cap="none" normalizeH="0" baseline="0" smtClean="0">
            <a:ln>
              <a:noFill/>
            </a:ln>
            <a:solidFill>
              <a:schemeClr val="hlink"/>
            </a:solidFill>
            <a:effectLst/>
            <a:cs typeface="Arial" charset="0"/>
          </a:endParaRPr>
        </a:p>
      </dgm:t>
    </dgm:pt>
    <dgm:pt modelId="{0E878F28-2B86-490C-924A-AFD3A322B37F}" type="parTrans" cxnId="{5CE8DD62-016E-43CC-9FF0-C44CBE1C4A06}">
      <dgm:prSet/>
      <dgm:spPr/>
    </dgm:pt>
    <dgm:pt modelId="{6BC619DE-B69D-49DB-8C3D-F2A0BE671F86}" type="sibTrans" cxnId="{5CE8DD62-016E-43CC-9FF0-C44CBE1C4A06}">
      <dgm:prSet/>
      <dgm:spPr/>
    </dgm:pt>
    <dgm:pt modelId="{27C2D320-508F-4857-9B51-777640E36CB3}">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cs typeface="Arial" charset="0"/>
            </a:rPr>
            <a:t>Assign Budget Person</a:t>
          </a:r>
          <a:endParaRPr kumimoji="0" lang="en-US" b="0" i="0" u="none" strike="noStrike" cap="none" normalizeH="0" baseline="0" smtClean="0">
            <a:ln>
              <a:noFill/>
            </a:ln>
            <a:solidFill>
              <a:schemeClr val="hlink"/>
            </a:solidFill>
            <a:effectLst/>
            <a:cs typeface="Arial" charset="0"/>
          </a:endParaRPr>
        </a:p>
      </dgm:t>
    </dgm:pt>
    <dgm:pt modelId="{794CD5A7-F3FC-40DE-9CB6-7EADC82B240E}" type="parTrans" cxnId="{79F45938-198F-48B7-9A0C-62233A072EDB}">
      <dgm:prSet/>
      <dgm:spPr/>
    </dgm:pt>
    <dgm:pt modelId="{95D556DE-FFC2-47BC-9D4F-2CBDF5958F87}" type="sibTrans" cxnId="{79F45938-198F-48B7-9A0C-62233A072EDB}">
      <dgm:prSet/>
      <dgm:spPr/>
    </dgm:pt>
    <dgm:pt modelId="{5AAE7017-DBED-4D54-9766-3E411757BC9F}">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cs typeface="Arial" charset="0"/>
            </a:rPr>
            <a:t>Get deposits</a:t>
          </a:r>
          <a:endParaRPr kumimoji="0" lang="en-US" b="0" i="0" u="none" strike="noStrike" cap="none" normalizeH="0" baseline="0" smtClean="0">
            <a:ln>
              <a:noFill/>
            </a:ln>
            <a:solidFill>
              <a:schemeClr val="hlink"/>
            </a:solidFill>
            <a:effectLst/>
            <a:cs typeface="Arial" charset="0"/>
          </a:endParaRPr>
        </a:p>
      </dgm:t>
    </dgm:pt>
    <dgm:pt modelId="{1FEBA08D-9823-48F6-AA1E-4FE2964325AD}" type="parTrans" cxnId="{B6E6CAB2-F70F-46FC-84A3-38F401011DC5}">
      <dgm:prSet/>
      <dgm:spPr/>
    </dgm:pt>
    <dgm:pt modelId="{32B40ECD-DD5B-4301-81F9-13DEBD5FB66E}" type="sibTrans" cxnId="{B6E6CAB2-F70F-46FC-84A3-38F401011DC5}">
      <dgm:prSet/>
      <dgm:spPr/>
    </dgm:pt>
    <dgm:pt modelId="{BF37F3AB-97FD-41C5-AE56-DE19BEB8FEBA}">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cs typeface="Arial" charset="0"/>
            </a:rPr>
            <a:t>Retain Receipts</a:t>
          </a:r>
          <a:endParaRPr kumimoji="0" lang="en-US" b="0" i="0" u="none" strike="noStrike" cap="none" normalizeH="0" baseline="0" smtClean="0">
            <a:ln>
              <a:noFill/>
            </a:ln>
            <a:solidFill>
              <a:schemeClr val="hlink"/>
            </a:solidFill>
            <a:effectLst/>
            <a:cs typeface="Arial" charset="0"/>
          </a:endParaRPr>
        </a:p>
      </dgm:t>
    </dgm:pt>
    <dgm:pt modelId="{00E66DFB-3EC3-49BE-9722-4339E822AAC8}" type="parTrans" cxnId="{B530CD2F-6782-48FC-93E5-7E386164E650}">
      <dgm:prSet/>
      <dgm:spPr/>
    </dgm:pt>
    <dgm:pt modelId="{3964F850-E048-4845-BEE5-D0D5A095D6AE}" type="sibTrans" cxnId="{B530CD2F-6782-48FC-93E5-7E386164E650}">
      <dgm:prSet/>
      <dgm:spPr/>
    </dgm:pt>
    <dgm:pt modelId="{53FD3AA4-B712-4482-82E4-38A5031D7AEA}">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cs typeface="Arial" charset="0"/>
            </a:rPr>
            <a:t>Pay for supplies</a:t>
          </a:r>
          <a:endParaRPr kumimoji="0" lang="en-US" b="0" i="0" u="none" strike="noStrike" cap="none" normalizeH="0" baseline="0" smtClean="0">
            <a:ln>
              <a:noFill/>
            </a:ln>
            <a:solidFill>
              <a:schemeClr val="hlink"/>
            </a:solidFill>
            <a:effectLst/>
            <a:cs typeface="Arial" charset="0"/>
          </a:endParaRPr>
        </a:p>
      </dgm:t>
    </dgm:pt>
    <dgm:pt modelId="{E8DB1B80-5799-44F3-B18F-24AEC7843E47}" type="parTrans" cxnId="{65BA5225-42C0-48CF-9B14-E0A46D86CBA4}">
      <dgm:prSet/>
      <dgm:spPr/>
    </dgm:pt>
    <dgm:pt modelId="{DF4541BD-8D36-4F59-B56E-6806E44B8B85}" type="sibTrans" cxnId="{65BA5225-42C0-48CF-9B14-E0A46D86CBA4}">
      <dgm:prSet/>
      <dgm:spPr/>
    </dgm:pt>
    <dgm:pt modelId="{2BAB46E0-DE7C-470E-AA50-7233BB88FB38}">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cs typeface="Arial" charset="0"/>
            </a:rPr>
            <a:t>Close-out trip</a:t>
          </a:r>
          <a:endParaRPr kumimoji="0" lang="en-US" b="0" i="0" u="none" strike="noStrike" cap="none" normalizeH="0" baseline="0" smtClean="0">
            <a:ln>
              <a:noFill/>
            </a:ln>
            <a:solidFill>
              <a:schemeClr val="hlink"/>
            </a:solidFill>
            <a:effectLst/>
            <a:cs typeface="Arial" charset="0"/>
          </a:endParaRPr>
        </a:p>
      </dgm:t>
    </dgm:pt>
    <dgm:pt modelId="{F9F3F827-20F7-4F97-BAA7-076ED5CE4293}" type="parTrans" cxnId="{65C1F30C-5BDD-4847-AFC9-00B4F0AB3887}">
      <dgm:prSet/>
      <dgm:spPr/>
    </dgm:pt>
    <dgm:pt modelId="{C0990051-D1F6-4F4E-A821-36FB8A85982A}" type="sibTrans" cxnId="{65C1F30C-5BDD-4847-AFC9-00B4F0AB3887}">
      <dgm:prSet/>
      <dgm:spPr/>
    </dgm:pt>
    <dgm:pt modelId="{5D07821B-ABE3-4204-8CCE-19CA5473888B}">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hlink"/>
              </a:solidFill>
              <a:effectLst/>
              <a:cs typeface="Arial" charset="0"/>
            </a:rPr>
            <a:t>Plan for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hlink"/>
              </a:solidFill>
              <a:effectLst/>
              <a:cs typeface="Arial" charset="0"/>
            </a:rPr>
            <a:t>Emergencies</a:t>
          </a:r>
          <a:endParaRPr kumimoji="0" lang="en-US" b="1" i="0" u="none" strike="noStrike" cap="none" normalizeH="0" baseline="0" smtClean="0">
            <a:ln>
              <a:noFill/>
            </a:ln>
            <a:solidFill>
              <a:schemeClr val="hlink"/>
            </a:solidFill>
            <a:effectLst/>
            <a:cs typeface="Arial" charset="0"/>
          </a:endParaRPr>
        </a:p>
      </dgm:t>
    </dgm:pt>
    <dgm:pt modelId="{C35F68A3-ACB0-4A08-B8C2-566EF38D33F2}" type="parTrans" cxnId="{25BCFD25-9726-4C9B-A115-2DC09593C998}">
      <dgm:prSet/>
      <dgm:spPr/>
    </dgm:pt>
    <dgm:pt modelId="{87BD59D9-D35E-48CE-8D64-6C6596F5AC3D}" type="sibTrans" cxnId="{25BCFD25-9726-4C9B-A115-2DC09593C998}">
      <dgm:prSet/>
      <dgm:spPr/>
    </dgm:pt>
    <dgm:pt modelId="{3609A129-238B-447E-BCF6-0AE94BA95C82}">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Obtain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emerg. #’s</a:t>
          </a:r>
          <a:endParaRPr kumimoji="0" lang="en-US" b="0" i="0" u="none" strike="noStrike" cap="none" normalizeH="0" baseline="0" smtClean="0">
            <a:ln>
              <a:noFill/>
            </a:ln>
            <a:solidFill>
              <a:schemeClr val="hlink"/>
            </a:solidFill>
            <a:effectLst/>
            <a:latin typeface="Arial" charset="0"/>
            <a:cs typeface="Arial" charset="0"/>
          </a:endParaRPr>
        </a:p>
      </dgm:t>
    </dgm:pt>
    <dgm:pt modelId="{2D66579D-9E95-4E44-94AB-3E9522F8F933}" type="parTrans" cxnId="{A569095D-1831-490F-ADC7-5E839B47CF90}">
      <dgm:prSet/>
      <dgm:spPr/>
    </dgm:pt>
    <dgm:pt modelId="{4BC09AE6-1DC0-42D8-B031-007B5A6B029D}" type="sibTrans" cxnId="{A569095D-1831-490F-ADC7-5E839B47CF90}">
      <dgm:prSet/>
      <dgm:spPr/>
    </dgm:pt>
    <dgm:pt modelId="{6D41A435-A689-44D4-9590-449D399E628F}">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Arrange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contact at BW</a:t>
          </a:r>
          <a:endParaRPr kumimoji="0" lang="en-US" b="0" i="0" u="none" strike="noStrike" cap="none" normalizeH="0" baseline="0" smtClean="0">
            <a:ln>
              <a:noFill/>
            </a:ln>
            <a:solidFill>
              <a:schemeClr val="hlink"/>
            </a:solidFill>
            <a:effectLst/>
            <a:latin typeface="Arial" charset="0"/>
            <a:cs typeface="Arial" charset="0"/>
          </a:endParaRPr>
        </a:p>
      </dgm:t>
    </dgm:pt>
    <dgm:pt modelId="{CB42E482-B1A4-41B6-9CF8-382B7F4E06C8}" type="parTrans" cxnId="{E4314024-08EB-414F-857B-A0174E3F5837}">
      <dgm:prSet/>
      <dgm:spPr/>
    </dgm:pt>
    <dgm:pt modelId="{36BC4B9F-C7E0-4FDB-90C5-8C02758EE5EF}" type="sibTrans" cxnId="{E4314024-08EB-414F-857B-A0174E3F5837}">
      <dgm:prSet/>
      <dgm:spPr/>
    </dgm:pt>
    <dgm:pt modelId="{49663975-9B85-43C6-93B6-3F09ADB3A66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Bring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emerg. flares</a:t>
          </a:r>
          <a:endParaRPr kumimoji="0" lang="en-US" b="0" i="0" u="none" strike="noStrike" cap="none" normalizeH="0" baseline="0" smtClean="0">
            <a:ln>
              <a:noFill/>
            </a:ln>
            <a:solidFill>
              <a:schemeClr val="hlink"/>
            </a:solidFill>
            <a:effectLst/>
            <a:latin typeface="Arial" charset="0"/>
            <a:cs typeface="Arial" charset="0"/>
          </a:endParaRPr>
        </a:p>
      </dgm:t>
    </dgm:pt>
    <dgm:pt modelId="{2A9AB444-2EE5-421A-95E4-43503D2D0D8F}" type="parTrans" cxnId="{39067409-7B8D-4544-83FE-81766149F02D}">
      <dgm:prSet/>
      <dgm:spPr/>
    </dgm:pt>
    <dgm:pt modelId="{54AAA9E9-F4A5-484B-BAEB-4168E6D3727F}" type="sibTrans" cxnId="{39067409-7B8D-4544-83FE-81766149F02D}">
      <dgm:prSet/>
      <dgm:spPr/>
    </dgm:pt>
    <dgm:pt modelId="{3E03B088-7053-4E76-AD6D-C3D664586521}">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Bring two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first aid kits</a:t>
          </a:r>
          <a:endParaRPr kumimoji="0" lang="en-US" b="0" i="0" u="none" strike="noStrike" cap="none" normalizeH="0" baseline="0" smtClean="0">
            <a:ln>
              <a:noFill/>
            </a:ln>
            <a:solidFill>
              <a:schemeClr val="hlink"/>
            </a:solidFill>
            <a:effectLst/>
            <a:latin typeface="Arial" charset="0"/>
            <a:cs typeface="Arial" charset="0"/>
          </a:endParaRPr>
        </a:p>
      </dgm:t>
    </dgm:pt>
    <dgm:pt modelId="{4490FACC-2B7A-4828-8A41-1925521E5644}" type="parTrans" cxnId="{70ED854F-A4B9-4AB1-AF59-CB31020B8F55}">
      <dgm:prSet/>
      <dgm:spPr/>
    </dgm:pt>
    <dgm:pt modelId="{0EC668BB-A6FA-4ED2-B68D-A393169E1876}" type="sibTrans" cxnId="{70ED854F-A4B9-4AB1-AF59-CB31020B8F55}">
      <dgm:prSet/>
      <dgm:spPr/>
    </dgm:pt>
    <dgm:pt modelId="{73A21311-1972-4F5E-8D99-7505B7ACC1C6}">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hlink"/>
              </a:solidFill>
              <a:effectLst/>
              <a:cs typeface="Arial" charset="0"/>
            </a:rPr>
            <a:t>Plan Activities</a:t>
          </a:r>
          <a:endParaRPr kumimoji="0" lang="en-US" b="1" i="0" u="none" strike="noStrike" cap="none" normalizeH="0" baseline="0" smtClean="0">
            <a:ln>
              <a:noFill/>
            </a:ln>
            <a:solidFill>
              <a:schemeClr val="hlink"/>
            </a:solidFill>
            <a:effectLst/>
            <a:cs typeface="Arial" charset="0"/>
          </a:endParaRPr>
        </a:p>
      </dgm:t>
    </dgm:pt>
    <dgm:pt modelId="{002CDBB4-33F5-41BB-8544-626016EF741F}" type="parTrans" cxnId="{453C4EE0-985D-4F38-8757-8A6B33DD7C7D}">
      <dgm:prSet/>
      <dgm:spPr/>
    </dgm:pt>
    <dgm:pt modelId="{0AA81ED6-5B56-4D28-8E80-E1D881ED8C9F}" type="sibTrans" cxnId="{453C4EE0-985D-4F38-8757-8A6B33DD7C7D}">
      <dgm:prSet/>
      <dgm:spPr/>
    </dgm:pt>
    <dgm:pt modelId="{2BA25371-F47B-4DE1-98F4-34D28A6DFCAC}">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Bring Cards</a:t>
          </a:r>
          <a:endParaRPr kumimoji="0" lang="en-US" b="0" i="0" u="none" strike="noStrike" cap="none" normalizeH="0" baseline="0" smtClean="0">
            <a:ln>
              <a:noFill/>
            </a:ln>
            <a:solidFill>
              <a:schemeClr val="hlink"/>
            </a:solidFill>
            <a:effectLst/>
            <a:latin typeface="Arial" charset="0"/>
            <a:cs typeface="Arial" charset="0"/>
          </a:endParaRPr>
        </a:p>
      </dgm:t>
    </dgm:pt>
    <dgm:pt modelId="{F25295CC-D7DB-4EAA-9DC4-2A5C938F64B9}" type="parTrans" cxnId="{1C38BF83-0256-43ED-859A-8C5BD1CEE543}">
      <dgm:prSet/>
      <dgm:spPr/>
    </dgm:pt>
    <dgm:pt modelId="{C8FFC139-7EAE-4B87-8C61-7CF017CA071D}" type="sibTrans" cxnId="{1C38BF83-0256-43ED-859A-8C5BD1CEE543}">
      <dgm:prSet/>
      <dgm:spPr/>
    </dgm:pt>
    <dgm:pt modelId="{6A05F182-ECD6-4163-8C33-AE0399D08BC9}">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Bring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Joke book</a:t>
          </a:r>
          <a:endParaRPr kumimoji="0" lang="en-US" b="0" i="0" u="none" strike="noStrike" cap="none" normalizeH="0" baseline="0" smtClean="0">
            <a:ln>
              <a:noFill/>
            </a:ln>
            <a:solidFill>
              <a:schemeClr val="hlink"/>
            </a:solidFill>
            <a:effectLst/>
            <a:latin typeface="Arial" charset="0"/>
            <a:cs typeface="Arial" charset="0"/>
          </a:endParaRPr>
        </a:p>
      </dgm:t>
    </dgm:pt>
    <dgm:pt modelId="{16C9D6AC-F7B9-4958-9B3C-496CB09A7C72}" type="parTrans" cxnId="{6DAE4FE7-DEA0-439E-AC33-5A32E1813751}">
      <dgm:prSet/>
      <dgm:spPr/>
    </dgm:pt>
    <dgm:pt modelId="{2F4E3D5C-C33C-4D9D-B60C-48DB75A6BE94}" type="sibTrans" cxnId="{6DAE4FE7-DEA0-439E-AC33-5A32E1813751}">
      <dgm:prSet/>
      <dgm:spPr/>
    </dgm:pt>
    <dgm:pt modelId="{6F5E5838-EE37-4BC4-9CDE-55B78FEC22AA}">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Bring scotch</a:t>
          </a:r>
          <a:endParaRPr kumimoji="0" lang="en-US" b="0" i="0" u="none" strike="noStrike" cap="none" normalizeH="0" baseline="0" smtClean="0">
            <a:ln>
              <a:noFill/>
            </a:ln>
            <a:solidFill>
              <a:schemeClr val="hlink"/>
            </a:solidFill>
            <a:effectLst/>
            <a:latin typeface="Arial" charset="0"/>
            <a:cs typeface="Arial" charset="0"/>
          </a:endParaRPr>
        </a:p>
      </dgm:t>
    </dgm:pt>
    <dgm:pt modelId="{9A48A813-90CB-482B-A0C1-6C8D39B7FD27}" type="parTrans" cxnId="{73C150C1-2BA4-495E-84E6-BD4F1CCF9E15}">
      <dgm:prSet/>
      <dgm:spPr/>
    </dgm:pt>
    <dgm:pt modelId="{C66AA614-1F4F-4661-894A-8DB8FF3CEBE4}" type="sibTrans" cxnId="{73C150C1-2BA4-495E-84E6-BD4F1CCF9E15}">
      <dgm:prSet/>
      <dgm:spPr/>
    </dgm:pt>
    <dgm:pt modelId="{4D184E1E-45B4-42CB-86EF-4707A2EBE7BA}" type="pres">
      <dgm:prSet presAssocID="{B0DFAD52-D370-4DB5-AA75-F55DDA76E22F}" presName="hierChild1" presStyleCnt="0">
        <dgm:presLayoutVars>
          <dgm:orgChart val="1"/>
          <dgm:chPref val="1"/>
          <dgm:dir/>
          <dgm:animOne val="branch"/>
          <dgm:animLvl val="lvl"/>
          <dgm:resizeHandles/>
        </dgm:presLayoutVars>
      </dgm:prSet>
      <dgm:spPr/>
    </dgm:pt>
    <dgm:pt modelId="{F78233B9-27B4-404B-A553-3D7362226383}" type="pres">
      <dgm:prSet presAssocID="{77058561-E663-48EB-99B1-BCD5E114D8C4}" presName="hierRoot1" presStyleCnt="0">
        <dgm:presLayoutVars>
          <dgm:hierBranch/>
        </dgm:presLayoutVars>
      </dgm:prSet>
      <dgm:spPr/>
    </dgm:pt>
    <dgm:pt modelId="{C930B514-805B-4683-B9C9-FEF6F7CF2E19}" type="pres">
      <dgm:prSet presAssocID="{77058561-E663-48EB-99B1-BCD5E114D8C4}" presName="rootComposite1" presStyleCnt="0"/>
      <dgm:spPr/>
    </dgm:pt>
    <dgm:pt modelId="{EDBC74D5-22DB-4213-8AB5-3C5671A72624}" type="pres">
      <dgm:prSet presAssocID="{77058561-E663-48EB-99B1-BCD5E114D8C4}" presName="rootText1" presStyleLbl="node0" presStyleIdx="0" presStyleCnt="1">
        <dgm:presLayoutVars>
          <dgm:chPref val="3"/>
        </dgm:presLayoutVars>
      </dgm:prSet>
      <dgm:spPr/>
    </dgm:pt>
    <dgm:pt modelId="{A7529AA3-BADA-4F23-8592-197F889DA012}" type="pres">
      <dgm:prSet presAssocID="{77058561-E663-48EB-99B1-BCD5E114D8C4}" presName="rootConnector1" presStyleLbl="node1" presStyleIdx="0" presStyleCnt="0"/>
      <dgm:spPr/>
    </dgm:pt>
    <dgm:pt modelId="{ADF04DB8-B732-462D-B7BA-084656BA92CA}" type="pres">
      <dgm:prSet presAssocID="{77058561-E663-48EB-99B1-BCD5E114D8C4}" presName="hierChild2" presStyleCnt="0"/>
      <dgm:spPr/>
    </dgm:pt>
    <dgm:pt modelId="{53FF02CE-8B87-4BA5-ACD9-3D20A17BB2E6}" type="pres">
      <dgm:prSet presAssocID="{8FB684EC-DFAF-4DD5-B1FB-B824F5D5581C}" presName="Name35" presStyleLbl="parChTrans1D2" presStyleIdx="0" presStyleCnt="6"/>
      <dgm:spPr/>
    </dgm:pt>
    <dgm:pt modelId="{2730DF8C-8011-484A-A6A5-5DFAF214A8E8}" type="pres">
      <dgm:prSet presAssocID="{ADB81528-48B6-4DA8-96D2-2F7A38220ED1}" presName="hierRoot2" presStyleCnt="0">
        <dgm:presLayoutVars>
          <dgm:hierBranch val="r"/>
        </dgm:presLayoutVars>
      </dgm:prSet>
      <dgm:spPr/>
    </dgm:pt>
    <dgm:pt modelId="{E07F2068-10A6-46EC-96B3-63979730D64D}" type="pres">
      <dgm:prSet presAssocID="{ADB81528-48B6-4DA8-96D2-2F7A38220ED1}" presName="rootComposite" presStyleCnt="0"/>
      <dgm:spPr/>
    </dgm:pt>
    <dgm:pt modelId="{BCBA17D8-FEC0-44E6-8522-087E8B79D5B2}" type="pres">
      <dgm:prSet presAssocID="{ADB81528-48B6-4DA8-96D2-2F7A38220ED1}" presName="rootText" presStyleLbl="node2" presStyleIdx="0" presStyleCnt="6">
        <dgm:presLayoutVars>
          <dgm:chPref val="3"/>
        </dgm:presLayoutVars>
      </dgm:prSet>
      <dgm:spPr/>
    </dgm:pt>
    <dgm:pt modelId="{78F943A0-2477-4551-820D-6C7F4F396CA5}" type="pres">
      <dgm:prSet presAssocID="{ADB81528-48B6-4DA8-96D2-2F7A38220ED1}" presName="rootConnector" presStyleLbl="node2" presStyleIdx="0" presStyleCnt="6"/>
      <dgm:spPr/>
    </dgm:pt>
    <dgm:pt modelId="{05F06BC3-C7BC-4837-8586-F1D1892878A9}" type="pres">
      <dgm:prSet presAssocID="{ADB81528-48B6-4DA8-96D2-2F7A38220ED1}" presName="hierChild4" presStyleCnt="0"/>
      <dgm:spPr/>
    </dgm:pt>
    <dgm:pt modelId="{09892A98-E9F0-4FC1-8CAE-C7AB7484856E}" type="pres">
      <dgm:prSet presAssocID="{E48402C0-30C8-4A74-82A3-30DD67482DDF}" presName="Name50" presStyleLbl="parChTrans1D3" presStyleIdx="0" presStyleCnt="22"/>
      <dgm:spPr/>
    </dgm:pt>
    <dgm:pt modelId="{36CA2BC9-A389-496D-98AB-6A1D323E34D5}" type="pres">
      <dgm:prSet presAssocID="{A75D91C3-2A36-4048-B26B-CFF68EF64B69}" presName="hierRoot2" presStyleCnt="0">
        <dgm:presLayoutVars>
          <dgm:hierBranch val="r"/>
        </dgm:presLayoutVars>
      </dgm:prSet>
      <dgm:spPr/>
    </dgm:pt>
    <dgm:pt modelId="{717C1C1C-4CAF-4817-B92E-3902C3A79FA6}" type="pres">
      <dgm:prSet presAssocID="{A75D91C3-2A36-4048-B26B-CFF68EF64B69}" presName="rootComposite" presStyleCnt="0"/>
      <dgm:spPr/>
    </dgm:pt>
    <dgm:pt modelId="{7FBD84D8-EB9F-449F-BDF3-B87D53697AAE}" type="pres">
      <dgm:prSet presAssocID="{A75D91C3-2A36-4048-B26B-CFF68EF64B69}" presName="rootText" presStyleLbl="node3" presStyleIdx="0" presStyleCnt="22">
        <dgm:presLayoutVars>
          <dgm:chPref val="3"/>
        </dgm:presLayoutVars>
      </dgm:prSet>
      <dgm:spPr/>
    </dgm:pt>
    <dgm:pt modelId="{8D4D568C-3417-4D52-ACA3-9EF6791BAAEC}" type="pres">
      <dgm:prSet presAssocID="{A75D91C3-2A36-4048-B26B-CFF68EF64B69}" presName="rootConnector" presStyleLbl="node3" presStyleIdx="0" presStyleCnt="22"/>
      <dgm:spPr/>
    </dgm:pt>
    <dgm:pt modelId="{A0BFE18E-19B5-4E7F-B844-DFDD0FE1260B}" type="pres">
      <dgm:prSet presAssocID="{A75D91C3-2A36-4048-B26B-CFF68EF64B69}" presName="hierChild4" presStyleCnt="0"/>
      <dgm:spPr/>
    </dgm:pt>
    <dgm:pt modelId="{4DA720F1-6E83-40ED-BDEE-ECA41D7E0C56}" type="pres">
      <dgm:prSet presAssocID="{A75D91C3-2A36-4048-B26B-CFF68EF64B69}" presName="hierChild5" presStyleCnt="0"/>
      <dgm:spPr/>
    </dgm:pt>
    <dgm:pt modelId="{F378BE18-A2D7-4276-B942-26D27C1D1F8A}" type="pres">
      <dgm:prSet presAssocID="{26EEF988-369F-41DF-8D8A-D4473AD57E02}" presName="Name50" presStyleLbl="parChTrans1D3" presStyleIdx="1" presStyleCnt="22"/>
      <dgm:spPr/>
    </dgm:pt>
    <dgm:pt modelId="{BE63A4CE-33B0-48AD-A749-B52C43582012}" type="pres">
      <dgm:prSet presAssocID="{B6CB64BE-900C-41AB-82CD-49C01B5BBE7B}" presName="hierRoot2" presStyleCnt="0">
        <dgm:presLayoutVars>
          <dgm:hierBranch val="r"/>
        </dgm:presLayoutVars>
      </dgm:prSet>
      <dgm:spPr/>
    </dgm:pt>
    <dgm:pt modelId="{86363984-8295-451B-B10C-EDE211D4ECBA}" type="pres">
      <dgm:prSet presAssocID="{B6CB64BE-900C-41AB-82CD-49C01B5BBE7B}" presName="rootComposite" presStyleCnt="0"/>
      <dgm:spPr/>
    </dgm:pt>
    <dgm:pt modelId="{F40AF842-6B30-4514-B5D4-605301AE2657}" type="pres">
      <dgm:prSet presAssocID="{B6CB64BE-900C-41AB-82CD-49C01B5BBE7B}" presName="rootText" presStyleLbl="node3" presStyleIdx="1" presStyleCnt="22">
        <dgm:presLayoutVars>
          <dgm:chPref val="3"/>
        </dgm:presLayoutVars>
      </dgm:prSet>
      <dgm:spPr/>
    </dgm:pt>
    <dgm:pt modelId="{0694FB01-4DCB-4F53-9B23-1F0B6DFC0AAA}" type="pres">
      <dgm:prSet presAssocID="{B6CB64BE-900C-41AB-82CD-49C01B5BBE7B}" presName="rootConnector" presStyleLbl="node3" presStyleIdx="1" presStyleCnt="22"/>
      <dgm:spPr/>
    </dgm:pt>
    <dgm:pt modelId="{16B7FF9D-148B-4DA3-91DB-A1E2A0773588}" type="pres">
      <dgm:prSet presAssocID="{B6CB64BE-900C-41AB-82CD-49C01B5BBE7B}" presName="hierChild4" presStyleCnt="0"/>
      <dgm:spPr/>
    </dgm:pt>
    <dgm:pt modelId="{163A2F09-89B0-4ABE-A037-5DA87427D3FF}" type="pres">
      <dgm:prSet presAssocID="{B6CB64BE-900C-41AB-82CD-49C01B5BBE7B}" presName="hierChild5" presStyleCnt="0"/>
      <dgm:spPr/>
    </dgm:pt>
    <dgm:pt modelId="{D9E3508A-0C85-4D74-BD26-F3BC8504BA8F}" type="pres">
      <dgm:prSet presAssocID="{B1666808-28ED-4E79-B8CC-A7184896624C}" presName="Name50" presStyleLbl="parChTrans1D3" presStyleIdx="2" presStyleCnt="22"/>
      <dgm:spPr/>
    </dgm:pt>
    <dgm:pt modelId="{B3864134-DB85-4996-8D2C-A3DF53C75F26}" type="pres">
      <dgm:prSet presAssocID="{A431D10A-5ABD-4B48-82F6-73448E41DF78}" presName="hierRoot2" presStyleCnt="0">
        <dgm:presLayoutVars>
          <dgm:hierBranch val="r"/>
        </dgm:presLayoutVars>
      </dgm:prSet>
      <dgm:spPr/>
    </dgm:pt>
    <dgm:pt modelId="{83DA3D6A-B094-42B5-916E-AB3EF891ACF0}" type="pres">
      <dgm:prSet presAssocID="{A431D10A-5ABD-4B48-82F6-73448E41DF78}" presName="rootComposite" presStyleCnt="0"/>
      <dgm:spPr/>
    </dgm:pt>
    <dgm:pt modelId="{29AAEC25-4826-4289-BD93-87B75EC2413C}" type="pres">
      <dgm:prSet presAssocID="{A431D10A-5ABD-4B48-82F6-73448E41DF78}" presName="rootText" presStyleLbl="node3" presStyleIdx="2" presStyleCnt="22">
        <dgm:presLayoutVars>
          <dgm:chPref val="3"/>
        </dgm:presLayoutVars>
      </dgm:prSet>
      <dgm:spPr/>
    </dgm:pt>
    <dgm:pt modelId="{CF015554-52B9-451B-ABBE-29F4238670F8}" type="pres">
      <dgm:prSet presAssocID="{A431D10A-5ABD-4B48-82F6-73448E41DF78}" presName="rootConnector" presStyleLbl="node3" presStyleIdx="2" presStyleCnt="22"/>
      <dgm:spPr/>
    </dgm:pt>
    <dgm:pt modelId="{910A3044-B838-4B5C-B3DA-89C8DF331C86}" type="pres">
      <dgm:prSet presAssocID="{A431D10A-5ABD-4B48-82F6-73448E41DF78}" presName="hierChild4" presStyleCnt="0"/>
      <dgm:spPr/>
    </dgm:pt>
    <dgm:pt modelId="{D3C3CBF9-7A51-4C2C-869A-8690C3111F12}" type="pres">
      <dgm:prSet presAssocID="{A431D10A-5ABD-4B48-82F6-73448E41DF78}" presName="hierChild5" presStyleCnt="0"/>
      <dgm:spPr/>
    </dgm:pt>
    <dgm:pt modelId="{FCC2ABA6-40E8-47F2-BD37-521C968A0894}" type="pres">
      <dgm:prSet presAssocID="{B7545A34-E3F4-4AF5-A856-F3E974012415}" presName="Name50" presStyleLbl="parChTrans1D3" presStyleIdx="3" presStyleCnt="22"/>
      <dgm:spPr/>
    </dgm:pt>
    <dgm:pt modelId="{C58FF73B-3AD9-4062-BDD3-78B9AD883189}" type="pres">
      <dgm:prSet presAssocID="{38D5CDE1-864E-4F44-84FF-4B0B022536F6}" presName="hierRoot2" presStyleCnt="0">
        <dgm:presLayoutVars>
          <dgm:hierBranch val="r"/>
        </dgm:presLayoutVars>
      </dgm:prSet>
      <dgm:spPr/>
    </dgm:pt>
    <dgm:pt modelId="{C4875A7B-10C4-4FF0-8808-9BD2B0524FA3}" type="pres">
      <dgm:prSet presAssocID="{38D5CDE1-864E-4F44-84FF-4B0B022536F6}" presName="rootComposite" presStyleCnt="0"/>
      <dgm:spPr/>
    </dgm:pt>
    <dgm:pt modelId="{A2322A28-4FCA-4EDA-80A9-C4CDBC3C460D}" type="pres">
      <dgm:prSet presAssocID="{38D5CDE1-864E-4F44-84FF-4B0B022536F6}" presName="rootText" presStyleLbl="node3" presStyleIdx="3" presStyleCnt="22">
        <dgm:presLayoutVars>
          <dgm:chPref val="3"/>
        </dgm:presLayoutVars>
      </dgm:prSet>
      <dgm:spPr/>
    </dgm:pt>
    <dgm:pt modelId="{141D4296-0DE8-4521-8A3C-2429F2F54A2A}" type="pres">
      <dgm:prSet presAssocID="{38D5CDE1-864E-4F44-84FF-4B0B022536F6}" presName="rootConnector" presStyleLbl="node3" presStyleIdx="3" presStyleCnt="22"/>
      <dgm:spPr/>
    </dgm:pt>
    <dgm:pt modelId="{E76BFFB8-1CBB-4AEF-9125-EF341015A7E4}" type="pres">
      <dgm:prSet presAssocID="{38D5CDE1-864E-4F44-84FF-4B0B022536F6}" presName="hierChild4" presStyleCnt="0"/>
      <dgm:spPr/>
    </dgm:pt>
    <dgm:pt modelId="{FB06B60C-3C9D-4C93-92F1-B0D6CDDEE84A}" type="pres">
      <dgm:prSet presAssocID="{38D5CDE1-864E-4F44-84FF-4B0B022536F6}" presName="hierChild5" presStyleCnt="0"/>
      <dgm:spPr/>
    </dgm:pt>
    <dgm:pt modelId="{D5C86F51-6E48-4A5A-8D39-5C33C0967403}" type="pres">
      <dgm:prSet presAssocID="{ADB81528-48B6-4DA8-96D2-2F7A38220ED1}" presName="hierChild5" presStyleCnt="0"/>
      <dgm:spPr/>
    </dgm:pt>
    <dgm:pt modelId="{3D1AFE1D-DA76-45B3-8876-A18C6FF2B682}" type="pres">
      <dgm:prSet presAssocID="{C49E841C-6F09-4E55-A2C8-AF05A52BFC40}" presName="Name35" presStyleLbl="parChTrans1D2" presStyleIdx="1" presStyleCnt="6"/>
      <dgm:spPr/>
    </dgm:pt>
    <dgm:pt modelId="{A2B46945-78F9-4389-8B80-DDF25A9BED9F}" type="pres">
      <dgm:prSet presAssocID="{A36CEB7B-9EAB-4F4B-B2C1-47A9DE84F064}" presName="hierRoot2" presStyleCnt="0">
        <dgm:presLayoutVars>
          <dgm:hierBranch val="r"/>
        </dgm:presLayoutVars>
      </dgm:prSet>
      <dgm:spPr/>
    </dgm:pt>
    <dgm:pt modelId="{238FB86B-FB3A-4A0D-A0B6-088BBBE3E958}" type="pres">
      <dgm:prSet presAssocID="{A36CEB7B-9EAB-4F4B-B2C1-47A9DE84F064}" presName="rootComposite" presStyleCnt="0"/>
      <dgm:spPr/>
    </dgm:pt>
    <dgm:pt modelId="{EF9111AA-E78C-4451-ABE7-E1CA37773CD5}" type="pres">
      <dgm:prSet presAssocID="{A36CEB7B-9EAB-4F4B-B2C1-47A9DE84F064}" presName="rootText" presStyleLbl="node2" presStyleIdx="1" presStyleCnt="6">
        <dgm:presLayoutVars>
          <dgm:chPref val="3"/>
        </dgm:presLayoutVars>
      </dgm:prSet>
      <dgm:spPr/>
    </dgm:pt>
    <dgm:pt modelId="{497344E0-4895-4CA3-B483-720F9086EF20}" type="pres">
      <dgm:prSet presAssocID="{A36CEB7B-9EAB-4F4B-B2C1-47A9DE84F064}" presName="rootConnector" presStyleLbl="node2" presStyleIdx="1" presStyleCnt="6"/>
      <dgm:spPr/>
    </dgm:pt>
    <dgm:pt modelId="{900C8F09-35F1-4BA8-8411-2657AD966F56}" type="pres">
      <dgm:prSet presAssocID="{A36CEB7B-9EAB-4F4B-B2C1-47A9DE84F064}" presName="hierChild4" presStyleCnt="0"/>
      <dgm:spPr/>
    </dgm:pt>
    <dgm:pt modelId="{92752047-C140-45BC-8ED4-27BC3F830A6F}" type="pres">
      <dgm:prSet presAssocID="{3FDA168F-3199-400F-BC4E-38BAA4BC2359}" presName="Name50" presStyleLbl="parChTrans1D3" presStyleIdx="4" presStyleCnt="22"/>
      <dgm:spPr/>
    </dgm:pt>
    <dgm:pt modelId="{C764F069-A5F7-47D9-B167-1A24F2A453B4}" type="pres">
      <dgm:prSet presAssocID="{DEA08A13-7752-4C40-BC55-C57ABE12E03E}" presName="hierRoot2" presStyleCnt="0">
        <dgm:presLayoutVars>
          <dgm:hierBranch val="r"/>
        </dgm:presLayoutVars>
      </dgm:prSet>
      <dgm:spPr/>
    </dgm:pt>
    <dgm:pt modelId="{31CC6C1E-E1A3-4D98-A588-E7AEC421D740}" type="pres">
      <dgm:prSet presAssocID="{DEA08A13-7752-4C40-BC55-C57ABE12E03E}" presName="rootComposite" presStyleCnt="0"/>
      <dgm:spPr/>
    </dgm:pt>
    <dgm:pt modelId="{982C168D-16D3-41C9-B7BF-3EBF55463067}" type="pres">
      <dgm:prSet presAssocID="{DEA08A13-7752-4C40-BC55-C57ABE12E03E}" presName="rootText" presStyleLbl="node3" presStyleIdx="4" presStyleCnt="22">
        <dgm:presLayoutVars>
          <dgm:chPref val="3"/>
        </dgm:presLayoutVars>
      </dgm:prSet>
      <dgm:spPr/>
    </dgm:pt>
    <dgm:pt modelId="{9458C212-8217-4666-9C4E-0EFC8EF32BED}" type="pres">
      <dgm:prSet presAssocID="{DEA08A13-7752-4C40-BC55-C57ABE12E03E}" presName="rootConnector" presStyleLbl="node3" presStyleIdx="4" presStyleCnt="22"/>
      <dgm:spPr/>
    </dgm:pt>
    <dgm:pt modelId="{A4833797-F619-445F-91DE-31E42343BFEE}" type="pres">
      <dgm:prSet presAssocID="{DEA08A13-7752-4C40-BC55-C57ABE12E03E}" presName="hierChild4" presStyleCnt="0"/>
      <dgm:spPr/>
    </dgm:pt>
    <dgm:pt modelId="{26A595A2-CE3E-4459-BB3A-1B36154FB2AE}" type="pres">
      <dgm:prSet presAssocID="{B4B5A262-3DD2-4BC9-AD6B-13304BE44316}" presName="Name50" presStyleLbl="parChTrans1D4" presStyleIdx="0" presStyleCnt="5"/>
      <dgm:spPr/>
    </dgm:pt>
    <dgm:pt modelId="{1B92DBA0-6EE0-483E-87C8-048870633738}" type="pres">
      <dgm:prSet presAssocID="{857C6920-FBC6-4F7A-A384-FE95FD97E8E8}" presName="hierRoot2" presStyleCnt="0">
        <dgm:presLayoutVars>
          <dgm:hierBranch val="r"/>
        </dgm:presLayoutVars>
      </dgm:prSet>
      <dgm:spPr/>
    </dgm:pt>
    <dgm:pt modelId="{4D803674-EB2A-41F6-9D7E-B392840705A5}" type="pres">
      <dgm:prSet presAssocID="{857C6920-FBC6-4F7A-A384-FE95FD97E8E8}" presName="rootComposite" presStyleCnt="0"/>
      <dgm:spPr/>
    </dgm:pt>
    <dgm:pt modelId="{C4E306EC-7D72-4A0C-B108-ABCDDB846B99}" type="pres">
      <dgm:prSet presAssocID="{857C6920-FBC6-4F7A-A384-FE95FD97E8E8}" presName="rootText" presStyleLbl="node4" presStyleIdx="0" presStyleCnt="5">
        <dgm:presLayoutVars>
          <dgm:chPref val="3"/>
        </dgm:presLayoutVars>
      </dgm:prSet>
      <dgm:spPr/>
    </dgm:pt>
    <dgm:pt modelId="{432C1A0B-6A03-43A5-BD00-4B5143FEFB8E}" type="pres">
      <dgm:prSet presAssocID="{857C6920-FBC6-4F7A-A384-FE95FD97E8E8}" presName="rootConnector" presStyleLbl="node4" presStyleIdx="0" presStyleCnt="5"/>
      <dgm:spPr/>
    </dgm:pt>
    <dgm:pt modelId="{1F1FC6EF-DE42-4F6C-B7B7-F9A21D185880}" type="pres">
      <dgm:prSet presAssocID="{857C6920-FBC6-4F7A-A384-FE95FD97E8E8}" presName="hierChild4" presStyleCnt="0"/>
      <dgm:spPr/>
    </dgm:pt>
    <dgm:pt modelId="{2A3C3D51-C444-4FE2-9C1E-3B1553AAA140}" type="pres">
      <dgm:prSet presAssocID="{857C6920-FBC6-4F7A-A384-FE95FD97E8E8}" presName="hierChild5" presStyleCnt="0"/>
      <dgm:spPr/>
    </dgm:pt>
    <dgm:pt modelId="{06B53CEE-4B13-485A-9028-B9105255C8FB}" type="pres">
      <dgm:prSet presAssocID="{E7B910DB-CCB1-43D6-9FE1-229C10A6DDCC}" presName="Name50" presStyleLbl="parChTrans1D4" presStyleIdx="1" presStyleCnt="5"/>
      <dgm:spPr/>
    </dgm:pt>
    <dgm:pt modelId="{D9F18B83-EFF8-47A0-89D0-945440CBE66B}" type="pres">
      <dgm:prSet presAssocID="{AB68785E-BCF8-43DC-9C3A-FC6B75AF3A95}" presName="hierRoot2" presStyleCnt="0">
        <dgm:presLayoutVars>
          <dgm:hierBranch val="r"/>
        </dgm:presLayoutVars>
      </dgm:prSet>
      <dgm:spPr/>
    </dgm:pt>
    <dgm:pt modelId="{A3BDC0BD-B59B-452F-8A64-D1CC92790955}" type="pres">
      <dgm:prSet presAssocID="{AB68785E-BCF8-43DC-9C3A-FC6B75AF3A95}" presName="rootComposite" presStyleCnt="0"/>
      <dgm:spPr/>
    </dgm:pt>
    <dgm:pt modelId="{CEB73725-0924-4ED5-97EE-24D17C5CBAD6}" type="pres">
      <dgm:prSet presAssocID="{AB68785E-BCF8-43DC-9C3A-FC6B75AF3A95}" presName="rootText" presStyleLbl="node4" presStyleIdx="1" presStyleCnt="5">
        <dgm:presLayoutVars>
          <dgm:chPref val="3"/>
        </dgm:presLayoutVars>
      </dgm:prSet>
      <dgm:spPr/>
    </dgm:pt>
    <dgm:pt modelId="{5D57CBDF-CE33-4A99-9FA0-CC1673E8CE00}" type="pres">
      <dgm:prSet presAssocID="{AB68785E-BCF8-43DC-9C3A-FC6B75AF3A95}" presName="rootConnector" presStyleLbl="node4" presStyleIdx="1" presStyleCnt="5"/>
      <dgm:spPr/>
    </dgm:pt>
    <dgm:pt modelId="{C98FD981-17BE-45D4-84B2-6CEC96713338}" type="pres">
      <dgm:prSet presAssocID="{AB68785E-BCF8-43DC-9C3A-FC6B75AF3A95}" presName="hierChild4" presStyleCnt="0"/>
      <dgm:spPr/>
    </dgm:pt>
    <dgm:pt modelId="{829A376F-B56D-4225-84CA-DACE5090C84D}" type="pres">
      <dgm:prSet presAssocID="{AB68785E-BCF8-43DC-9C3A-FC6B75AF3A95}" presName="hierChild5" presStyleCnt="0"/>
      <dgm:spPr/>
    </dgm:pt>
    <dgm:pt modelId="{4880762A-9E7D-45EF-B93B-5B1D8D91375E}" type="pres">
      <dgm:prSet presAssocID="{DEA08A13-7752-4C40-BC55-C57ABE12E03E}" presName="hierChild5" presStyleCnt="0"/>
      <dgm:spPr/>
    </dgm:pt>
    <dgm:pt modelId="{7B1100D6-B593-4504-8456-E5575A368D5E}" type="pres">
      <dgm:prSet presAssocID="{AB82F3DC-ACF8-445E-A015-EA727189EE8B}" presName="Name50" presStyleLbl="parChTrans1D3" presStyleIdx="5" presStyleCnt="22"/>
      <dgm:spPr/>
    </dgm:pt>
    <dgm:pt modelId="{DBB0AC65-A68C-4673-A1FB-37F8FBD079D0}" type="pres">
      <dgm:prSet presAssocID="{93456874-755C-4A08-BEC9-9F26EF5DF5D1}" presName="hierRoot2" presStyleCnt="0">
        <dgm:presLayoutVars>
          <dgm:hierBranch val="r"/>
        </dgm:presLayoutVars>
      </dgm:prSet>
      <dgm:spPr/>
    </dgm:pt>
    <dgm:pt modelId="{8E6A7545-52B6-46D1-81E4-EF86EB951CF8}" type="pres">
      <dgm:prSet presAssocID="{93456874-755C-4A08-BEC9-9F26EF5DF5D1}" presName="rootComposite" presStyleCnt="0"/>
      <dgm:spPr/>
    </dgm:pt>
    <dgm:pt modelId="{10893775-A8B6-496B-8DC8-29D4EBED855C}" type="pres">
      <dgm:prSet presAssocID="{93456874-755C-4A08-BEC9-9F26EF5DF5D1}" presName="rootText" presStyleLbl="node3" presStyleIdx="5" presStyleCnt="22">
        <dgm:presLayoutVars>
          <dgm:chPref val="3"/>
        </dgm:presLayoutVars>
      </dgm:prSet>
      <dgm:spPr/>
    </dgm:pt>
    <dgm:pt modelId="{6AA350D5-30CA-4E9C-A771-71F4318CFD6A}" type="pres">
      <dgm:prSet presAssocID="{93456874-755C-4A08-BEC9-9F26EF5DF5D1}" presName="rootConnector" presStyleLbl="node3" presStyleIdx="5" presStyleCnt="22"/>
      <dgm:spPr/>
    </dgm:pt>
    <dgm:pt modelId="{F19B3236-B4BC-42BE-A2B7-0C30860A14CB}" type="pres">
      <dgm:prSet presAssocID="{93456874-755C-4A08-BEC9-9F26EF5DF5D1}" presName="hierChild4" presStyleCnt="0"/>
      <dgm:spPr/>
    </dgm:pt>
    <dgm:pt modelId="{3D749CAA-39FC-462D-9238-0B2123B6FA04}" type="pres">
      <dgm:prSet presAssocID="{93456874-755C-4A08-BEC9-9F26EF5DF5D1}" presName="hierChild5" presStyleCnt="0"/>
      <dgm:spPr/>
    </dgm:pt>
    <dgm:pt modelId="{EF96BDCA-D382-40B4-B24C-2B2FFACCDC7B}" type="pres">
      <dgm:prSet presAssocID="{143F9991-6199-4507-9558-21DBD47C3A21}" presName="Name50" presStyleLbl="parChTrans1D3" presStyleIdx="6" presStyleCnt="22"/>
      <dgm:spPr/>
    </dgm:pt>
    <dgm:pt modelId="{3A12611F-35B0-4264-B8DE-1827ADC66FDA}" type="pres">
      <dgm:prSet presAssocID="{93D8431D-8304-4A22-8C31-D7635928985C}" presName="hierRoot2" presStyleCnt="0">
        <dgm:presLayoutVars>
          <dgm:hierBranch val="r"/>
        </dgm:presLayoutVars>
      </dgm:prSet>
      <dgm:spPr/>
    </dgm:pt>
    <dgm:pt modelId="{CF3CF99D-C4D9-4C58-B6D1-2C59D0600E99}" type="pres">
      <dgm:prSet presAssocID="{93D8431D-8304-4A22-8C31-D7635928985C}" presName="rootComposite" presStyleCnt="0"/>
      <dgm:spPr/>
    </dgm:pt>
    <dgm:pt modelId="{2558E9A4-5179-4A5A-9E89-E33C22C72C8A}" type="pres">
      <dgm:prSet presAssocID="{93D8431D-8304-4A22-8C31-D7635928985C}" presName="rootText" presStyleLbl="node3" presStyleIdx="6" presStyleCnt="22">
        <dgm:presLayoutVars>
          <dgm:chPref val="3"/>
        </dgm:presLayoutVars>
      </dgm:prSet>
      <dgm:spPr/>
    </dgm:pt>
    <dgm:pt modelId="{4905968D-8404-41DF-A441-A1D28A26E401}" type="pres">
      <dgm:prSet presAssocID="{93D8431D-8304-4A22-8C31-D7635928985C}" presName="rootConnector" presStyleLbl="node3" presStyleIdx="6" presStyleCnt="22"/>
      <dgm:spPr/>
    </dgm:pt>
    <dgm:pt modelId="{93188F72-66E6-4770-9D8D-AA050915E51C}" type="pres">
      <dgm:prSet presAssocID="{93D8431D-8304-4A22-8C31-D7635928985C}" presName="hierChild4" presStyleCnt="0"/>
      <dgm:spPr/>
    </dgm:pt>
    <dgm:pt modelId="{9F7E7805-1872-4793-8841-E6E0BD63E1DE}" type="pres">
      <dgm:prSet presAssocID="{93D8431D-8304-4A22-8C31-D7635928985C}" presName="hierChild5" presStyleCnt="0"/>
      <dgm:spPr/>
    </dgm:pt>
    <dgm:pt modelId="{13613654-7C99-4ADB-B0F8-D499F2B34A17}" type="pres">
      <dgm:prSet presAssocID="{51674B28-81F7-4CA9-BD70-C97A2A6057A1}" presName="Name50" presStyleLbl="parChTrans1D3" presStyleIdx="7" presStyleCnt="22"/>
      <dgm:spPr/>
    </dgm:pt>
    <dgm:pt modelId="{0DCEBBA5-5D18-4B92-8AE2-02777087135B}" type="pres">
      <dgm:prSet presAssocID="{C22A1EA2-CB04-49B8-A59D-E1B80E0C65CC}" presName="hierRoot2" presStyleCnt="0">
        <dgm:presLayoutVars>
          <dgm:hierBranch val="r"/>
        </dgm:presLayoutVars>
      </dgm:prSet>
      <dgm:spPr/>
    </dgm:pt>
    <dgm:pt modelId="{35F696E3-D3F4-4400-9873-69A0F8F710AE}" type="pres">
      <dgm:prSet presAssocID="{C22A1EA2-CB04-49B8-A59D-E1B80E0C65CC}" presName="rootComposite" presStyleCnt="0"/>
      <dgm:spPr/>
    </dgm:pt>
    <dgm:pt modelId="{1C2E59E0-EFBE-4435-A140-BA86EF946975}" type="pres">
      <dgm:prSet presAssocID="{C22A1EA2-CB04-49B8-A59D-E1B80E0C65CC}" presName="rootText" presStyleLbl="node3" presStyleIdx="7" presStyleCnt="22">
        <dgm:presLayoutVars>
          <dgm:chPref val="3"/>
        </dgm:presLayoutVars>
      </dgm:prSet>
      <dgm:spPr/>
    </dgm:pt>
    <dgm:pt modelId="{BF0BD02F-010F-46A6-9AF1-6B73C87C8BE6}" type="pres">
      <dgm:prSet presAssocID="{C22A1EA2-CB04-49B8-A59D-E1B80E0C65CC}" presName="rootConnector" presStyleLbl="node3" presStyleIdx="7" presStyleCnt="22"/>
      <dgm:spPr/>
    </dgm:pt>
    <dgm:pt modelId="{0F1744BA-35F2-4EF5-BAC7-B066A7D2418A}" type="pres">
      <dgm:prSet presAssocID="{C22A1EA2-CB04-49B8-A59D-E1B80E0C65CC}" presName="hierChild4" presStyleCnt="0"/>
      <dgm:spPr/>
    </dgm:pt>
    <dgm:pt modelId="{0CE42B94-9D66-46DB-9CF6-0E98B610F0E7}" type="pres">
      <dgm:prSet presAssocID="{C22A1EA2-CB04-49B8-A59D-E1B80E0C65CC}" presName="hierChild5" presStyleCnt="0"/>
      <dgm:spPr/>
    </dgm:pt>
    <dgm:pt modelId="{506B74E7-AB68-449E-B056-CEB28A9AE45D}" type="pres">
      <dgm:prSet presAssocID="{A36CEB7B-9EAB-4F4B-B2C1-47A9DE84F064}" presName="hierChild5" presStyleCnt="0"/>
      <dgm:spPr/>
    </dgm:pt>
    <dgm:pt modelId="{CF25FDAB-8988-47AC-B8DA-3CBAF058A53A}" type="pres">
      <dgm:prSet presAssocID="{8C882D14-B0A4-43FA-AC58-6694764FF449}" presName="Name35" presStyleLbl="parChTrans1D2" presStyleIdx="2" presStyleCnt="6"/>
      <dgm:spPr/>
    </dgm:pt>
    <dgm:pt modelId="{56CA6BF6-B746-4D4B-A28F-309136E7474A}" type="pres">
      <dgm:prSet presAssocID="{43712947-B2F0-427A-B8F3-83DD88771FDF}" presName="hierRoot2" presStyleCnt="0">
        <dgm:presLayoutVars>
          <dgm:hierBranch val="r"/>
        </dgm:presLayoutVars>
      </dgm:prSet>
      <dgm:spPr/>
    </dgm:pt>
    <dgm:pt modelId="{853887FB-C9BC-4CFF-8DDE-6BB2D60AF605}" type="pres">
      <dgm:prSet presAssocID="{43712947-B2F0-427A-B8F3-83DD88771FDF}" presName="rootComposite" presStyleCnt="0"/>
      <dgm:spPr/>
    </dgm:pt>
    <dgm:pt modelId="{F8417A23-20E0-4686-A652-4332E1B0F961}" type="pres">
      <dgm:prSet presAssocID="{43712947-B2F0-427A-B8F3-83DD88771FDF}" presName="rootText" presStyleLbl="node2" presStyleIdx="2" presStyleCnt="6">
        <dgm:presLayoutVars>
          <dgm:chPref val="3"/>
        </dgm:presLayoutVars>
      </dgm:prSet>
      <dgm:spPr/>
    </dgm:pt>
    <dgm:pt modelId="{CCBFE1EA-D818-4494-8471-67725466D5B5}" type="pres">
      <dgm:prSet presAssocID="{43712947-B2F0-427A-B8F3-83DD88771FDF}" presName="rootConnector" presStyleLbl="node2" presStyleIdx="2" presStyleCnt="6"/>
      <dgm:spPr/>
    </dgm:pt>
    <dgm:pt modelId="{802ACD83-E9D8-4B7F-9994-263EA88CE58E}" type="pres">
      <dgm:prSet presAssocID="{43712947-B2F0-427A-B8F3-83DD88771FDF}" presName="hierChild4" presStyleCnt="0"/>
      <dgm:spPr/>
    </dgm:pt>
    <dgm:pt modelId="{5DD98FF7-675E-4A09-8299-4C46501FD01C}" type="pres">
      <dgm:prSet presAssocID="{E47634DF-F744-43CF-843E-64E2F6B4B4B9}" presName="Name50" presStyleLbl="parChTrans1D3" presStyleIdx="8" presStyleCnt="22"/>
      <dgm:spPr/>
    </dgm:pt>
    <dgm:pt modelId="{40493B71-24F2-4023-8897-62E1974FBD3D}" type="pres">
      <dgm:prSet presAssocID="{1682C3B7-966B-4B5C-B2EB-03DE8CAF1348}" presName="hierRoot2" presStyleCnt="0">
        <dgm:presLayoutVars>
          <dgm:hierBranch val="r"/>
        </dgm:presLayoutVars>
      </dgm:prSet>
      <dgm:spPr/>
    </dgm:pt>
    <dgm:pt modelId="{048A4E65-8372-43BD-A1A5-1CB6D9494335}" type="pres">
      <dgm:prSet presAssocID="{1682C3B7-966B-4B5C-B2EB-03DE8CAF1348}" presName="rootComposite" presStyleCnt="0"/>
      <dgm:spPr/>
    </dgm:pt>
    <dgm:pt modelId="{E5B585F0-C3C7-49E2-88AE-DF601FCA565C}" type="pres">
      <dgm:prSet presAssocID="{1682C3B7-966B-4B5C-B2EB-03DE8CAF1348}" presName="rootText" presStyleLbl="node3" presStyleIdx="8" presStyleCnt="22">
        <dgm:presLayoutVars>
          <dgm:chPref val="3"/>
        </dgm:presLayoutVars>
      </dgm:prSet>
      <dgm:spPr/>
    </dgm:pt>
    <dgm:pt modelId="{FA1FFF34-1AA4-46FB-9D3C-A33E4382A2F6}" type="pres">
      <dgm:prSet presAssocID="{1682C3B7-966B-4B5C-B2EB-03DE8CAF1348}" presName="rootConnector" presStyleLbl="node3" presStyleIdx="8" presStyleCnt="22"/>
      <dgm:spPr/>
    </dgm:pt>
    <dgm:pt modelId="{0A2F2BC7-5FCC-4242-A231-68095863C9F7}" type="pres">
      <dgm:prSet presAssocID="{1682C3B7-966B-4B5C-B2EB-03DE8CAF1348}" presName="hierChild4" presStyleCnt="0"/>
      <dgm:spPr/>
    </dgm:pt>
    <dgm:pt modelId="{EFC234BA-1078-4773-9E1E-8BDA4E42F7BE}" type="pres">
      <dgm:prSet presAssocID="{1682C3B7-966B-4B5C-B2EB-03DE8CAF1348}" presName="hierChild5" presStyleCnt="0"/>
      <dgm:spPr/>
    </dgm:pt>
    <dgm:pt modelId="{3A425F25-C15A-4883-B025-94ABFDC4BF5E}" type="pres">
      <dgm:prSet presAssocID="{CEFAC16A-B8F5-44B9-9565-37A3EF5ACE2D}" presName="Name50" presStyleLbl="parChTrans1D3" presStyleIdx="9" presStyleCnt="22"/>
      <dgm:spPr/>
    </dgm:pt>
    <dgm:pt modelId="{5948215C-EBFB-4F7E-8BBB-E5495F9A574A}" type="pres">
      <dgm:prSet presAssocID="{3FD25813-D64D-4DFC-9095-0AACD7466E58}" presName="hierRoot2" presStyleCnt="0">
        <dgm:presLayoutVars>
          <dgm:hierBranch val="r"/>
        </dgm:presLayoutVars>
      </dgm:prSet>
      <dgm:spPr/>
    </dgm:pt>
    <dgm:pt modelId="{2B77FCA7-206E-4FE7-9FEE-DC2BEA6B6620}" type="pres">
      <dgm:prSet presAssocID="{3FD25813-D64D-4DFC-9095-0AACD7466E58}" presName="rootComposite" presStyleCnt="0"/>
      <dgm:spPr/>
    </dgm:pt>
    <dgm:pt modelId="{F727EC10-771D-4FA6-A45A-79E8D7E019CF}" type="pres">
      <dgm:prSet presAssocID="{3FD25813-D64D-4DFC-9095-0AACD7466E58}" presName="rootText" presStyleLbl="node3" presStyleIdx="9" presStyleCnt="22">
        <dgm:presLayoutVars>
          <dgm:chPref val="3"/>
        </dgm:presLayoutVars>
      </dgm:prSet>
      <dgm:spPr/>
    </dgm:pt>
    <dgm:pt modelId="{9D3B3AB5-4997-4804-BFB1-08E60B38DC20}" type="pres">
      <dgm:prSet presAssocID="{3FD25813-D64D-4DFC-9095-0AACD7466E58}" presName="rootConnector" presStyleLbl="node3" presStyleIdx="9" presStyleCnt="22"/>
      <dgm:spPr/>
    </dgm:pt>
    <dgm:pt modelId="{136B5033-7D97-43C9-B81C-E676C289282C}" type="pres">
      <dgm:prSet presAssocID="{3FD25813-D64D-4DFC-9095-0AACD7466E58}" presName="hierChild4" presStyleCnt="0"/>
      <dgm:spPr/>
    </dgm:pt>
    <dgm:pt modelId="{7CC51D5C-E8F8-4532-9533-614F11F37A88}" type="pres">
      <dgm:prSet presAssocID="{68F38E8E-26F4-4A05-9537-93D936E3A232}" presName="Name50" presStyleLbl="parChTrans1D4" presStyleIdx="2" presStyleCnt="5"/>
      <dgm:spPr/>
    </dgm:pt>
    <dgm:pt modelId="{3EF218D7-3FF6-4DA0-AC4B-34F3C8598318}" type="pres">
      <dgm:prSet presAssocID="{544D7C6A-29A8-4126-ADF4-566029470BF7}" presName="hierRoot2" presStyleCnt="0">
        <dgm:presLayoutVars>
          <dgm:hierBranch val="r"/>
        </dgm:presLayoutVars>
      </dgm:prSet>
      <dgm:spPr/>
    </dgm:pt>
    <dgm:pt modelId="{9AADFD06-86D6-43A4-9BCC-8FA64FA011AF}" type="pres">
      <dgm:prSet presAssocID="{544D7C6A-29A8-4126-ADF4-566029470BF7}" presName="rootComposite" presStyleCnt="0"/>
      <dgm:spPr/>
    </dgm:pt>
    <dgm:pt modelId="{E16BF300-E087-4A24-AFF0-E3561E5D53FC}" type="pres">
      <dgm:prSet presAssocID="{544D7C6A-29A8-4126-ADF4-566029470BF7}" presName="rootText" presStyleLbl="node4" presStyleIdx="2" presStyleCnt="5">
        <dgm:presLayoutVars>
          <dgm:chPref val="3"/>
        </dgm:presLayoutVars>
      </dgm:prSet>
      <dgm:spPr/>
    </dgm:pt>
    <dgm:pt modelId="{7C724FC8-21BC-49D6-AF78-C7148074C094}" type="pres">
      <dgm:prSet presAssocID="{544D7C6A-29A8-4126-ADF4-566029470BF7}" presName="rootConnector" presStyleLbl="node4" presStyleIdx="2" presStyleCnt="5"/>
      <dgm:spPr/>
    </dgm:pt>
    <dgm:pt modelId="{13AA18A1-F53C-4F88-BDA5-FD554A3E2161}" type="pres">
      <dgm:prSet presAssocID="{544D7C6A-29A8-4126-ADF4-566029470BF7}" presName="hierChild4" presStyleCnt="0"/>
      <dgm:spPr/>
    </dgm:pt>
    <dgm:pt modelId="{BB723F05-0DE9-4137-A2B0-D6DDA07AC2F1}" type="pres">
      <dgm:prSet presAssocID="{544D7C6A-29A8-4126-ADF4-566029470BF7}" presName="hierChild5" presStyleCnt="0"/>
      <dgm:spPr/>
    </dgm:pt>
    <dgm:pt modelId="{87F6C127-02BD-4198-8E74-9DF103216578}" type="pres">
      <dgm:prSet presAssocID="{30C0EFC2-BF3A-42F9-8C51-26F0C91E829C}" presName="Name50" presStyleLbl="parChTrans1D4" presStyleIdx="3" presStyleCnt="5"/>
      <dgm:spPr/>
    </dgm:pt>
    <dgm:pt modelId="{696B3883-51E1-4A41-8062-809BF91A0379}" type="pres">
      <dgm:prSet presAssocID="{48F932F4-3599-4791-B401-3AD60C4552BF}" presName="hierRoot2" presStyleCnt="0">
        <dgm:presLayoutVars>
          <dgm:hierBranch val="r"/>
        </dgm:presLayoutVars>
      </dgm:prSet>
      <dgm:spPr/>
    </dgm:pt>
    <dgm:pt modelId="{73E7495C-817F-4756-8343-993CD67AC060}" type="pres">
      <dgm:prSet presAssocID="{48F932F4-3599-4791-B401-3AD60C4552BF}" presName="rootComposite" presStyleCnt="0"/>
      <dgm:spPr/>
    </dgm:pt>
    <dgm:pt modelId="{CBD74BE9-647F-45AA-B189-DB9A4B88595D}" type="pres">
      <dgm:prSet presAssocID="{48F932F4-3599-4791-B401-3AD60C4552BF}" presName="rootText" presStyleLbl="node4" presStyleIdx="3" presStyleCnt="5">
        <dgm:presLayoutVars>
          <dgm:chPref val="3"/>
        </dgm:presLayoutVars>
      </dgm:prSet>
      <dgm:spPr/>
    </dgm:pt>
    <dgm:pt modelId="{0C157E60-D0C5-47B1-A9C7-33210177DE5F}" type="pres">
      <dgm:prSet presAssocID="{48F932F4-3599-4791-B401-3AD60C4552BF}" presName="rootConnector" presStyleLbl="node4" presStyleIdx="3" presStyleCnt="5"/>
      <dgm:spPr/>
    </dgm:pt>
    <dgm:pt modelId="{98090B5B-AA59-46F2-A0AC-8B58E0B231B0}" type="pres">
      <dgm:prSet presAssocID="{48F932F4-3599-4791-B401-3AD60C4552BF}" presName="hierChild4" presStyleCnt="0"/>
      <dgm:spPr/>
    </dgm:pt>
    <dgm:pt modelId="{671E75CF-0C3E-49B9-A48C-4E738ABCEFF1}" type="pres">
      <dgm:prSet presAssocID="{48F932F4-3599-4791-B401-3AD60C4552BF}" presName="hierChild5" presStyleCnt="0"/>
      <dgm:spPr/>
    </dgm:pt>
    <dgm:pt modelId="{E203CB78-9B7A-44B5-8986-9A6284EDD271}" type="pres">
      <dgm:prSet presAssocID="{6B2C0972-A213-4EAF-BDA0-06CA1A9D70F8}" presName="Name50" presStyleLbl="parChTrans1D4" presStyleIdx="4" presStyleCnt="5"/>
      <dgm:spPr/>
    </dgm:pt>
    <dgm:pt modelId="{209C5409-0573-46B3-B29F-F08D8A94C7E9}" type="pres">
      <dgm:prSet presAssocID="{BBCA0C85-2348-4E80-96F3-75354060B1A9}" presName="hierRoot2" presStyleCnt="0">
        <dgm:presLayoutVars>
          <dgm:hierBranch val="r"/>
        </dgm:presLayoutVars>
      </dgm:prSet>
      <dgm:spPr/>
    </dgm:pt>
    <dgm:pt modelId="{A256B52B-EAEC-4BE3-B5E7-9A46B1893F87}" type="pres">
      <dgm:prSet presAssocID="{BBCA0C85-2348-4E80-96F3-75354060B1A9}" presName="rootComposite" presStyleCnt="0"/>
      <dgm:spPr/>
    </dgm:pt>
    <dgm:pt modelId="{55489FCB-D395-44BB-B825-13154C24BED3}" type="pres">
      <dgm:prSet presAssocID="{BBCA0C85-2348-4E80-96F3-75354060B1A9}" presName="rootText" presStyleLbl="node4" presStyleIdx="4" presStyleCnt="5">
        <dgm:presLayoutVars>
          <dgm:chPref val="3"/>
        </dgm:presLayoutVars>
      </dgm:prSet>
      <dgm:spPr/>
    </dgm:pt>
    <dgm:pt modelId="{7413FFB7-D301-41A1-8206-D807D659C1CF}" type="pres">
      <dgm:prSet presAssocID="{BBCA0C85-2348-4E80-96F3-75354060B1A9}" presName="rootConnector" presStyleLbl="node4" presStyleIdx="4" presStyleCnt="5"/>
      <dgm:spPr/>
    </dgm:pt>
    <dgm:pt modelId="{F8BA604B-DB7C-4BBB-AB3B-8E9C881FDC1A}" type="pres">
      <dgm:prSet presAssocID="{BBCA0C85-2348-4E80-96F3-75354060B1A9}" presName="hierChild4" presStyleCnt="0"/>
      <dgm:spPr/>
    </dgm:pt>
    <dgm:pt modelId="{FFDEF6E9-1F72-4B86-BB28-4EB081C7CBE9}" type="pres">
      <dgm:prSet presAssocID="{BBCA0C85-2348-4E80-96F3-75354060B1A9}" presName="hierChild5" presStyleCnt="0"/>
      <dgm:spPr/>
    </dgm:pt>
    <dgm:pt modelId="{FBD00DF2-C2AC-4B84-AFFA-90CC0C84CE65}" type="pres">
      <dgm:prSet presAssocID="{3FD25813-D64D-4DFC-9095-0AACD7466E58}" presName="hierChild5" presStyleCnt="0"/>
      <dgm:spPr/>
    </dgm:pt>
    <dgm:pt modelId="{97B4C74F-E829-4F1B-B1B8-899410447302}" type="pres">
      <dgm:prSet presAssocID="{43712947-B2F0-427A-B8F3-83DD88771FDF}" presName="hierChild5" presStyleCnt="0"/>
      <dgm:spPr/>
    </dgm:pt>
    <dgm:pt modelId="{F11983A5-304D-4EAE-8DBB-1E593C1FEC84}" type="pres">
      <dgm:prSet presAssocID="{0E878F28-2B86-490C-924A-AFD3A322B37F}" presName="Name35" presStyleLbl="parChTrans1D2" presStyleIdx="3" presStyleCnt="6"/>
      <dgm:spPr/>
    </dgm:pt>
    <dgm:pt modelId="{5FF5BAAD-B876-448E-AB6B-50EF8850FE79}" type="pres">
      <dgm:prSet presAssocID="{40C18277-F97F-4CF8-9320-CDE5F325C52F}" presName="hierRoot2" presStyleCnt="0">
        <dgm:presLayoutVars>
          <dgm:hierBranch val="r"/>
        </dgm:presLayoutVars>
      </dgm:prSet>
      <dgm:spPr/>
    </dgm:pt>
    <dgm:pt modelId="{7712B50F-60CE-4A99-92F1-BDB57D1F318F}" type="pres">
      <dgm:prSet presAssocID="{40C18277-F97F-4CF8-9320-CDE5F325C52F}" presName="rootComposite" presStyleCnt="0"/>
      <dgm:spPr/>
    </dgm:pt>
    <dgm:pt modelId="{2626E334-BF89-445D-AB04-9D34501B5C47}" type="pres">
      <dgm:prSet presAssocID="{40C18277-F97F-4CF8-9320-CDE5F325C52F}" presName="rootText" presStyleLbl="node2" presStyleIdx="3" presStyleCnt="6">
        <dgm:presLayoutVars>
          <dgm:chPref val="3"/>
        </dgm:presLayoutVars>
      </dgm:prSet>
      <dgm:spPr/>
    </dgm:pt>
    <dgm:pt modelId="{A63D34D3-BF30-4D81-9F2E-6E3E1AE37B26}" type="pres">
      <dgm:prSet presAssocID="{40C18277-F97F-4CF8-9320-CDE5F325C52F}" presName="rootConnector" presStyleLbl="node2" presStyleIdx="3" presStyleCnt="6"/>
      <dgm:spPr/>
    </dgm:pt>
    <dgm:pt modelId="{ECE7C4DD-514F-4182-A53D-21C9DE89B388}" type="pres">
      <dgm:prSet presAssocID="{40C18277-F97F-4CF8-9320-CDE5F325C52F}" presName="hierChild4" presStyleCnt="0"/>
      <dgm:spPr/>
    </dgm:pt>
    <dgm:pt modelId="{4622BF68-6F79-4D3C-90E9-ACF8C69A93E6}" type="pres">
      <dgm:prSet presAssocID="{794CD5A7-F3FC-40DE-9CB6-7EADC82B240E}" presName="Name50" presStyleLbl="parChTrans1D3" presStyleIdx="10" presStyleCnt="22"/>
      <dgm:spPr/>
    </dgm:pt>
    <dgm:pt modelId="{DBA408A8-EB29-4691-B327-C07572704845}" type="pres">
      <dgm:prSet presAssocID="{27C2D320-508F-4857-9B51-777640E36CB3}" presName="hierRoot2" presStyleCnt="0">
        <dgm:presLayoutVars>
          <dgm:hierBranch val="r"/>
        </dgm:presLayoutVars>
      </dgm:prSet>
      <dgm:spPr/>
    </dgm:pt>
    <dgm:pt modelId="{27DCAB3B-F28B-4616-9ED5-CD7DBE297C37}" type="pres">
      <dgm:prSet presAssocID="{27C2D320-508F-4857-9B51-777640E36CB3}" presName="rootComposite" presStyleCnt="0"/>
      <dgm:spPr/>
    </dgm:pt>
    <dgm:pt modelId="{B89B4408-FBBC-43BF-85B9-B9F592225768}" type="pres">
      <dgm:prSet presAssocID="{27C2D320-508F-4857-9B51-777640E36CB3}" presName="rootText" presStyleLbl="node3" presStyleIdx="10" presStyleCnt="22">
        <dgm:presLayoutVars>
          <dgm:chPref val="3"/>
        </dgm:presLayoutVars>
      </dgm:prSet>
      <dgm:spPr/>
    </dgm:pt>
    <dgm:pt modelId="{40229780-E51D-4ECE-840D-2250C4F9ACBF}" type="pres">
      <dgm:prSet presAssocID="{27C2D320-508F-4857-9B51-777640E36CB3}" presName="rootConnector" presStyleLbl="node3" presStyleIdx="10" presStyleCnt="22"/>
      <dgm:spPr/>
    </dgm:pt>
    <dgm:pt modelId="{E9839428-73F1-43F2-AD6B-81BA54780F63}" type="pres">
      <dgm:prSet presAssocID="{27C2D320-508F-4857-9B51-777640E36CB3}" presName="hierChild4" presStyleCnt="0"/>
      <dgm:spPr/>
    </dgm:pt>
    <dgm:pt modelId="{EBC812AF-ED08-4816-8820-DB57892DF093}" type="pres">
      <dgm:prSet presAssocID="{27C2D320-508F-4857-9B51-777640E36CB3}" presName="hierChild5" presStyleCnt="0"/>
      <dgm:spPr/>
    </dgm:pt>
    <dgm:pt modelId="{7003476D-8073-47E2-A2A2-BC0AA5012C01}" type="pres">
      <dgm:prSet presAssocID="{1FEBA08D-9823-48F6-AA1E-4FE2964325AD}" presName="Name50" presStyleLbl="parChTrans1D3" presStyleIdx="11" presStyleCnt="22"/>
      <dgm:spPr/>
    </dgm:pt>
    <dgm:pt modelId="{9B91D22D-B08B-44CC-875C-948A96A761CF}" type="pres">
      <dgm:prSet presAssocID="{5AAE7017-DBED-4D54-9766-3E411757BC9F}" presName="hierRoot2" presStyleCnt="0">
        <dgm:presLayoutVars>
          <dgm:hierBranch val="r"/>
        </dgm:presLayoutVars>
      </dgm:prSet>
      <dgm:spPr/>
    </dgm:pt>
    <dgm:pt modelId="{469EBBA0-C2E9-4F04-9CA6-EDE569F792E7}" type="pres">
      <dgm:prSet presAssocID="{5AAE7017-DBED-4D54-9766-3E411757BC9F}" presName="rootComposite" presStyleCnt="0"/>
      <dgm:spPr/>
    </dgm:pt>
    <dgm:pt modelId="{BB993283-EA4D-41F4-B096-65D8B942E17B}" type="pres">
      <dgm:prSet presAssocID="{5AAE7017-DBED-4D54-9766-3E411757BC9F}" presName="rootText" presStyleLbl="node3" presStyleIdx="11" presStyleCnt="22">
        <dgm:presLayoutVars>
          <dgm:chPref val="3"/>
        </dgm:presLayoutVars>
      </dgm:prSet>
      <dgm:spPr/>
    </dgm:pt>
    <dgm:pt modelId="{31549A22-D719-46D0-9886-C28C85235C56}" type="pres">
      <dgm:prSet presAssocID="{5AAE7017-DBED-4D54-9766-3E411757BC9F}" presName="rootConnector" presStyleLbl="node3" presStyleIdx="11" presStyleCnt="22"/>
      <dgm:spPr/>
    </dgm:pt>
    <dgm:pt modelId="{E38C2216-734A-4971-8D0D-686338B769E7}" type="pres">
      <dgm:prSet presAssocID="{5AAE7017-DBED-4D54-9766-3E411757BC9F}" presName="hierChild4" presStyleCnt="0"/>
      <dgm:spPr/>
    </dgm:pt>
    <dgm:pt modelId="{D1014F48-AD7F-47D3-9247-58C2F3CF7945}" type="pres">
      <dgm:prSet presAssocID="{5AAE7017-DBED-4D54-9766-3E411757BC9F}" presName="hierChild5" presStyleCnt="0"/>
      <dgm:spPr/>
    </dgm:pt>
    <dgm:pt modelId="{061C3FCE-2309-47D9-9B59-29D34F867689}" type="pres">
      <dgm:prSet presAssocID="{00E66DFB-3EC3-49BE-9722-4339E822AAC8}" presName="Name50" presStyleLbl="parChTrans1D3" presStyleIdx="12" presStyleCnt="22"/>
      <dgm:spPr/>
    </dgm:pt>
    <dgm:pt modelId="{BBAFBCB3-AD46-49CE-95AB-15D2800AF4B7}" type="pres">
      <dgm:prSet presAssocID="{BF37F3AB-97FD-41C5-AE56-DE19BEB8FEBA}" presName="hierRoot2" presStyleCnt="0">
        <dgm:presLayoutVars>
          <dgm:hierBranch val="r"/>
        </dgm:presLayoutVars>
      </dgm:prSet>
      <dgm:spPr/>
    </dgm:pt>
    <dgm:pt modelId="{7A01BDB7-41AB-4B8D-A2F0-374108AC1BE2}" type="pres">
      <dgm:prSet presAssocID="{BF37F3AB-97FD-41C5-AE56-DE19BEB8FEBA}" presName="rootComposite" presStyleCnt="0"/>
      <dgm:spPr/>
    </dgm:pt>
    <dgm:pt modelId="{0293AB4A-6354-4566-B3F1-5542BBD24D5E}" type="pres">
      <dgm:prSet presAssocID="{BF37F3AB-97FD-41C5-AE56-DE19BEB8FEBA}" presName="rootText" presStyleLbl="node3" presStyleIdx="12" presStyleCnt="22">
        <dgm:presLayoutVars>
          <dgm:chPref val="3"/>
        </dgm:presLayoutVars>
      </dgm:prSet>
      <dgm:spPr/>
    </dgm:pt>
    <dgm:pt modelId="{16D239D4-580A-4218-9124-F071C340EE38}" type="pres">
      <dgm:prSet presAssocID="{BF37F3AB-97FD-41C5-AE56-DE19BEB8FEBA}" presName="rootConnector" presStyleLbl="node3" presStyleIdx="12" presStyleCnt="22"/>
      <dgm:spPr/>
    </dgm:pt>
    <dgm:pt modelId="{E1466E80-DEA0-47AE-B452-3CCCEBA24D7B}" type="pres">
      <dgm:prSet presAssocID="{BF37F3AB-97FD-41C5-AE56-DE19BEB8FEBA}" presName="hierChild4" presStyleCnt="0"/>
      <dgm:spPr/>
    </dgm:pt>
    <dgm:pt modelId="{9AC35E71-8085-4A07-80FE-F212663B9A2B}" type="pres">
      <dgm:prSet presAssocID="{BF37F3AB-97FD-41C5-AE56-DE19BEB8FEBA}" presName="hierChild5" presStyleCnt="0"/>
      <dgm:spPr/>
    </dgm:pt>
    <dgm:pt modelId="{5EE1ABC8-1F58-485D-A0AC-F96F5AF29F36}" type="pres">
      <dgm:prSet presAssocID="{E8DB1B80-5799-44F3-B18F-24AEC7843E47}" presName="Name50" presStyleLbl="parChTrans1D3" presStyleIdx="13" presStyleCnt="22"/>
      <dgm:spPr/>
    </dgm:pt>
    <dgm:pt modelId="{D389C1B4-A155-4389-89F3-34BD9614EEB3}" type="pres">
      <dgm:prSet presAssocID="{53FD3AA4-B712-4482-82E4-38A5031D7AEA}" presName="hierRoot2" presStyleCnt="0">
        <dgm:presLayoutVars>
          <dgm:hierBranch val="r"/>
        </dgm:presLayoutVars>
      </dgm:prSet>
      <dgm:spPr/>
    </dgm:pt>
    <dgm:pt modelId="{EC229378-A3E7-488D-8E25-B211B6C44FA1}" type="pres">
      <dgm:prSet presAssocID="{53FD3AA4-B712-4482-82E4-38A5031D7AEA}" presName="rootComposite" presStyleCnt="0"/>
      <dgm:spPr/>
    </dgm:pt>
    <dgm:pt modelId="{2D345977-1415-44EB-B276-853AB0E4F5A8}" type="pres">
      <dgm:prSet presAssocID="{53FD3AA4-B712-4482-82E4-38A5031D7AEA}" presName="rootText" presStyleLbl="node3" presStyleIdx="13" presStyleCnt="22">
        <dgm:presLayoutVars>
          <dgm:chPref val="3"/>
        </dgm:presLayoutVars>
      </dgm:prSet>
      <dgm:spPr/>
    </dgm:pt>
    <dgm:pt modelId="{F535B435-E592-494C-9915-072DF5E41A89}" type="pres">
      <dgm:prSet presAssocID="{53FD3AA4-B712-4482-82E4-38A5031D7AEA}" presName="rootConnector" presStyleLbl="node3" presStyleIdx="13" presStyleCnt="22"/>
      <dgm:spPr/>
    </dgm:pt>
    <dgm:pt modelId="{CD4A41D7-60C2-4CCB-B296-6A63B03BAA2A}" type="pres">
      <dgm:prSet presAssocID="{53FD3AA4-B712-4482-82E4-38A5031D7AEA}" presName="hierChild4" presStyleCnt="0"/>
      <dgm:spPr/>
    </dgm:pt>
    <dgm:pt modelId="{D37F4CC0-237B-4BDC-8C6D-D6A8E55D3BC9}" type="pres">
      <dgm:prSet presAssocID="{53FD3AA4-B712-4482-82E4-38A5031D7AEA}" presName="hierChild5" presStyleCnt="0"/>
      <dgm:spPr/>
    </dgm:pt>
    <dgm:pt modelId="{1A055D49-CB22-4DF7-988C-867A9D882179}" type="pres">
      <dgm:prSet presAssocID="{F9F3F827-20F7-4F97-BAA7-076ED5CE4293}" presName="Name50" presStyleLbl="parChTrans1D3" presStyleIdx="14" presStyleCnt="22"/>
      <dgm:spPr/>
    </dgm:pt>
    <dgm:pt modelId="{21930E91-74DD-4B37-9061-5723B3FFAE2D}" type="pres">
      <dgm:prSet presAssocID="{2BAB46E0-DE7C-470E-AA50-7233BB88FB38}" presName="hierRoot2" presStyleCnt="0">
        <dgm:presLayoutVars>
          <dgm:hierBranch val="r"/>
        </dgm:presLayoutVars>
      </dgm:prSet>
      <dgm:spPr/>
    </dgm:pt>
    <dgm:pt modelId="{3FC95708-F9A2-4CDB-84F4-E79C7BBD1B74}" type="pres">
      <dgm:prSet presAssocID="{2BAB46E0-DE7C-470E-AA50-7233BB88FB38}" presName="rootComposite" presStyleCnt="0"/>
      <dgm:spPr/>
    </dgm:pt>
    <dgm:pt modelId="{394FA8E9-6A9A-4191-8B1B-123F57F9389E}" type="pres">
      <dgm:prSet presAssocID="{2BAB46E0-DE7C-470E-AA50-7233BB88FB38}" presName="rootText" presStyleLbl="node3" presStyleIdx="14" presStyleCnt="22">
        <dgm:presLayoutVars>
          <dgm:chPref val="3"/>
        </dgm:presLayoutVars>
      </dgm:prSet>
      <dgm:spPr/>
    </dgm:pt>
    <dgm:pt modelId="{39DAA99B-62C6-418B-B4D7-82E26B3D61DB}" type="pres">
      <dgm:prSet presAssocID="{2BAB46E0-DE7C-470E-AA50-7233BB88FB38}" presName="rootConnector" presStyleLbl="node3" presStyleIdx="14" presStyleCnt="22"/>
      <dgm:spPr/>
    </dgm:pt>
    <dgm:pt modelId="{BA9780CE-C919-4D84-A571-6397C9BB96DA}" type="pres">
      <dgm:prSet presAssocID="{2BAB46E0-DE7C-470E-AA50-7233BB88FB38}" presName="hierChild4" presStyleCnt="0"/>
      <dgm:spPr/>
    </dgm:pt>
    <dgm:pt modelId="{43C3629F-73C8-4CCA-A7B8-F6145F91E3A6}" type="pres">
      <dgm:prSet presAssocID="{2BAB46E0-DE7C-470E-AA50-7233BB88FB38}" presName="hierChild5" presStyleCnt="0"/>
      <dgm:spPr/>
    </dgm:pt>
    <dgm:pt modelId="{6623058B-851A-4477-A677-AA6B801D5ADB}" type="pres">
      <dgm:prSet presAssocID="{40C18277-F97F-4CF8-9320-CDE5F325C52F}" presName="hierChild5" presStyleCnt="0"/>
      <dgm:spPr/>
    </dgm:pt>
    <dgm:pt modelId="{0E338F9C-0E39-4663-940C-B86AB43C8073}" type="pres">
      <dgm:prSet presAssocID="{C35F68A3-ACB0-4A08-B8C2-566EF38D33F2}" presName="Name35" presStyleLbl="parChTrans1D2" presStyleIdx="4" presStyleCnt="6"/>
      <dgm:spPr/>
    </dgm:pt>
    <dgm:pt modelId="{9F977853-43C7-4FA0-B661-A3AA9946217B}" type="pres">
      <dgm:prSet presAssocID="{5D07821B-ABE3-4204-8CCE-19CA5473888B}" presName="hierRoot2" presStyleCnt="0">
        <dgm:presLayoutVars>
          <dgm:hierBranch val="l"/>
        </dgm:presLayoutVars>
      </dgm:prSet>
      <dgm:spPr/>
    </dgm:pt>
    <dgm:pt modelId="{C7847FAB-0DF6-4A68-B108-95AE52128ACC}" type="pres">
      <dgm:prSet presAssocID="{5D07821B-ABE3-4204-8CCE-19CA5473888B}" presName="rootComposite" presStyleCnt="0"/>
      <dgm:spPr/>
    </dgm:pt>
    <dgm:pt modelId="{4348043F-576A-487E-868C-9E4A5B307D6A}" type="pres">
      <dgm:prSet presAssocID="{5D07821B-ABE3-4204-8CCE-19CA5473888B}" presName="rootText" presStyleLbl="node2" presStyleIdx="4" presStyleCnt="6">
        <dgm:presLayoutVars>
          <dgm:chPref val="3"/>
        </dgm:presLayoutVars>
      </dgm:prSet>
      <dgm:spPr/>
    </dgm:pt>
    <dgm:pt modelId="{DAB93722-3B82-4928-9150-E88DC2763320}" type="pres">
      <dgm:prSet presAssocID="{5D07821B-ABE3-4204-8CCE-19CA5473888B}" presName="rootConnector" presStyleLbl="node2" presStyleIdx="4" presStyleCnt="6"/>
      <dgm:spPr/>
    </dgm:pt>
    <dgm:pt modelId="{1AFD98B8-AF4E-49FC-BE67-0273DC2D58D1}" type="pres">
      <dgm:prSet presAssocID="{5D07821B-ABE3-4204-8CCE-19CA5473888B}" presName="hierChild4" presStyleCnt="0"/>
      <dgm:spPr/>
    </dgm:pt>
    <dgm:pt modelId="{23B629D0-FEFB-4597-8AB1-087F3340DD24}" type="pres">
      <dgm:prSet presAssocID="{2D66579D-9E95-4E44-94AB-3E9522F8F933}" presName="Name50" presStyleLbl="parChTrans1D3" presStyleIdx="15" presStyleCnt="22"/>
      <dgm:spPr/>
    </dgm:pt>
    <dgm:pt modelId="{DEEE2DC9-3C09-4EBD-A244-01EBF585A28A}" type="pres">
      <dgm:prSet presAssocID="{3609A129-238B-447E-BCF6-0AE94BA95C82}" presName="hierRoot2" presStyleCnt="0">
        <dgm:presLayoutVars>
          <dgm:hierBranch val="r"/>
        </dgm:presLayoutVars>
      </dgm:prSet>
      <dgm:spPr/>
    </dgm:pt>
    <dgm:pt modelId="{54D40935-BBDC-4EC0-B531-E559F6D3F4D3}" type="pres">
      <dgm:prSet presAssocID="{3609A129-238B-447E-BCF6-0AE94BA95C82}" presName="rootComposite" presStyleCnt="0"/>
      <dgm:spPr/>
    </dgm:pt>
    <dgm:pt modelId="{57CC3E18-8139-41B9-92B6-F2BC61D6A66C}" type="pres">
      <dgm:prSet presAssocID="{3609A129-238B-447E-BCF6-0AE94BA95C82}" presName="rootText" presStyleLbl="node3" presStyleIdx="15" presStyleCnt="22">
        <dgm:presLayoutVars>
          <dgm:chPref val="3"/>
        </dgm:presLayoutVars>
      </dgm:prSet>
      <dgm:spPr/>
    </dgm:pt>
    <dgm:pt modelId="{5474B4F8-7354-4A61-8475-09C76373358B}" type="pres">
      <dgm:prSet presAssocID="{3609A129-238B-447E-BCF6-0AE94BA95C82}" presName="rootConnector" presStyleLbl="node3" presStyleIdx="15" presStyleCnt="22"/>
      <dgm:spPr/>
    </dgm:pt>
    <dgm:pt modelId="{B47DF184-E1CA-4231-A298-D2D7E6B30AC7}" type="pres">
      <dgm:prSet presAssocID="{3609A129-238B-447E-BCF6-0AE94BA95C82}" presName="hierChild4" presStyleCnt="0"/>
      <dgm:spPr/>
    </dgm:pt>
    <dgm:pt modelId="{C51A6311-9A67-4F77-9A87-03C0DCA3073E}" type="pres">
      <dgm:prSet presAssocID="{3609A129-238B-447E-BCF6-0AE94BA95C82}" presName="hierChild5" presStyleCnt="0"/>
      <dgm:spPr/>
    </dgm:pt>
    <dgm:pt modelId="{0747798F-8301-4EB1-8074-F7F92FD0D85B}" type="pres">
      <dgm:prSet presAssocID="{CB42E482-B1A4-41B6-9CF8-382B7F4E06C8}" presName="Name50" presStyleLbl="parChTrans1D3" presStyleIdx="16" presStyleCnt="22"/>
      <dgm:spPr/>
    </dgm:pt>
    <dgm:pt modelId="{AECE35BB-9CED-4099-AAEC-B9F8D2E882A8}" type="pres">
      <dgm:prSet presAssocID="{6D41A435-A689-44D4-9590-449D399E628F}" presName="hierRoot2" presStyleCnt="0">
        <dgm:presLayoutVars>
          <dgm:hierBranch val="r"/>
        </dgm:presLayoutVars>
      </dgm:prSet>
      <dgm:spPr/>
    </dgm:pt>
    <dgm:pt modelId="{0434A2BD-A521-466E-80D2-17CA64FDDB26}" type="pres">
      <dgm:prSet presAssocID="{6D41A435-A689-44D4-9590-449D399E628F}" presName="rootComposite" presStyleCnt="0"/>
      <dgm:spPr/>
    </dgm:pt>
    <dgm:pt modelId="{7CDC7C44-B9C2-488A-8B05-E485828E7D43}" type="pres">
      <dgm:prSet presAssocID="{6D41A435-A689-44D4-9590-449D399E628F}" presName="rootText" presStyleLbl="node3" presStyleIdx="16" presStyleCnt="22">
        <dgm:presLayoutVars>
          <dgm:chPref val="3"/>
        </dgm:presLayoutVars>
      </dgm:prSet>
      <dgm:spPr/>
    </dgm:pt>
    <dgm:pt modelId="{704F1E8B-A01A-4874-9DAE-D4269B5736EB}" type="pres">
      <dgm:prSet presAssocID="{6D41A435-A689-44D4-9590-449D399E628F}" presName="rootConnector" presStyleLbl="node3" presStyleIdx="16" presStyleCnt="22"/>
      <dgm:spPr/>
    </dgm:pt>
    <dgm:pt modelId="{D6DE059F-6C9F-4F21-98A7-F7D62FCF58CB}" type="pres">
      <dgm:prSet presAssocID="{6D41A435-A689-44D4-9590-449D399E628F}" presName="hierChild4" presStyleCnt="0"/>
      <dgm:spPr/>
    </dgm:pt>
    <dgm:pt modelId="{0CABE4E8-5E63-4D88-BDCA-031000B2ACA8}" type="pres">
      <dgm:prSet presAssocID="{6D41A435-A689-44D4-9590-449D399E628F}" presName="hierChild5" presStyleCnt="0"/>
      <dgm:spPr/>
    </dgm:pt>
    <dgm:pt modelId="{31E64FD8-B391-4E60-801F-9167C38F7675}" type="pres">
      <dgm:prSet presAssocID="{2A9AB444-2EE5-421A-95E4-43503D2D0D8F}" presName="Name50" presStyleLbl="parChTrans1D3" presStyleIdx="17" presStyleCnt="22"/>
      <dgm:spPr/>
    </dgm:pt>
    <dgm:pt modelId="{BE7C51FD-19C0-407A-B008-74C304E9AAD1}" type="pres">
      <dgm:prSet presAssocID="{49663975-9B85-43C6-93B6-3F09ADB3A66E}" presName="hierRoot2" presStyleCnt="0">
        <dgm:presLayoutVars>
          <dgm:hierBranch val="r"/>
        </dgm:presLayoutVars>
      </dgm:prSet>
      <dgm:spPr/>
    </dgm:pt>
    <dgm:pt modelId="{411323A1-F69E-41ED-AF8F-28F51EA5B405}" type="pres">
      <dgm:prSet presAssocID="{49663975-9B85-43C6-93B6-3F09ADB3A66E}" presName="rootComposite" presStyleCnt="0"/>
      <dgm:spPr/>
    </dgm:pt>
    <dgm:pt modelId="{85C76CA8-8246-4BD3-AE62-1472A10CCB54}" type="pres">
      <dgm:prSet presAssocID="{49663975-9B85-43C6-93B6-3F09ADB3A66E}" presName="rootText" presStyleLbl="node3" presStyleIdx="17" presStyleCnt="22">
        <dgm:presLayoutVars>
          <dgm:chPref val="3"/>
        </dgm:presLayoutVars>
      </dgm:prSet>
      <dgm:spPr/>
    </dgm:pt>
    <dgm:pt modelId="{D183FF8A-CEC9-4B85-86E6-17268C95B1BE}" type="pres">
      <dgm:prSet presAssocID="{49663975-9B85-43C6-93B6-3F09ADB3A66E}" presName="rootConnector" presStyleLbl="node3" presStyleIdx="17" presStyleCnt="22"/>
      <dgm:spPr/>
    </dgm:pt>
    <dgm:pt modelId="{78068406-3AF7-4399-970A-EEFD15D18ABA}" type="pres">
      <dgm:prSet presAssocID="{49663975-9B85-43C6-93B6-3F09ADB3A66E}" presName="hierChild4" presStyleCnt="0"/>
      <dgm:spPr/>
    </dgm:pt>
    <dgm:pt modelId="{7C04CA2A-75CC-4F9C-826F-5B0C6A529774}" type="pres">
      <dgm:prSet presAssocID="{49663975-9B85-43C6-93B6-3F09ADB3A66E}" presName="hierChild5" presStyleCnt="0"/>
      <dgm:spPr/>
    </dgm:pt>
    <dgm:pt modelId="{F758AA52-D299-4D57-83BE-A5E94815EF3E}" type="pres">
      <dgm:prSet presAssocID="{4490FACC-2B7A-4828-8A41-1925521E5644}" presName="Name50" presStyleLbl="parChTrans1D3" presStyleIdx="18" presStyleCnt="22"/>
      <dgm:spPr/>
    </dgm:pt>
    <dgm:pt modelId="{9ACB45B1-303B-4858-B7F0-44ED04753CE1}" type="pres">
      <dgm:prSet presAssocID="{3E03B088-7053-4E76-AD6D-C3D664586521}" presName="hierRoot2" presStyleCnt="0">
        <dgm:presLayoutVars>
          <dgm:hierBranch val="r"/>
        </dgm:presLayoutVars>
      </dgm:prSet>
      <dgm:spPr/>
    </dgm:pt>
    <dgm:pt modelId="{E9551DC7-B2A0-4206-8B02-D9953255B7F1}" type="pres">
      <dgm:prSet presAssocID="{3E03B088-7053-4E76-AD6D-C3D664586521}" presName="rootComposite" presStyleCnt="0"/>
      <dgm:spPr/>
    </dgm:pt>
    <dgm:pt modelId="{571BAE9F-7DC3-4C10-ABDE-15AE77F81ED5}" type="pres">
      <dgm:prSet presAssocID="{3E03B088-7053-4E76-AD6D-C3D664586521}" presName="rootText" presStyleLbl="node3" presStyleIdx="18" presStyleCnt="22">
        <dgm:presLayoutVars>
          <dgm:chPref val="3"/>
        </dgm:presLayoutVars>
      </dgm:prSet>
      <dgm:spPr/>
    </dgm:pt>
    <dgm:pt modelId="{A2FC5BA5-1E17-4CC2-B97C-E7A8E77BDCA8}" type="pres">
      <dgm:prSet presAssocID="{3E03B088-7053-4E76-AD6D-C3D664586521}" presName="rootConnector" presStyleLbl="node3" presStyleIdx="18" presStyleCnt="22"/>
      <dgm:spPr/>
    </dgm:pt>
    <dgm:pt modelId="{D3F577A1-0C49-4590-8D8B-8A45CAFB06FF}" type="pres">
      <dgm:prSet presAssocID="{3E03B088-7053-4E76-AD6D-C3D664586521}" presName="hierChild4" presStyleCnt="0"/>
      <dgm:spPr/>
    </dgm:pt>
    <dgm:pt modelId="{54C1ED1A-F6B7-41CD-81EB-E2E078642BE0}" type="pres">
      <dgm:prSet presAssocID="{3E03B088-7053-4E76-AD6D-C3D664586521}" presName="hierChild5" presStyleCnt="0"/>
      <dgm:spPr/>
    </dgm:pt>
    <dgm:pt modelId="{7888D68B-FCA5-4FF2-B731-59256A65A866}" type="pres">
      <dgm:prSet presAssocID="{5D07821B-ABE3-4204-8CCE-19CA5473888B}" presName="hierChild5" presStyleCnt="0"/>
      <dgm:spPr/>
    </dgm:pt>
    <dgm:pt modelId="{F1C912EE-40D5-4D3A-BE21-CD9D9790A558}" type="pres">
      <dgm:prSet presAssocID="{002CDBB4-33F5-41BB-8544-626016EF741F}" presName="Name35" presStyleLbl="parChTrans1D2" presStyleIdx="5" presStyleCnt="6"/>
      <dgm:spPr/>
    </dgm:pt>
    <dgm:pt modelId="{00D34AA7-BB4E-491A-91E3-A5ABF507ACA6}" type="pres">
      <dgm:prSet presAssocID="{73A21311-1972-4F5E-8D99-7505B7ACC1C6}" presName="hierRoot2" presStyleCnt="0">
        <dgm:presLayoutVars>
          <dgm:hierBranch val="l"/>
        </dgm:presLayoutVars>
      </dgm:prSet>
      <dgm:spPr/>
    </dgm:pt>
    <dgm:pt modelId="{C5C02C61-5983-4A98-A501-080D598B28AE}" type="pres">
      <dgm:prSet presAssocID="{73A21311-1972-4F5E-8D99-7505B7ACC1C6}" presName="rootComposite" presStyleCnt="0"/>
      <dgm:spPr/>
    </dgm:pt>
    <dgm:pt modelId="{B8372B11-B492-4FC4-95B0-B0E8031544D8}" type="pres">
      <dgm:prSet presAssocID="{73A21311-1972-4F5E-8D99-7505B7ACC1C6}" presName="rootText" presStyleLbl="node2" presStyleIdx="5" presStyleCnt="6">
        <dgm:presLayoutVars>
          <dgm:chPref val="3"/>
        </dgm:presLayoutVars>
      </dgm:prSet>
      <dgm:spPr/>
    </dgm:pt>
    <dgm:pt modelId="{6E38BCF7-7342-408E-8624-651307F2D093}" type="pres">
      <dgm:prSet presAssocID="{73A21311-1972-4F5E-8D99-7505B7ACC1C6}" presName="rootConnector" presStyleLbl="node2" presStyleIdx="5" presStyleCnt="6"/>
      <dgm:spPr/>
    </dgm:pt>
    <dgm:pt modelId="{1D7C8DAB-BC60-4643-9E92-A661067B769D}" type="pres">
      <dgm:prSet presAssocID="{73A21311-1972-4F5E-8D99-7505B7ACC1C6}" presName="hierChild4" presStyleCnt="0"/>
      <dgm:spPr/>
    </dgm:pt>
    <dgm:pt modelId="{B0BDA3FE-F45F-43ED-8A22-B26DC90B3AB2}" type="pres">
      <dgm:prSet presAssocID="{F25295CC-D7DB-4EAA-9DC4-2A5C938F64B9}" presName="Name50" presStyleLbl="parChTrans1D3" presStyleIdx="19" presStyleCnt="22"/>
      <dgm:spPr/>
    </dgm:pt>
    <dgm:pt modelId="{80A97057-BAB7-488E-9343-89A325CAB6EA}" type="pres">
      <dgm:prSet presAssocID="{2BA25371-F47B-4DE1-98F4-34D28A6DFCAC}" presName="hierRoot2" presStyleCnt="0">
        <dgm:presLayoutVars>
          <dgm:hierBranch val="r"/>
        </dgm:presLayoutVars>
      </dgm:prSet>
      <dgm:spPr/>
    </dgm:pt>
    <dgm:pt modelId="{A66A21C5-4F81-4561-A100-8001AC75011D}" type="pres">
      <dgm:prSet presAssocID="{2BA25371-F47B-4DE1-98F4-34D28A6DFCAC}" presName="rootComposite" presStyleCnt="0"/>
      <dgm:spPr/>
    </dgm:pt>
    <dgm:pt modelId="{16C456AC-3EED-493B-87CA-4929DD651151}" type="pres">
      <dgm:prSet presAssocID="{2BA25371-F47B-4DE1-98F4-34D28A6DFCAC}" presName="rootText" presStyleLbl="node3" presStyleIdx="19" presStyleCnt="22">
        <dgm:presLayoutVars>
          <dgm:chPref val="3"/>
        </dgm:presLayoutVars>
      </dgm:prSet>
      <dgm:spPr/>
    </dgm:pt>
    <dgm:pt modelId="{FE563A3B-1C4B-4229-871D-0821BA61BE06}" type="pres">
      <dgm:prSet presAssocID="{2BA25371-F47B-4DE1-98F4-34D28A6DFCAC}" presName="rootConnector" presStyleLbl="node3" presStyleIdx="19" presStyleCnt="22"/>
      <dgm:spPr/>
    </dgm:pt>
    <dgm:pt modelId="{6F2D7576-59B6-48C2-AA6B-7A093D0A4E39}" type="pres">
      <dgm:prSet presAssocID="{2BA25371-F47B-4DE1-98F4-34D28A6DFCAC}" presName="hierChild4" presStyleCnt="0"/>
      <dgm:spPr/>
    </dgm:pt>
    <dgm:pt modelId="{56E6462E-5C09-410A-A3A1-6C8F24EF6BE9}" type="pres">
      <dgm:prSet presAssocID="{2BA25371-F47B-4DE1-98F4-34D28A6DFCAC}" presName="hierChild5" presStyleCnt="0"/>
      <dgm:spPr/>
    </dgm:pt>
    <dgm:pt modelId="{588985EB-6D39-4ABB-8774-18817B31BA99}" type="pres">
      <dgm:prSet presAssocID="{16C9D6AC-F7B9-4958-9B3C-496CB09A7C72}" presName="Name50" presStyleLbl="parChTrans1D3" presStyleIdx="20" presStyleCnt="22"/>
      <dgm:spPr/>
    </dgm:pt>
    <dgm:pt modelId="{1BC7E9E8-B5A3-4D21-B3ED-E4FF90CCEF92}" type="pres">
      <dgm:prSet presAssocID="{6A05F182-ECD6-4163-8C33-AE0399D08BC9}" presName="hierRoot2" presStyleCnt="0">
        <dgm:presLayoutVars>
          <dgm:hierBranch val="l"/>
        </dgm:presLayoutVars>
      </dgm:prSet>
      <dgm:spPr/>
    </dgm:pt>
    <dgm:pt modelId="{01D81A9B-63DF-4C91-8505-05E1C5B8BC9B}" type="pres">
      <dgm:prSet presAssocID="{6A05F182-ECD6-4163-8C33-AE0399D08BC9}" presName="rootComposite" presStyleCnt="0"/>
      <dgm:spPr/>
    </dgm:pt>
    <dgm:pt modelId="{A2E42C8A-85FD-46A5-B21C-7A70B98D8D2F}" type="pres">
      <dgm:prSet presAssocID="{6A05F182-ECD6-4163-8C33-AE0399D08BC9}" presName="rootText" presStyleLbl="node3" presStyleIdx="20" presStyleCnt="22">
        <dgm:presLayoutVars>
          <dgm:chPref val="3"/>
        </dgm:presLayoutVars>
      </dgm:prSet>
      <dgm:spPr/>
    </dgm:pt>
    <dgm:pt modelId="{DA4AFE38-6949-4BD6-A29B-C889D7F003B0}" type="pres">
      <dgm:prSet presAssocID="{6A05F182-ECD6-4163-8C33-AE0399D08BC9}" presName="rootConnector" presStyleLbl="node3" presStyleIdx="20" presStyleCnt="22"/>
      <dgm:spPr/>
    </dgm:pt>
    <dgm:pt modelId="{B7C54A9C-4467-4DD7-849B-327EF0867E14}" type="pres">
      <dgm:prSet presAssocID="{6A05F182-ECD6-4163-8C33-AE0399D08BC9}" presName="hierChild4" presStyleCnt="0"/>
      <dgm:spPr/>
    </dgm:pt>
    <dgm:pt modelId="{2C7B5EFA-80E0-4159-89B7-C2026F5A334A}" type="pres">
      <dgm:prSet presAssocID="{6A05F182-ECD6-4163-8C33-AE0399D08BC9}" presName="hierChild5" presStyleCnt="0"/>
      <dgm:spPr/>
    </dgm:pt>
    <dgm:pt modelId="{B2D8A405-1410-4333-BB5E-413C33533A50}" type="pres">
      <dgm:prSet presAssocID="{9A48A813-90CB-482B-A0C1-6C8D39B7FD27}" presName="Name50" presStyleLbl="parChTrans1D3" presStyleIdx="21" presStyleCnt="22"/>
      <dgm:spPr/>
    </dgm:pt>
    <dgm:pt modelId="{70B3CC93-F83E-4C91-811C-77F8352C025D}" type="pres">
      <dgm:prSet presAssocID="{6F5E5838-EE37-4BC4-9CDE-55B78FEC22AA}" presName="hierRoot2" presStyleCnt="0">
        <dgm:presLayoutVars>
          <dgm:hierBranch val="l"/>
        </dgm:presLayoutVars>
      </dgm:prSet>
      <dgm:spPr/>
    </dgm:pt>
    <dgm:pt modelId="{DB8FB445-36EF-4637-9CE7-168A341CA255}" type="pres">
      <dgm:prSet presAssocID="{6F5E5838-EE37-4BC4-9CDE-55B78FEC22AA}" presName="rootComposite" presStyleCnt="0"/>
      <dgm:spPr/>
    </dgm:pt>
    <dgm:pt modelId="{509186C7-DD16-4308-95EF-4227A7EFEF1F}" type="pres">
      <dgm:prSet presAssocID="{6F5E5838-EE37-4BC4-9CDE-55B78FEC22AA}" presName="rootText" presStyleLbl="node3" presStyleIdx="21" presStyleCnt="22">
        <dgm:presLayoutVars>
          <dgm:chPref val="3"/>
        </dgm:presLayoutVars>
      </dgm:prSet>
      <dgm:spPr/>
    </dgm:pt>
    <dgm:pt modelId="{25559CA7-E838-4732-80F4-6E0A4201AADB}" type="pres">
      <dgm:prSet presAssocID="{6F5E5838-EE37-4BC4-9CDE-55B78FEC22AA}" presName="rootConnector" presStyleLbl="node3" presStyleIdx="21" presStyleCnt="22"/>
      <dgm:spPr/>
    </dgm:pt>
    <dgm:pt modelId="{49C16BAC-AC2E-4FF7-9A06-46A09B002AE6}" type="pres">
      <dgm:prSet presAssocID="{6F5E5838-EE37-4BC4-9CDE-55B78FEC22AA}" presName="hierChild4" presStyleCnt="0"/>
      <dgm:spPr/>
    </dgm:pt>
    <dgm:pt modelId="{BCF9D20B-C1A8-48C3-A0F6-139EE9B065BD}" type="pres">
      <dgm:prSet presAssocID="{6F5E5838-EE37-4BC4-9CDE-55B78FEC22AA}" presName="hierChild5" presStyleCnt="0"/>
      <dgm:spPr/>
    </dgm:pt>
    <dgm:pt modelId="{FAEA0366-FF79-4AE6-9FF1-54179425ADE8}" type="pres">
      <dgm:prSet presAssocID="{73A21311-1972-4F5E-8D99-7505B7ACC1C6}" presName="hierChild5" presStyleCnt="0"/>
      <dgm:spPr/>
    </dgm:pt>
    <dgm:pt modelId="{1389F7F5-118C-4A50-B427-C95F4E7DAC96}" type="pres">
      <dgm:prSet presAssocID="{77058561-E663-48EB-99B1-BCD5E114D8C4}" presName="hierChild3" presStyleCnt="0"/>
      <dgm:spPr/>
    </dgm:pt>
  </dgm:ptLst>
  <dgm:cxnLst>
    <dgm:cxn modelId="{442EFFFD-708F-4F41-97D4-EDC6885C638F}" srcId="{A36CEB7B-9EAB-4F4B-B2C1-47A9DE84F064}" destId="{C22A1EA2-CB04-49B8-A59D-E1B80E0C65CC}" srcOrd="3" destOrd="0" parTransId="{51674B28-81F7-4CA9-BD70-C97A2A6057A1}" sibTransId="{79FE778C-2F27-432F-B874-7D96C6E454BB}"/>
    <dgm:cxn modelId="{DD81A36B-A754-4EE3-B79D-47BA02632A24}" type="presOf" srcId="{2D66579D-9E95-4E44-94AB-3E9522F8F933}" destId="{23B629D0-FEFB-4597-8AB1-087F3340DD24}" srcOrd="0" destOrd="0" presId="urn:microsoft.com/office/officeart/2005/8/layout/orgChart1"/>
    <dgm:cxn modelId="{1E20FC38-2495-4F17-800F-21495156AF1F}" type="presOf" srcId="{68F38E8E-26F4-4A05-9537-93D936E3A232}" destId="{7CC51D5C-E8F8-4532-9533-614F11F37A88}" srcOrd="0" destOrd="0" presId="urn:microsoft.com/office/officeart/2005/8/layout/orgChart1"/>
    <dgm:cxn modelId="{A569095D-1831-490F-ADC7-5E839B47CF90}" srcId="{5D07821B-ABE3-4204-8CCE-19CA5473888B}" destId="{3609A129-238B-447E-BCF6-0AE94BA95C82}" srcOrd="0" destOrd="0" parTransId="{2D66579D-9E95-4E44-94AB-3E9522F8F933}" sibTransId="{4BC09AE6-1DC0-42D8-B031-007B5A6B029D}"/>
    <dgm:cxn modelId="{920CE379-54A5-4E3C-89A6-64EA703F6BE9}" type="presOf" srcId="{DEA08A13-7752-4C40-BC55-C57ABE12E03E}" destId="{9458C212-8217-4666-9C4E-0EFC8EF32BED}" srcOrd="1" destOrd="0" presId="urn:microsoft.com/office/officeart/2005/8/layout/orgChart1"/>
    <dgm:cxn modelId="{39067409-7B8D-4544-83FE-81766149F02D}" srcId="{5D07821B-ABE3-4204-8CCE-19CA5473888B}" destId="{49663975-9B85-43C6-93B6-3F09ADB3A66E}" srcOrd="2" destOrd="0" parTransId="{2A9AB444-2EE5-421A-95E4-43503D2D0D8F}" sibTransId="{54AAA9E9-F4A5-484B-BAEB-4168E6D3727F}"/>
    <dgm:cxn modelId="{2E987397-E333-47E0-A952-C31867D24C57}" type="presOf" srcId="{38D5CDE1-864E-4F44-84FF-4B0B022536F6}" destId="{141D4296-0DE8-4521-8A3C-2429F2F54A2A}" srcOrd="1" destOrd="0" presId="urn:microsoft.com/office/officeart/2005/8/layout/orgChart1"/>
    <dgm:cxn modelId="{A9E32B12-CC75-4B16-8BA9-D3275B863863}" type="presOf" srcId="{27C2D320-508F-4857-9B51-777640E36CB3}" destId="{B89B4408-FBBC-43BF-85B9-B9F592225768}" srcOrd="0" destOrd="0" presId="urn:microsoft.com/office/officeart/2005/8/layout/orgChart1"/>
    <dgm:cxn modelId="{5CE8DD62-016E-43CC-9FF0-C44CBE1C4A06}" srcId="{77058561-E663-48EB-99B1-BCD5E114D8C4}" destId="{40C18277-F97F-4CF8-9320-CDE5F325C52F}" srcOrd="3" destOrd="0" parTransId="{0E878F28-2B86-490C-924A-AFD3A322B37F}" sibTransId="{6BC619DE-B69D-49DB-8C3D-F2A0BE671F86}"/>
    <dgm:cxn modelId="{2118FBC3-77A3-412D-8B62-7A9AF112B168}" type="presOf" srcId="{2A9AB444-2EE5-421A-95E4-43503D2D0D8F}" destId="{31E64FD8-B391-4E60-801F-9167C38F7675}" srcOrd="0" destOrd="0" presId="urn:microsoft.com/office/officeart/2005/8/layout/orgChart1"/>
    <dgm:cxn modelId="{7A610766-37DC-4FEE-B759-07FC269ED18C}" type="presOf" srcId="{B6CB64BE-900C-41AB-82CD-49C01B5BBE7B}" destId="{F40AF842-6B30-4514-B5D4-605301AE2657}" srcOrd="0" destOrd="0" presId="urn:microsoft.com/office/officeart/2005/8/layout/orgChart1"/>
    <dgm:cxn modelId="{D2E899BB-E003-4FCA-830B-FCCA853401FA}" type="presOf" srcId="{3FD25813-D64D-4DFC-9095-0AACD7466E58}" destId="{F727EC10-771D-4FA6-A45A-79E8D7E019CF}" srcOrd="0" destOrd="0" presId="urn:microsoft.com/office/officeart/2005/8/layout/orgChart1"/>
    <dgm:cxn modelId="{0F3FDC92-E1CF-46A1-8D6F-E5F26B4EC4B6}" type="presOf" srcId="{77058561-E663-48EB-99B1-BCD5E114D8C4}" destId="{EDBC74D5-22DB-4213-8AB5-3C5671A72624}" srcOrd="0" destOrd="0" presId="urn:microsoft.com/office/officeart/2005/8/layout/orgChart1"/>
    <dgm:cxn modelId="{55B56CF7-B5A3-4796-8BA5-D1350D4E09F9}" type="presOf" srcId="{3E03B088-7053-4E76-AD6D-C3D664586521}" destId="{571BAE9F-7DC3-4C10-ABDE-15AE77F81ED5}" srcOrd="0" destOrd="0" presId="urn:microsoft.com/office/officeart/2005/8/layout/orgChart1"/>
    <dgm:cxn modelId="{C9BA360D-3861-4507-B3EE-20AC1BFA1BB6}" type="presOf" srcId="{26EEF988-369F-41DF-8D8A-D4473AD57E02}" destId="{F378BE18-A2D7-4276-B942-26D27C1D1F8A}" srcOrd="0" destOrd="0" presId="urn:microsoft.com/office/officeart/2005/8/layout/orgChart1"/>
    <dgm:cxn modelId="{276F5F5F-E8D4-47ED-81D0-1617096153E5}" type="presOf" srcId="{5AAE7017-DBED-4D54-9766-3E411757BC9F}" destId="{31549A22-D719-46D0-9886-C28C85235C56}" srcOrd="1" destOrd="0" presId="urn:microsoft.com/office/officeart/2005/8/layout/orgChart1"/>
    <dgm:cxn modelId="{C046BDE2-52D8-4E48-A149-2B56DE4DB8B3}" type="presOf" srcId="{1FEBA08D-9823-48F6-AA1E-4FE2964325AD}" destId="{7003476D-8073-47E2-A2A2-BC0AA5012C01}" srcOrd="0" destOrd="0" presId="urn:microsoft.com/office/officeart/2005/8/layout/orgChart1"/>
    <dgm:cxn modelId="{3E6E47C2-1A78-4B58-9BFC-F2385ADA906F}" type="presOf" srcId="{B6CB64BE-900C-41AB-82CD-49C01B5BBE7B}" destId="{0694FB01-4DCB-4F53-9B23-1F0B6DFC0AAA}" srcOrd="1" destOrd="0" presId="urn:microsoft.com/office/officeart/2005/8/layout/orgChart1"/>
    <dgm:cxn modelId="{0856E9BD-7E16-484C-A167-F147E73EC366}" type="presOf" srcId="{77058561-E663-48EB-99B1-BCD5E114D8C4}" destId="{A7529AA3-BADA-4F23-8592-197F889DA012}" srcOrd="1" destOrd="0" presId="urn:microsoft.com/office/officeart/2005/8/layout/orgChart1"/>
    <dgm:cxn modelId="{21A8A786-D5A4-41B6-8A8F-8227E5DB29BF}" type="presOf" srcId="{6A05F182-ECD6-4163-8C33-AE0399D08BC9}" destId="{DA4AFE38-6949-4BD6-A29B-C889D7F003B0}" srcOrd="1" destOrd="0" presId="urn:microsoft.com/office/officeart/2005/8/layout/orgChart1"/>
    <dgm:cxn modelId="{AFAEF790-A18F-4BFF-8508-EA72F4473A27}" type="presOf" srcId="{ADB81528-48B6-4DA8-96D2-2F7A38220ED1}" destId="{78F943A0-2477-4551-820D-6C7F4F396CA5}" srcOrd="1" destOrd="0" presId="urn:microsoft.com/office/officeart/2005/8/layout/orgChart1"/>
    <dgm:cxn modelId="{124DEBB8-82AA-4D3D-A3AC-990216F5D7D9}" srcId="{77058561-E663-48EB-99B1-BCD5E114D8C4}" destId="{ADB81528-48B6-4DA8-96D2-2F7A38220ED1}" srcOrd="0" destOrd="0" parTransId="{8FB684EC-DFAF-4DD5-B1FB-B824F5D5581C}" sibTransId="{4BA153A8-F251-40FD-B411-46284F74F2D5}"/>
    <dgm:cxn modelId="{2F63EDC6-CEDC-450C-8621-923520FA89E5}" type="presOf" srcId="{AB82F3DC-ACF8-445E-A015-EA727189EE8B}" destId="{7B1100D6-B593-4504-8456-E5575A368D5E}" srcOrd="0" destOrd="0" presId="urn:microsoft.com/office/officeart/2005/8/layout/orgChart1"/>
    <dgm:cxn modelId="{1B2B75CF-6305-4F5C-A750-A4E5BCF5E0FA}" type="presOf" srcId="{143F9991-6199-4507-9558-21DBD47C3A21}" destId="{EF96BDCA-D382-40B4-B24C-2B2FFACCDC7B}" srcOrd="0" destOrd="0" presId="urn:microsoft.com/office/officeart/2005/8/layout/orgChart1"/>
    <dgm:cxn modelId="{FEFB3C9D-4F42-4634-8DAB-7E46F99953E4}" type="presOf" srcId="{B7545A34-E3F4-4AF5-A856-F3E974012415}" destId="{FCC2ABA6-40E8-47F2-BD37-521C968A0894}" srcOrd="0" destOrd="0" presId="urn:microsoft.com/office/officeart/2005/8/layout/orgChart1"/>
    <dgm:cxn modelId="{74C54121-A51D-4D7D-A8BF-239A7293155B}" srcId="{3FD25813-D64D-4DFC-9095-0AACD7466E58}" destId="{544D7C6A-29A8-4126-ADF4-566029470BF7}" srcOrd="0" destOrd="0" parTransId="{68F38E8E-26F4-4A05-9537-93D936E3A232}" sibTransId="{2884B25B-E7AA-47F7-98E1-AD7EF4558784}"/>
    <dgm:cxn modelId="{24FC860B-FC5B-4ABA-B839-7D943A8156A8}" type="presOf" srcId="{3FDA168F-3199-400F-BC4E-38BAA4BC2359}" destId="{92752047-C140-45BC-8ED4-27BC3F830A6F}" srcOrd="0" destOrd="0" presId="urn:microsoft.com/office/officeart/2005/8/layout/orgChart1"/>
    <dgm:cxn modelId="{7FFE3A31-E4CE-4A50-8357-59397A0AD35B}" type="presOf" srcId="{73A21311-1972-4F5E-8D99-7505B7ACC1C6}" destId="{B8372B11-B492-4FC4-95B0-B0E8031544D8}" srcOrd="0" destOrd="0" presId="urn:microsoft.com/office/officeart/2005/8/layout/orgChart1"/>
    <dgm:cxn modelId="{E71F5A73-3A16-4690-8B8A-15E7D1A05881}" type="presOf" srcId="{49663975-9B85-43C6-93B6-3F09ADB3A66E}" destId="{D183FF8A-CEC9-4B85-86E6-17268C95B1BE}" srcOrd="1" destOrd="0" presId="urn:microsoft.com/office/officeart/2005/8/layout/orgChart1"/>
    <dgm:cxn modelId="{CAA8AFCA-B410-402B-A90B-FD507C7226E9}" type="presOf" srcId="{794CD5A7-F3FC-40DE-9CB6-7EADC82B240E}" destId="{4622BF68-6F79-4D3C-90E9-ACF8C69A93E6}" srcOrd="0" destOrd="0" presId="urn:microsoft.com/office/officeart/2005/8/layout/orgChart1"/>
    <dgm:cxn modelId="{7A052D47-EA6A-408A-BD83-BD64B0E0ECC5}" type="presOf" srcId="{48F932F4-3599-4791-B401-3AD60C4552BF}" destId="{0C157E60-D0C5-47B1-A9C7-33210177DE5F}" srcOrd="1" destOrd="0" presId="urn:microsoft.com/office/officeart/2005/8/layout/orgChart1"/>
    <dgm:cxn modelId="{A3DECDC7-CC6A-441F-AF7D-BFCDC3D04A07}" type="presOf" srcId="{A36CEB7B-9EAB-4F4B-B2C1-47A9DE84F064}" destId="{497344E0-4895-4CA3-B483-720F9086EF20}" srcOrd="1" destOrd="0" presId="urn:microsoft.com/office/officeart/2005/8/layout/orgChart1"/>
    <dgm:cxn modelId="{AC27463D-B9AA-487C-A863-0DC35BCC609B}" type="presOf" srcId="{93D8431D-8304-4A22-8C31-D7635928985C}" destId="{2558E9A4-5179-4A5A-9E89-E33C22C72C8A}" srcOrd="0" destOrd="0" presId="urn:microsoft.com/office/officeart/2005/8/layout/orgChart1"/>
    <dgm:cxn modelId="{EDCCFEDA-17B0-4F07-BACF-472766E6BB8F}" type="presOf" srcId="{C35F68A3-ACB0-4A08-B8C2-566EF38D33F2}" destId="{0E338F9C-0E39-4663-940C-B86AB43C8073}" srcOrd="0" destOrd="0" presId="urn:microsoft.com/office/officeart/2005/8/layout/orgChart1"/>
    <dgm:cxn modelId="{BB6EBE1B-11C1-4210-BA94-1189A6B6359E}" srcId="{DEA08A13-7752-4C40-BC55-C57ABE12E03E}" destId="{AB68785E-BCF8-43DC-9C3A-FC6B75AF3A95}" srcOrd="1" destOrd="0" parTransId="{E7B910DB-CCB1-43D6-9FE1-229C10A6DDCC}" sibTransId="{70DFA874-D3C0-4741-9C86-709DCD749889}"/>
    <dgm:cxn modelId="{5B43E3B9-5783-49E4-AD7F-3AFA4CF4E7DB}" type="presOf" srcId="{A431D10A-5ABD-4B48-82F6-73448E41DF78}" destId="{29AAEC25-4826-4289-BD93-87B75EC2413C}" srcOrd="0" destOrd="0" presId="urn:microsoft.com/office/officeart/2005/8/layout/orgChart1"/>
    <dgm:cxn modelId="{F26DE6BA-DE61-48B8-A371-4BED729465BB}" type="presOf" srcId="{BF37F3AB-97FD-41C5-AE56-DE19BEB8FEBA}" destId="{16D239D4-580A-4218-9124-F071C340EE38}" srcOrd="1" destOrd="0" presId="urn:microsoft.com/office/officeart/2005/8/layout/orgChart1"/>
    <dgm:cxn modelId="{3EB0F54C-0B42-4125-A964-D34288A15655}" type="presOf" srcId="{3609A129-238B-447E-BCF6-0AE94BA95C82}" destId="{5474B4F8-7354-4A61-8475-09C76373358B}" srcOrd="1" destOrd="0" presId="urn:microsoft.com/office/officeart/2005/8/layout/orgChart1"/>
    <dgm:cxn modelId="{BA9F427F-2C61-49A0-A21D-87521859128C}" type="presOf" srcId="{93D8431D-8304-4A22-8C31-D7635928985C}" destId="{4905968D-8404-41DF-A441-A1D28A26E401}" srcOrd="1" destOrd="0" presId="urn:microsoft.com/office/officeart/2005/8/layout/orgChart1"/>
    <dgm:cxn modelId="{1598BF61-6E89-4BF0-8960-FA4C972905BA}" srcId="{ADB81528-48B6-4DA8-96D2-2F7A38220ED1}" destId="{B6CB64BE-900C-41AB-82CD-49C01B5BBE7B}" srcOrd="1" destOrd="0" parTransId="{26EEF988-369F-41DF-8D8A-D4473AD57E02}" sibTransId="{F8EC5F53-7D5E-41B8-BE66-44EE90C1843F}"/>
    <dgm:cxn modelId="{65C1F30C-5BDD-4847-AFC9-00B4F0AB3887}" srcId="{40C18277-F97F-4CF8-9320-CDE5F325C52F}" destId="{2BAB46E0-DE7C-470E-AA50-7233BB88FB38}" srcOrd="4" destOrd="0" parTransId="{F9F3F827-20F7-4F97-BAA7-076ED5CE4293}" sibTransId="{C0990051-D1F6-4F4E-A821-36FB8A85982A}"/>
    <dgm:cxn modelId="{9BB4CED1-E00D-488B-8824-9FCAE3375A5F}" srcId="{ADB81528-48B6-4DA8-96D2-2F7A38220ED1}" destId="{A431D10A-5ABD-4B48-82F6-73448E41DF78}" srcOrd="2" destOrd="0" parTransId="{B1666808-28ED-4E79-B8CC-A7184896624C}" sibTransId="{85E68A69-8E13-4FB1-A9A1-FC1E0F943643}"/>
    <dgm:cxn modelId="{CE60874B-0BA7-437A-8F79-522E3EC24892}" type="presOf" srcId="{4490FACC-2B7A-4828-8A41-1925521E5644}" destId="{F758AA52-D299-4D57-83BE-A5E94815EF3E}" srcOrd="0" destOrd="0" presId="urn:microsoft.com/office/officeart/2005/8/layout/orgChart1"/>
    <dgm:cxn modelId="{7F9302AE-3C9D-484C-9268-6D102BA689D2}" srcId="{43712947-B2F0-427A-B8F3-83DD88771FDF}" destId="{1682C3B7-966B-4B5C-B2EB-03DE8CAF1348}" srcOrd="0" destOrd="0" parTransId="{E47634DF-F744-43CF-843E-64E2F6B4B4B9}" sibTransId="{00051C0F-27C9-41F5-81A7-1788DCCE9557}"/>
    <dgm:cxn modelId="{AEDC2D63-FF90-4CE7-A7C9-E92B04C39AF5}" srcId="{77058561-E663-48EB-99B1-BCD5E114D8C4}" destId="{A36CEB7B-9EAB-4F4B-B2C1-47A9DE84F064}" srcOrd="1" destOrd="0" parTransId="{C49E841C-6F09-4E55-A2C8-AF05A52BFC40}" sibTransId="{4679DAA8-203E-41E2-A58C-097B3FB99709}"/>
    <dgm:cxn modelId="{05F0A720-7F98-44BA-AA1D-A864338058D3}" type="presOf" srcId="{F9F3F827-20F7-4F97-BAA7-076ED5CE4293}" destId="{1A055D49-CB22-4DF7-988C-867A9D882179}" srcOrd="0" destOrd="0" presId="urn:microsoft.com/office/officeart/2005/8/layout/orgChart1"/>
    <dgm:cxn modelId="{3CB79E6E-F79C-48BD-A6FD-0288C0DC0FC8}" type="presOf" srcId="{ADB81528-48B6-4DA8-96D2-2F7A38220ED1}" destId="{BCBA17D8-FEC0-44E6-8522-087E8B79D5B2}" srcOrd="0" destOrd="0" presId="urn:microsoft.com/office/officeart/2005/8/layout/orgChart1"/>
    <dgm:cxn modelId="{3686403E-789E-4E16-AC97-2D708A126D48}" type="presOf" srcId="{00E66DFB-3EC3-49BE-9722-4339E822AAC8}" destId="{061C3FCE-2309-47D9-9B59-29D34F867689}" srcOrd="0" destOrd="0" presId="urn:microsoft.com/office/officeart/2005/8/layout/orgChart1"/>
    <dgm:cxn modelId="{FD494324-F1AF-4F5D-916E-3E7B8C33E055}" srcId="{B0DFAD52-D370-4DB5-AA75-F55DDA76E22F}" destId="{77058561-E663-48EB-99B1-BCD5E114D8C4}" srcOrd="0" destOrd="0" parTransId="{0C54C3F3-42D5-409F-91C3-3B4E40CB0805}" sibTransId="{FD836DD6-7AFA-4127-AF03-D3799D974DBD}"/>
    <dgm:cxn modelId="{2BC3E5DF-31D7-44A8-B043-069F37A5F5A3}" type="presOf" srcId="{BF37F3AB-97FD-41C5-AE56-DE19BEB8FEBA}" destId="{0293AB4A-6354-4566-B3F1-5542BBD24D5E}" srcOrd="0" destOrd="0" presId="urn:microsoft.com/office/officeart/2005/8/layout/orgChart1"/>
    <dgm:cxn modelId="{3885EB51-A083-4A60-B0BA-18BC9F2B407C}" srcId="{43712947-B2F0-427A-B8F3-83DD88771FDF}" destId="{3FD25813-D64D-4DFC-9095-0AACD7466E58}" srcOrd="1" destOrd="0" parTransId="{CEFAC16A-B8F5-44B9-9565-37A3EF5ACE2D}" sibTransId="{0D25E5CF-EC74-4E62-AF88-F8D0B5AD98C7}"/>
    <dgm:cxn modelId="{1563C6AC-D0B1-4A34-97D2-A4542333B083}" srcId="{A36CEB7B-9EAB-4F4B-B2C1-47A9DE84F064}" destId="{93D8431D-8304-4A22-8C31-D7635928985C}" srcOrd="2" destOrd="0" parTransId="{143F9991-6199-4507-9558-21DBD47C3A21}" sibTransId="{F735F801-98BA-4E47-B75B-28D00DA9EA60}"/>
    <dgm:cxn modelId="{34CFE4E9-908B-489B-B9A2-89B2CD28F14B}" type="presOf" srcId="{C22A1EA2-CB04-49B8-A59D-E1B80E0C65CC}" destId="{1C2E59E0-EFBE-4435-A140-BA86EF946975}" srcOrd="0" destOrd="0" presId="urn:microsoft.com/office/officeart/2005/8/layout/orgChart1"/>
    <dgm:cxn modelId="{6DAE4FE7-DEA0-439E-AC33-5A32E1813751}" srcId="{73A21311-1972-4F5E-8D99-7505B7ACC1C6}" destId="{6A05F182-ECD6-4163-8C33-AE0399D08BC9}" srcOrd="1" destOrd="0" parTransId="{16C9D6AC-F7B9-4958-9B3C-496CB09A7C72}" sibTransId="{2F4E3D5C-C33C-4D9D-B60C-48DB75A6BE94}"/>
    <dgm:cxn modelId="{07B458CF-E5A2-4095-9949-DD48BB9FDF88}" type="presOf" srcId="{73A21311-1972-4F5E-8D99-7505B7ACC1C6}" destId="{6E38BCF7-7342-408E-8624-651307F2D093}" srcOrd="1" destOrd="0" presId="urn:microsoft.com/office/officeart/2005/8/layout/orgChart1"/>
    <dgm:cxn modelId="{3E3E96E8-224D-43B5-B278-4A74BFFB0FA0}" type="presOf" srcId="{3FD25813-D64D-4DFC-9095-0AACD7466E58}" destId="{9D3B3AB5-4997-4804-BFB1-08E60B38DC20}" srcOrd="1" destOrd="0" presId="urn:microsoft.com/office/officeart/2005/8/layout/orgChart1"/>
    <dgm:cxn modelId="{0FC8B9AC-4120-429C-8982-D63E46C581C6}" type="presOf" srcId="{CB42E482-B1A4-41B6-9CF8-382B7F4E06C8}" destId="{0747798F-8301-4EB1-8074-F7F92FD0D85B}" srcOrd="0" destOrd="0" presId="urn:microsoft.com/office/officeart/2005/8/layout/orgChart1"/>
    <dgm:cxn modelId="{1C38BF83-0256-43ED-859A-8C5BD1CEE543}" srcId="{73A21311-1972-4F5E-8D99-7505B7ACC1C6}" destId="{2BA25371-F47B-4DE1-98F4-34D28A6DFCAC}" srcOrd="0" destOrd="0" parTransId="{F25295CC-D7DB-4EAA-9DC4-2A5C938F64B9}" sibTransId="{C8FFC139-7EAE-4B87-8C61-7CF017CA071D}"/>
    <dgm:cxn modelId="{3E81A5C2-1F70-41BF-A100-7109A6A68C37}" type="presOf" srcId="{40C18277-F97F-4CF8-9320-CDE5F325C52F}" destId="{A63D34D3-BF30-4D81-9F2E-6E3E1AE37B26}" srcOrd="1" destOrd="0" presId="urn:microsoft.com/office/officeart/2005/8/layout/orgChart1"/>
    <dgm:cxn modelId="{B7A7D334-1C01-43B8-954E-D4C85E048055}" type="presOf" srcId="{DEA08A13-7752-4C40-BC55-C57ABE12E03E}" destId="{982C168D-16D3-41C9-B7BF-3EBF55463067}" srcOrd="0" destOrd="0" presId="urn:microsoft.com/office/officeart/2005/8/layout/orgChart1"/>
    <dgm:cxn modelId="{3BC8786B-2021-40EA-B01B-D20D1537F094}" type="presOf" srcId="{6A05F182-ECD6-4163-8C33-AE0399D08BC9}" destId="{A2E42C8A-85FD-46A5-B21C-7A70B98D8D2F}" srcOrd="0" destOrd="0" presId="urn:microsoft.com/office/officeart/2005/8/layout/orgChart1"/>
    <dgm:cxn modelId="{5696C419-499E-4429-AD67-A7D11501408B}" type="presOf" srcId="{8FB684EC-DFAF-4DD5-B1FB-B824F5D5581C}" destId="{53FF02CE-8B87-4BA5-ACD9-3D20A17BB2E6}" srcOrd="0" destOrd="0" presId="urn:microsoft.com/office/officeart/2005/8/layout/orgChart1"/>
    <dgm:cxn modelId="{453C4EE0-985D-4F38-8757-8A6B33DD7C7D}" srcId="{77058561-E663-48EB-99B1-BCD5E114D8C4}" destId="{73A21311-1972-4F5E-8D99-7505B7ACC1C6}" srcOrd="5" destOrd="0" parTransId="{002CDBB4-33F5-41BB-8544-626016EF741F}" sibTransId="{0AA81ED6-5B56-4D28-8E80-E1D881ED8C9F}"/>
    <dgm:cxn modelId="{B266163F-3D70-49E9-B14C-634CF2667021}" type="presOf" srcId="{93456874-755C-4A08-BEC9-9F26EF5DF5D1}" destId="{6AA350D5-30CA-4E9C-A771-71F4318CFD6A}" srcOrd="1" destOrd="0" presId="urn:microsoft.com/office/officeart/2005/8/layout/orgChart1"/>
    <dgm:cxn modelId="{79F7EDEC-E2C1-4618-A516-F55E78EEFDEF}" type="presOf" srcId="{30C0EFC2-BF3A-42F9-8C51-26F0C91E829C}" destId="{87F6C127-02BD-4198-8E74-9DF103216578}" srcOrd="0" destOrd="0" presId="urn:microsoft.com/office/officeart/2005/8/layout/orgChart1"/>
    <dgm:cxn modelId="{49D71DCF-93B3-49F9-9779-19F695157721}" type="presOf" srcId="{CEFAC16A-B8F5-44B9-9565-37A3EF5ACE2D}" destId="{3A425F25-C15A-4883-B025-94ABFDC4BF5E}" srcOrd="0" destOrd="0" presId="urn:microsoft.com/office/officeart/2005/8/layout/orgChart1"/>
    <dgm:cxn modelId="{C0794EB1-16D8-4535-9D21-5A68076C84FD}" type="presOf" srcId="{43712947-B2F0-427A-B8F3-83DD88771FDF}" destId="{F8417A23-20E0-4686-A652-4332E1B0F961}" srcOrd="0" destOrd="0" presId="urn:microsoft.com/office/officeart/2005/8/layout/orgChart1"/>
    <dgm:cxn modelId="{A3B175BA-F038-4830-8512-25D9FF4F3BC5}" type="presOf" srcId="{F25295CC-D7DB-4EAA-9DC4-2A5C938F64B9}" destId="{B0BDA3FE-F45F-43ED-8A22-B26DC90B3AB2}" srcOrd="0" destOrd="0" presId="urn:microsoft.com/office/officeart/2005/8/layout/orgChart1"/>
    <dgm:cxn modelId="{1C3E70C1-1892-408D-A429-1B09B38FFC43}" type="presOf" srcId="{C22A1EA2-CB04-49B8-A59D-E1B80E0C65CC}" destId="{BF0BD02F-010F-46A6-9AF1-6B73C87C8BE6}" srcOrd="1" destOrd="0" presId="urn:microsoft.com/office/officeart/2005/8/layout/orgChart1"/>
    <dgm:cxn modelId="{014B946F-9A78-4C5D-8B2D-12089CBCB810}" type="presOf" srcId="{6D41A435-A689-44D4-9590-449D399E628F}" destId="{704F1E8B-A01A-4874-9DAE-D4269B5736EB}" srcOrd="1" destOrd="0" presId="urn:microsoft.com/office/officeart/2005/8/layout/orgChart1"/>
    <dgm:cxn modelId="{16527083-DBAC-498F-87E1-2DDE7D4A71C0}" srcId="{ADB81528-48B6-4DA8-96D2-2F7A38220ED1}" destId="{38D5CDE1-864E-4F44-84FF-4B0B022536F6}" srcOrd="3" destOrd="0" parTransId="{B7545A34-E3F4-4AF5-A856-F3E974012415}" sibTransId="{2220233F-A625-44BE-8D37-A69469A0A102}"/>
    <dgm:cxn modelId="{8CCA1AF4-C691-4941-BC2F-44F895BD13AF}" srcId="{3FD25813-D64D-4DFC-9095-0AACD7466E58}" destId="{48F932F4-3599-4791-B401-3AD60C4552BF}" srcOrd="1" destOrd="0" parTransId="{30C0EFC2-BF3A-42F9-8C51-26F0C91E829C}" sibTransId="{C318E65B-48BB-41EE-A5E0-DA594700A014}"/>
    <dgm:cxn modelId="{F8F7F0F2-5DFF-44D7-B9AE-F80A5269999E}" type="presOf" srcId="{BBCA0C85-2348-4E80-96F3-75354060B1A9}" destId="{55489FCB-D395-44BB-B825-13154C24BED3}" srcOrd="0" destOrd="0" presId="urn:microsoft.com/office/officeart/2005/8/layout/orgChart1"/>
    <dgm:cxn modelId="{9E6AB910-26A9-4578-84A8-D1FC6EE38DDD}" srcId="{DEA08A13-7752-4C40-BC55-C57ABE12E03E}" destId="{857C6920-FBC6-4F7A-A384-FE95FD97E8E8}" srcOrd="0" destOrd="0" parTransId="{B4B5A262-3DD2-4BC9-AD6B-13304BE44316}" sibTransId="{A72F535E-4FE7-492B-9304-F7EEEA1EDFBB}"/>
    <dgm:cxn modelId="{BFA4C837-1EB4-4594-9D01-745D9C411320}" type="presOf" srcId="{A75D91C3-2A36-4048-B26B-CFF68EF64B69}" destId="{7FBD84D8-EB9F-449F-BDF3-B87D53697AAE}" srcOrd="0" destOrd="0" presId="urn:microsoft.com/office/officeart/2005/8/layout/orgChart1"/>
    <dgm:cxn modelId="{BA14A3DA-CCE0-4A3D-9371-95E13CA8DD9A}" type="presOf" srcId="{857C6920-FBC6-4F7A-A384-FE95FD97E8E8}" destId="{C4E306EC-7D72-4A0C-B108-ABCDDB846B99}" srcOrd="0" destOrd="0" presId="urn:microsoft.com/office/officeart/2005/8/layout/orgChart1"/>
    <dgm:cxn modelId="{B530CD2F-6782-48FC-93E5-7E386164E650}" srcId="{40C18277-F97F-4CF8-9320-CDE5F325C52F}" destId="{BF37F3AB-97FD-41C5-AE56-DE19BEB8FEBA}" srcOrd="2" destOrd="0" parTransId="{00E66DFB-3EC3-49BE-9722-4339E822AAC8}" sibTransId="{3964F850-E048-4845-BEE5-D0D5A095D6AE}"/>
    <dgm:cxn modelId="{CE936FD9-FE06-4ABD-82DE-13199870CCE4}" type="presOf" srcId="{49663975-9B85-43C6-93B6-3F09ADB3A66E}" destId="{85C76CA8-8246-4BD3-AE62-1472A10CCB54}" srcOrd="0" destOrd="0" presId="urn:microsoft.com/office/officeart/2005/8/layout/orgChart1"/>
    <dgm:cxn modelId="{0C1DDA8A-0679-4F41-AA13-6ECAD04FA626}" type="presOf" srcId="{B0DFAD52-D370-4DB5-AA75-F55DDA76E22F}" destId="{4D184E1E-45B4-42CB-86EF-4707A2EBE7BA}" srcOrd="0" destOrd="0" presId="urn:microsoft.com/office/officeart/2005/8/layout/orgChart1"/>
    <dgm:cxn modelId="{4A2C4133-B4CB-44BD-89B8-38A5733E89F7}" type="presOf" srcId="{5D07821B-ABE3-4204-8CCE-19CA5473888B}" destId="{DAB93722-3B82-4928-9150-E88DC2763320}" srcOrd="1" destOrd="0" presId="urn:microsoft.com/office/officeart/2005/8/layout/orgChart1"/>
    <dgm:cxn modelId="{A6406E45-9101-46EB-9378-1EC1965EDC70}" type="presOf" srcId="{2BAB46E0-DE7C-470E-AA50-7233BB88FB38}" destId="{39DAA99B-62C6-418B-B4D7-82E26B3D61DB}" srcOrd="1" destOrd="0" presId="urn:microsoft.com/office/officeart/2005/8/layout/orgChart1"/>
    <dgm:cxn modelId="{67C5C84A-A1D9-4E7A-93C2-0635633CA19A}" type="presOf" srcId="{48F932F4-3599-4791-B401-3AD60C4552BF}" destId="{CBD74BE9-647F-45AA-B189-DB9A4B88595D}" srcOrd="0" destOrd="0" presId="urn:microsoft.com/office/officeart/2005/8/layout/orgChart1"/>
    <dgm:cxn modelId="{33C8EB3D-A7AA-4B22-9CD8-18FE88F2E6E0}" srcId="{ADB81528-48B6-4DA8-96D2-2F7A38220ED1}" destId="{A75D91C3-2A36-4048-B26B-CFF68EF64B69}" srcOrd="0" destOrd="0" parTransId="{E48402C0-30C8-4A74-82A3-30DD67482DDF}" sibTransId="{1CC83A9F-9547-4307-8F50-057656C9AA99}"/>
    <dgm:cxn modelId="{9D4DB901-4E4B-4842-BF70-C90332907D16}" type="presOf" srcId="{3609A129-238B-447E-BCF6-0AE94BA95C82}" destId="{57CC3E18-8139-41B9-92B6-F2BC61D6A66C}" srcOrd="0" destOrd="0" presId="urn:microsoft.com/office/officeart/2005/8/layout/orgChart1"/>
    <dgm:cxn modelId="{2FAE0DEE-6DC5-488C-BF56-88D8E6CD4615}" type="presOf" srcId="{16C9D6AC-F7B9-4958-9B3C-496CB09A7C72}" destId="{588985EB-6D39-4ABB-8774-18817B31BA99}" srcOrd="0" destOrd="0" presId="urn:microsoft.com/office/officeart/2005/8/layout/orgChart1"/>
    <dgm:cxn modelId="{C8E76AD9-2D24-4175-8076-03DB254C59EF}" type="presOf" srcId="{40C18277-F97F-4CF8-9320-CDE5F325C52F}" destId="{2626E334-BF89-445D-AB04-9D34501B5C47}" srcOrd="0" destOrd="0" presId="urn:microsoft.com/office/officeart/2005/8/layout/orgChart1"/>
    <dgm:cxn modelId="{EDDA45C7-45C4-47F7-ACAE-E30C0D4AE1FA}" type="presOf" srcId="{AB68785E-BCF8-43DC-9C3A-FC6B75AF3A95}" destId="{5D57CBDF-CE33-4A99-9FA0-CC1673E8CE00}" srcOrd="1" destOrd="0" presId="urn:microsoft.com/office/officeart/2005/8/layout/orgChart1"/>
    <dgm:cxn modelId="{94166F0F-FAF0-408C-BEF1-1F7C5738C825}" type="presOf" srcId="{93456874-755C-4A08-BEC9-9F26EF5DF5D1}" destId="{10893775-A8B6-496B-8DC8-29D4EBED855C}" srcOrd="0" destOrd="0" presId="urn:microsoft.com/office/officeart/2005/8/layout/orgChart1"/>
    <dgm:cxn modelId="{6A55A071-9544-42A4-8AAF-A26C63619B9A}" type="presOf" srcId="{8C882D14-B0A4-43FA-AC58-6694764FF449}" destId="{CF25FDAB-8988-47AC-B8DA-3CBAF058A53A}" srcOrd="0" destOrd="0" presId="urn:microsoft.com/office/officeart/2005/8/layout/orgChart1"/>
    <dgm:cxn modelId="{E8A1AEF3-50F7-4EE6-A49A-AF49A2F2B09E}" type="presOf" srcId="{43712947-B2F0-427A-B8F3-83DD88771FDF}" destId="{CCBFE1EA-D818-4494-8471-67725466D5B5}" srcOrd="1" destOrd="0" presId="urn:microsoft.com/office/officeart/2005/8/layout/orgChart1"/>
    <dgm:cxn modelId="{E4314024-08EB-414F-857B-A0174E3F5837}" srcId="{5D07821B-ABE3-4204-8CCE-19CA5473888B}" destId="{6D41A435-A689-44D4-9590-449D399E628F}" srcOrd="1" destOrd="0" parTransId="{CB42E482-B1A4-41B6-9CF8-382B7F4E06C8}" sibTransId="{36BC4B9F-C7E0-4FDB-90C5-8C02758EE5EF}"/>
    <dgm:cxn modelId="{F71F4907-1A84-4168-9F63-79B93851D385}" type="presOf" srcId="{E47634DF-F744-43CF-843E-64E2F6B4B4B9}" destId="{5DD98FF7-675E-4A09-8299-4C46501FD01C}" srcOrd="0" destOrd="0" presId="urn:microsoft.com/office/officeart/2005/8/layout/orgChart1"/>
    <dgm:cxn modelId="{686EFF41-4B95-4A91-AA04-8BD5F5250E78}" type="presOf" srcId="{2BAB46E0-DE7C-470E-AA50-7233BB88FB38}" destId="{394FA8E9-6A9A-4191-8B1B-123F57F9389E}" srcOrd="0" destOrd="0" presId="urn:microsoft.com/office/officeart/2005/8/layout/orgChart1"/>
    <dgm:cxn modelId="{93C6C9D8-269C-42B2-8E89-5364DE0F2C81}" type="presOf" srcId="{6D41A435-A689-44D4-9590-449D399E628F}" destId="{7CDC7C44-B9C2-488A-8B05-E485828E7D43}" srcOrd="0" destOrd="0" presId="urn:microsoft.com/office/officeart/2005/8/layout/orgChart1"/>
    <dgm:cxn modelId="{CC280243-9AD3-4781-9435-A6CF180567BF}" type="presOf" srcId="{6F5E5838-EE37-4BC4-9CDE-55B78FEC22AA}" destId="{509186C7-DD16-4308-95EF-4227A7EFEF1F}" srcOrd="0" destOrd="0" presId="urn:microsoft.com/office/officeart/2005/8/layout/orgChart1"/>
    <dgm:cxn modelId="{79F45938-198F-48B7-9A0C-62233A072EDB}" srcId="{40C18277-F97F-4CF8-9320-CDE5F325C52F}" destId="{27C2D320-508F-4857-9B51-777640E36CB3}" srcOrd="0" destOrd="0" parTransId="{794CD5A7-F3FC-40DE-9CB6-7EADC82B240E}" sibTransId="{95D556DE-FFC2-47BC-9D4F-2CBDF5958F87}"/>
    <dgm:cxn modelId="{64B98711-FB5E-48A6-B77E-6A8E3A9B0456}" type="presOf" srcId="{9A48A813-90CB-482B-A0C1-6C8D39B7FD27}" destId="{B2D8A405-1410-4333-BB5E-413C33533A50}" srcOrd="0" destOrd="0" presId="urn:microsoft.com/office/officeart/2005/8/layout/orgChart1"/>
    <dgm:cxn modelId="{6DC4A1A5-0FC2-49B8-82FC-AC91FB264C4C}" type="presOf" srcId="{2BA25371-F47B-4DE1-98F4-34D28A6DFCAC}" destId="{16C456AC-3EED-493B-87CA-4929DD651151}" srcOrd="0" destOrd="0" presId="urn:microsoft.com/office/officeart/2005/8/layout/orgChart1"/>
    <dgm:cxn modelId="{9FCA806C-0E8D-4E69-99C1-525F672348AD}" type="presOf" srcId="{544D7C6A-29A8-4126-ADF4-566029470BF7}" destId="{E16BF300-E087-4A24-AFF0-E3561E5D53FC}" srcOrd="0" destOrd="0" presId="urn:microsoft.com/office/officeart/2005/8/layout/orgChart1"/>
    <dgm:cxn modelId="{E494AAEE-6D31-45FE-AC55-38D197C48E65}" type="presOf" srcId="{B4B5A262-3DD2-4BC9-AD6B-13304BE44316}" destId="{26A595A2-CE3E-4459-BB3A-1B36154FB2AE}" srcOrd="0" destOrd="0" presId="urn:microsoft.com/office/officeart/2005/8/layout/orgChart1"/>
    <dgm:cxn modelId="{06D00BE6-8957-4D0F-BACB-FB2619E04B21}" type="presOf" srcId="{53FD3AA4-B712-4482-82E4-38A5031D7AEA}" destId="{2D345977-1415-44EB-B276-853AB0E4F5A8}" srcOrd="0" destOrd="0" presId="urn:microsoft.com/office/officeart/2005/8/layout/orgChart1"/>
    <dgm:cxn modelId="{531FF663-6B54-42FD-85F8-21514BEC32EC}" type="presOf" srcId="{A431D10A-5ABD-4B48-82F6-73448E41DF78}" destId="{CF015554-52B9-451B-ABBE-29F4238670F8}" srcOrd="1" destOrd="0" presId="urn:microsoft.com/office/officeart/2005/8/layout/orgChart1"/>
    <dgm:cxn modelId="{3FBBA526-7C67-4776-990E-DBA143B953E2}" type="presOf" srcId="{5D07821B-ABE3-4204-8CCE-19CA5473888B}" destId="{4348043F-576A-487E-868C-9E4A5B307D6A}" srcOrd="0" destOrd="0" presId="urn:microsoft.com/office/officeart/2005/8/layout/orgChart1"/>
    <dgm:cxn modelId="{F55A7007-8D19-4B6E-8AA4-E01D4E5A7E98}" type="presOf" srcId="{0E878F28-2B86-490C-924A-AFD3A322B37F}" destId="{F11983A5-304D-4EAE-8DBB-1E593C1FEC84}" srcOrd="0" destOrd="0" presId="urn:microsoft.com/office/officeart/2005/8/layout/orgChart1"/>
    <dgm:cxn modelId="{88573EFA-0C0A-4523-9425-074230FFAD2B}" type="presOf" srcId="{A75D91C3-2A36-4048-B26B-CFF68EF64B69}" destId="{8D4D568C-3417-4D52-ACA3-9EF6791BAAEC}" srcOrd="1" destOrd="0" presId="urn:microsoft.com/office/officeart/2005/8/layout/orgChart1"/>
    <dgm:cxn modelId="{442CE875-C873-46BD-9D22-5FB53C7E47F5}" type="presOf" srcId="{6B2C0972-A213-4EAF-BDA0-06CA1A9D70F8}" destId="{E203CB78-9B7A-44B5-8986-9A6284EDD271}" srcOrd="0" destOrd="0" presId="urn:microsoft.com/office/officeart/2005/8/layout/orgChart1"/>
    <dgm:cxn modelId="{25BCFD25-9726-4C9B-A115-2DC09593C998}" srcId="{77058561-E663-48EB-99B1-BCD5E114D8C4}" destId="{5D07821B-ABE3-4204-8CCE-19CA5473888B}" srcOrd="4" destOrd="0" parTransId="{C35F68A3-ACB0-4A08-B8C2-566EF38D33F2}" sibTransId="{87BD59D9-D35E-48CE-8D64-6C6596F5AC3D}"/>
    <dgm:cxn modelId="{D49D951B-DD2A-42B8-8FB7-047F4ACB146E}" type="presOf" srcId="{C49E841C-6F09-4E55-A2C8-AF05A52BFC40}" destId="{3D1AFE1D-DA76-45B3-8876-A18C6FF2B682}" srcOrd="0" destOrd="0" presId="urn:microsoft.com/office/officeart/2005/8/layout/orgChart1"/>
    <dgm:cxn modelId="{EFEFC8DA-4768-4EBC-9DAB-DB82B8C8A4FA}" type="presOf" srcId="{5AAE7017-DBED-4D54-9766-3E411757BC9F}" destId="{BB993283-EA4D-41F4-B096-65D8B942E17B}" srcOrd="0" destOrd="0" presId="urn:microsoft.com/office/officeart/2005/8/layout/orgChart1"/>
    <dgm:cxn modelId="{38C28539-E405-4DD2-A641-3A52C261DF3D}" type="presOf" srcId="{E7B910DB-CCB1-43D6-9FE1-229C10A6DDCC}" destId="{06B53CEE-4B13-485A-9028-B9105255C8FB}" srcOrd="0" destOrd="0" presId="urn:microsoft.com/office/officeart/2005/8/layout/orgChart1"/>
    <dgm:cxn modelId="{0E5A8898-3C54-4A3F-928D-E69329390482}" type="presOf" srcId="{544D7C6A-29A8-4126-ADF4-566029470BF7}" destId="{7C724FC8-21BC-49D6-AF78-C7148074C094}" srcOrd="1" destOrd="0" presId="urn:microsoft.com/office/officeart/2005/8/layout/orgChart1"/>
    <dgm:cxn modelId="{9C0BB3D3-8173-4C0F-AE01-6B25EAFB7AB4}" type="presOf" srcId="{A36CEB7B-9EAB-4F4B-B2C1-47A9DE84F064}" destId="{EF9111AA-E78C-4451-ABE7-E1CA37773CD5}" srcOrd="0" destOrd="0" presId="urn:microsoft.com/office/officeart/2005/8/layout/orgChart1"/>
    <dgm:cxn modelId="{A558BC08-6640-4FC0-BCC6-9A4603E9731C}" type="presOf" srcId="{53FD3AA4-B712-4482-82E4-38A5031D7AEA}" destId="{F535B435-E592-494C-9915-072DF5E41A89}" srcOrd="1" destOrd="0" presId="urn:microsoft.com/office/officeart/2005/8/layout/orgChart1"/>
    <dgm:cxn modelId="{D5AF9FD9-C39D-48E4-A42D-0A98397E9BD4}" srcId="{A36CEB7B-9EAB-4F4B-B2C1-47A9DE84F064}" destId="{DEA08A13-7752-4C40-BC55-C57ABE12E03E}" srcOrd="0" destOrd="0" parTransId="{3FDA168F-3199-400F-BC4E-38BAA4BC2359}" sibTransId="{2355CA57-7C8C-4DC1-84E9-B4EF198F2DAF}"/>
    <dgm:cxn modelId="{B6E6CAB2-F70F-46FC-84A3-38F401011DC5}" srcId="{40C18277-F97F-4CF8-9320-CDE5F325C52F}" destId="{5AAE7017-DBED-4D54-9766-3E411757BC9F}" srcOrd="1" destOrd="0" parTransId="{1FEBA08D-9823-48F6-AA1E-4FE2964325AD}" sibTransId="{32B40ECD-DD5B-4301-81F9-13DEBD5FB66E}"/>
    <dgm:cxn modelId="{253BA432-1EFC-4B6E-AEED-BCCB79823F81}" type="presOf" srcId="{AB68785E-BCF8-43DC-9C3A-FC6B75AF3A95}" destId="{CEB73725-0924-4ED5-97EE-24D17C5CBAD6}" srcOrd="0" destOrd="0" presId="urn:microsoft.com/office/officeart/2005/8/layout/orgChart1"/>
    <dgm:cxn modelId="{E3DE8115-BA57-461E-AA56-BED00C29C8F9}" type="presOf" srcId="{6F5E5838-EE37-4BC4-9CDE-55B78FEC22AA}" destId="{25559CA7-E838-4732-80F4-6E0A4201AADB}" srcOrd="1" destOrd="0" presId="urn:microsoft.com/office/officeart/2005/8/layout/orgChart1"/>
    <dgm:cxn modelId="{868AE597-4626-4744-AD47-4F10FE08299A}" type="presOf" srcId="{1682C3B7-966B-4B5C-B2EB-03DE8CAF1348}" destId="{E5B585F0-C3C7-49E2-88AE-DF601FCA565C}" srcOrd="0" destOrd="0" presId="urn:microsoft.com/office/officeart/2005/8/layout/orgChart1"/>
    <dgm:cxn modelId="{D8A6196D-0F88-4BC1-81A1-D893BD42938F}" type="presOf" srcId="{3E03B088-7053-4E76-AD6D-C3D664586521}" destId="{A2FC5BA5-1E17-4CC2-B97C-E7A8E77BDCA8}" srcOrd="1" destOrd="0" presId="urn:microsoft.com/office/officeart/2005/8/layout/orgChart1"/>
    <dgm:cxn modelId="{1F689DC7-3238-40F5-A38C-703236B02686}" type="presOf" srcId="{2BA25371-F47B-4DE1-98F4-34D28A6DFCAC}" destId="{FE563A3B-1C4B-4229-871D-0821BA61BE06}" srcOrd="1" destOrd="0" presId="urn:microsoft.com/office/officeart/2005/8/layout/orgChart1"/>
    <dgm:cxn modelId="{E45074B6-89B5-414E-A8AC-09C1267B4154}" type="presOf" srcId="{38D5CDE1-864E-4F44-84FF-4B0B022536F6}" destId="{A2322A28-4FCA-4EDA-80A9-C4CDBC3C460D}" srcOrd="0" destOrd="0" presId="urn:microsoft.com/office/officeart/2005/8/layout/orgChart1"/>
    <dgm:cxn modelId="{10F386EF-A622-4D1E-ABE0-D796CEF7040A}" type="presOf" srcId="{BBCA0C85-2348-4E80-96F3-75354060B1A9}" destId="{7413FFB7-D301-41A1-8206-D807D659C1CF}" srcOrd="1" destOrd="0" presId="urn:microsoft.com/office/officeart/2005/8/layout/orgChart1"/>
    <dgm:cxn modelId="{084B3C17-F630-4DCE-B69D-91CF137CE900}" type="presOf" srcId="{27C2D320-508F-4857-9B51-777640E36CB3}" destId="{40229780-E51D-4ECE-840D-2250C4F9ACBF}" srcOrd="1" destOrd="0" presId="urn:microsoft.com/office/officeart/2005/8/layout/orgChart1"/>
    <dgm:cxn modelId="{6FEEBB63-A172-42B3-82C3-F6EC8B13A199}" srcId="{77058561-E663-48EB-99B1-BCD5E114D8C4}" destId="{43712947-B2F0-427A-B8F3-83DD88771FDF}" srcOrd="2" destOrd="0" parTransId="{8C882D14-B0A4-43FA-AC58-6694764FF449}" sibTransId="{69A2DABD-BA5E-436D-A6A1-F4513BBB1A3C}"/>
    <dgm:cxn modelId="{4B00C839-1FE8-403E-A2A2-18176D032ADE}" type="presOf" srcId="{1682C3B7-966B-4B5C-B2EB-03DE8CAF1348}" destId="{FA1FFF34-1AA4-46FB-9D3C-A33E4382A2F6}" srcOrd="1" destOrd="0" presId="urn:microsoft.com/office/officeart/2005/8/layout/orgChart1"/>
    <dgm:cxn modelId="{70ED854F-A4B9-4AB1-AF59-CB31020B8F55}" srcId="{5D07821B-ABE3-4204-8CCE-19CA5473888B}" destId="{3E03B088-7053-4E76-AD6D-C3D664586521}" srcOrd="3" destOrd="0" parTransId="{4490FACC-2B7A-4828-8A41-1925521E5644}" sibTransId="{0EC668BB-A6FA-4ED2-B68D-A393169E1876}"/>
    <dgm:cxn modelId="{0C4C44C0-8BFC-487F-9B9E-D4C450169DE0}" type="presOf" srcId="{B1666808-28ED-4E79-B8CC-A7184896624C}" destId="{D9E3508A-0C85-4D74-BD26-F3BC8504BA8F}" srcOrd="0" destOrd="0" presId="urn:microsoft.com/office/officeart/2005/8/layout/orgChart1"/>
    <dgm:cxn modelId="{DC8E5514-AA54-4559-ABA7-F2FD4C6EDE30}" type="presOf" srcId="{002CDBB4-33F5-41BB-8544-626016EF741F}" destId="{F1C912EE-40D5-4D3A-BE21-CD9D9790A558}" srcOrd="0" destOrd="0" presId="urn:microsoft.com/office/officeart/2005/8/layout/orgChart1"/>
    <dgm:cxn modelId="{CF15DDC5-1C88-42EC-BD66-712F1EB664EF}" srcId="{A36CEB7B-9EAB-4F4B-B2C1-47A9DE84F064}" destId="{93456874-755C-4A08-BEC9-9F26EF5DF5D1}" srcOrd="1" destOrd="0" parTransId="{AB82F3DC-ACF8-445E-A015-EA727189EE8B}" sibTransId="{4A1F5329-ABA7-449D-B55F-332EB4F47E53}"/>
    <dgm:cxn modelId="{3FA81658-991D-46A1-BF66-1C2EAB8F8A72}" type="presOf" srcId="{E48402C0-30C8-4A74-82A3-30DD67482DDF}" destId="{09892A98-E9F0-4FC1-8CAE-C7AB7484856E}" srcOrd="0" destOrd="0" presId="urn:microsoft.com/office/officeart/2005/8/layout/orgChart1"/>
    <dgm:cxn modelId="{65BA5225-42C0-48CF-9B14-E0A46D86CBA4}" srcId="{40C18277-F97F-4CF8-9320-CDE5F325C52F}" destId="{53FD3AA4-B712-4482-82E4-38A5031D7AEA}" srcOrd="3" destOrd="0" parTransId="{E8DB1B80-5799-44F3-B18F-24AEC7843E47}" sibTransId="{DF4541BD-8D36-4F59-B56E-6806E44B8B85}"/>
    <dgm:cxn modelId="{73C150C1-2BA4-495E-84E6-BD4F1CCF9E15}" srcId="{73A21311-1972-4F5E-8D99-7505B7ACC1C6}" destId="{6F5E5838-EE37-4BC4-9CDE-55B78FEC22AA}" srcOrd="2" destOrd="0" parTransId="{9A48A813-90CB-482B-A0C1-6C8D39B7FD27}" sibTransId="{C66AA614-1F4F-4661-894A-8DB8FF3CEBE4}"/>
    <dgm:cxn modelId="{E83A894E-6A49-4A71-BE83-19490B94FB5D}" type="presOf" srcId="{857C6920-FBC6-4F7A-A384-FE95FD97E8E8}" destId="{432C1A0B-6A03-43A5-BD00-4B5143FEFB8E}" srcOrd="1" destOrd="0" presId="urn:microsoft.com/office/officeart/2005/8/layout/orgChart1"/>
    <dgm:cxn modelId="{973B1C82-1CAA-402B-92F0-D233488FF258}" srcId="{3FD25813-D64D-4DFC-9095-0AACD7466E58}" destId="{BBCA0C85-2348-4E80-96F3-75354060B1A9}" srcOrd="2" destOrd="0" parTransId="{6B2C0972-A213-4EAF-BDA0-06CA1A9D70F8}" sibTransId="{40504FA1-31D7-4D11-A3E4-76779D942B91}"/>
    <dgm:cxn modelId="{E6F63652-3EC2-423C-B8FD-68186E6241AD}" type="presOf" srcId="{51674B28-81F7-4CA9-BD70-C97A2A6057A1}" destId="{13613654-7C99-4ADB-B0F8-D499F2B34A17}" srcOrd="0" destOrd="0" presId="urn:microsoft.com/office/officeart/2005/8/layout/orgChart1"/>
    <dgm:cxn modelId="{224D5E26-1A28-4D9C-B925-2D6653A59576}" type="presOf" srcId="{E8DB1B80-5799-44F3-B18F-24AEC7843E47}" destId="{5EE1ABC8-1F58-485D-A0AC-F96F5AF29F36}" srcOrd="0" destOrd="0" presId="urn:microsoft.com/office/officeart/2005/8/layout/orgChart1"/>
    <dgm:cxn modelId="{EAC7DCB9-C1F2-492A-8B69-C7E19B460F0A}" type="presParOf" srcId="{4D184E1E-45B4-42CB-86EF-4707A2EBE7BA}" destId="{F78233B9-27B4-404B-A553-3D7362226383}" srcOrd="0" destOrd="0" presId="urn:microsoft.com/office/officeart/2005/8/layout/orgChart1"/>
    <dgm:cxn modelId="{B80E2E97-8281-4318-AC5D-A87D66419ACC}" type="presParOf" srcId="{F78233B9-27B4-404B-A553-3D7362226383}" destId="{C930B514-805B-4683-B9C9-FEF6F7CF2E19}" srcOrd="0" destOrd="0" presId="urn:microsoft.com/office/officeart/2005/8/layout/orgChart1"/>
    <dgm:cxn modelId="{E1C6F78F-0A25-46FD-9290-F57CBB78F53F}" type="presParOf" srcId="{C930B514-805B-4683-B9C9-FEF6F7CF2E19}" destId="{EDBC74D5-22DB-4213-8AB5-3C5671A72624}" srcOrd="0" destOrd="0" presId="urn:microsoft.com/office/officeart/2005/8/layout/orgChart1"/>
    <dgm:cxn modelId="{669EB1E6-45AC-4B7C-8479-E27C2FAFDBD5}" type="presParOf" srcId="{C930B514-805B-4683-B9C9-FEF6F7CF2E19}" destId="{A7529AA3-BADA-4F23-8592-197F889DA012}" srcOrd="1" destOrd="0" presId="urn:microsoft.com/office/officeart/2005/8/layout/orgChart1"/>
    <dgm:cxn modelId="{B999E9BE-8205-4BFB-AB6C-2FBBE9844958}" type="presParOf" srcId="{F78233B9-27B4-404B-A553-3D7362226383}" destId="{ADF04DB8-B732-462D-B7BA-084656BA92CA}" srcOrd="1" destOrd="0" presId="urn:microsoft.com/office/officeart/2005/8/layout/orgChart1"/>
    <dgm:cxn modelId="{0225D137-668C-43EA-9A4B-24C56C943E7A}" type="presParOf" srcId="{ADF04DB8-B732-462D-B7BA-084656BA92CA}" destId="{53FF02CE-8B87-4BA5-ACD9-3D20A17BB2E6}" srcOrd="0" destOrd="0" presId="urn:microsoft.com/office/officeart/2005/8/layout/orgChart1"/>
    <dgm:cxn modelId="{BD886FB0-93E6-4B4B-8B0B-B7509E315D9A}" type="presParOf" srcId="{ADF04DB8-B732-462D-B7BA-084656BA92CA}" destId="{2730DF8C-8011-484A-A6A5-5DFAF214A8E8}" srcOrd="1" destOrd="0" presId="urn:microsoft.com/office/officeart/2005/8/layout/orgChart1"/>
    <dgm:cxn modelId="{FC610C0D-FFC7-4931-8444-5C672B16BB3F}" type="presParOf" srcId="{2730DF8C-8011-484A-A6A5-5DFAF214A8E8}" destId="{E07F2068-10A6-46EC-96B3-63979730D64D}" srcOrd="0" destOrd="0" presId="urn:microsoft.com/office/officeart/2005/8/layout/orgChart1"/>
    <dgm:cxn modelId="{9B136742-A5FD-45E8-B041-767B07ED367A}" type="presParOf" srcId="{E07F2068-10A6-46EC-96B3-63979730D64D}" destId="{BCBA17D8-FEC0-44E6-8522-087E8B79D5B2}" srcOrd="0" destOrd="0" presId="urn:microsoft.com/office/officeart/2005/8/layout/orgChart1"/>
    <dgm:cxn modelId="{55357507-8FC8-4536-AABF-ACD4058948BE}" type="presParOf" srcId="{E07F2068-10A6-46EC-96B3-63979730D64D}" destId="{78F943A0-2477-4551-820D-6C7F4F396CA5}" srcOrd="1" destOrd="0" presId="urn:microsoft.com/office/officeart/2005/8/layout/orgChart1"/>
    <dgm:cxn modelId="{56B3655A-2296-49C2-A143-8C6406650AC3}" type="presParOf" srcId="{2730DF8C-8011-484A-A6A5-5DFAF214A8E8}" destId="{05F06BC3-C7BC-4837-8586-F1D1892878A9}" srcOrd="1" destOrd="0" presId="urn:microsoft.com/office/officeart/2005/8/layout/orgChart1"/>
    <dgm:cxn modelId="{A44D3306-C10C-45C4-B66E-F949362FE806}" type="presParOf" srcId="{05F06BC3-C7BC-4837-8586-F1D1892878A9}" destId="{09892A98-E9F0-4FC1-8CAE-C7AB7484856E}" srcOrd="0" destOrd="0" presId="urn:microsoft.com/office/officeart/2005/8/layout/orgChart1"/>
    <dgm:cxn modelId="{632BBB6E-63DB-4016-B485-CFAE055D639A}" type="presParOf" srcId="{05F06BC3-C7BC-4837-8586-F1D1892878A9}" destId="{36CA2BC9-A389-496D-98AB-6A1D323E34D5}" srcOrd="1" destOrd="0" presId="urn:microsoft.com/office/officeart/2005/8/layout/orgChart1"/>
    <dgm:cxn modelId="{C35C729B-CD45-40BC-844F-E534399D65B8}" type="presParOf" srcId="{36CA2BC9-A389-496D-98AB-6A1D323E34D5}" destId="{717C1C1C-4CAF-4817-B92E-3902C3A79FA6}" srcOrd="0" destOrd="0" presId="urn:microsoft.com/office/officeart/2005/8/layout/orgChart1"/>
    <dgm:cxn modelId="{4FF9C222-DCAF-458F-A447-D4E395748DAB}" type="presParOf" srcId="{717C1C1C-4CAF-4817-B92E-3902C3A79FA6}" destId="{7FBD84D8-EB9F-449F-BDF3-B87D53697AAE}" srcOrd="0" destOrd="0" presId="urn:microsoft.com/office/officeart/2005/8/layout/orgChart1"/>
    <dgm:cxn modelId="{A6233674-7D06-46D4-B43C-10F10147DF62}" type="presParOf" srcId="{717C1C1C-4CAF-4817-B92E-3902C3A79FA6}" destId="{8D4D568C-3417-4D52-ACA3-9EF6791BAAEC}" srcOrd="1" destOrd="0" presId="urn:microsoft.com/office/officeart/2005/8/layout/orgChart1"/>
    <dgm:cxn modelId="{67067A79-5546-491A-9328-73D7CB6D32B4}" type="presParOf" srcId="{36CA2BC9-A389-496D-98AB-6A1D323E34D5}" destId="{A0BFE18E-19B5-4E7F-B844-DFDD0FE1260B}" srcOrd="1" destOrd="0" presId="urn:microsoft.com/office/officeart/2005/8/layout/orgChart1"/>
    <dgm:cxn modelId="{1D86FD64-E87A-4074-9CDC-E4DFD58960FD}" type="presParOf" srcId="{36CA2BC9-A389-496D-98AB-6A1D323E34D5}" destId="{4DA720F1-6E83-40ED-BDEE-ECA41D7E0C56}" srcOrd="2" destOrd="0" presId="urn:microsoft.com/office/officeart/2005/8/layout/orgChart1"/>
    <dgm:cxn modelId="{4FBB4534-A363-4CAF-85F2-0368DBF085E9}" type="presParOf" srcId="{05F06BC3-C7BC-4837-8586-F1D1892878A9}" destId="{F378BE18-A2D7-4276-B942-26D27C1D1F8A}" srcOrd="2" destOrd="0" presId="urn:microsoft.com/office/officeart/2005/8/layout/orgChart1"/>
    <dgm:cxn modelId="{5CDA4207-3717-44D9-8CD2-D85BF4D79948}" type="presParOf" srcId="{05F06BC3-C7BC-4837-8586-F1D1892878A9}" destId="{BE63A4CE-33B0-48AD-A749-B52C43582012}" srcOrd="3" destOrd="0" presId="urn:microsoft.com/office/officeart/2005/8/layout/orgChart1"/>
    <dgm:cxn modelId="{D8AD8992-95FE-43F4-B60B-1847B4ED38DE}" type="presParOf" srcId="{BE63A4CE-33B0-48AD-A749-B52C43582012}" destId="{86363984-8295-451B-B10C-EDE211D4ECBA}" srcOrd="0" destOrd="0" presId="urn:microsoft.com/office/officeart/2005/8/layout/orgChart1"/>
    <dgm:cxn modelId="{9E7B85ED-8F69-4156-BDA8-29CBB08E4EB2}" type="presParOf" srcId="{86363984-8295-451B-B10C-EDE211D4ECBA}" destId="{F40AF842-6B30-4514-B5D4-605301AE2657}" srcOrd="0" destOrd="0" presId="urn:microsoft.com/office/officeart/2005/8/layout/orgChart1"/>
    <dgm:cxn modelId="{CAEEE29A-AE51-41A2-8529-F8E71186BBEC}" type="presParOf" srcId="{86363984-8295-451B-B10C-EDE211D4ECBA}" destId="{0694FB01-4DCB-4F53-9B23-1F0B6DFC0AAA}" srcOrd="1" destOrd="0" presId="urn:microsoft.com/office/officeart/2005/8/layout/orgChart1"/>
    <dgm:cxn modelId="{326DB565-681C-4433-BD6A-E9F293A367B7}" type="presParOf" srcId="{BE63A4CE-33B0-48AD-A749-B52C43582012}" destId="{16B7FF9D-148B-4DA3-91DB-A1E2A0773588}" srcOrd="1" destOrd="0" presId="urn:microsoft.com/office/officeart/2005/8/layout/orgChart1"/>
    <dgm:cxn modelId="{ADD6B139-EEE5-49A6-A9BA-DDA0A04D66A3}" type="presParOf" srcId="{BE63A4CE-33B0-48AD-A749-B52C43582012}" destId="{163A2F09-89B0-4ABE-A037-5DA87427D3FF}" srcOrd="2" destOrd="0" presId="urn:microsoft.com/office/officeart/2005/8/layout/orgChart1"/>
    <dgm:cxn modelId="{24FB50AF-8777-4EE1-92C0-04B9B1954587}" type="presParOf" srcId="{05F06BC3-C7BC-4837-8586-F1D1892878A9}" destId="{D9E3508A-0C85-4D74-BD26-F3BC8504BA8F}" srcOrd="4" destOrd="0" presId="urn:microsoft.com/office/officeart/2005/8/layout/orgChart1"/>
    <dgm:cxn modelId="{63974790-3F05-400F-AF66-E69210F7CF4B}" type="presParOf" srcId="{05F06BC3-C7BC-4837-8586-F1D1892878A9}" destId="{B3864134-DB85-4996-8D2C-A3DF53C75F26}" srcOrd="5" destOrd="0" presId="urn:microsoft.com/office/officeart/2005/8/layout/orgChart1"/>
    <dgm:cxn modelId="{9E033414-1D43-4E53-92EC-744FE09F4C60}" type="presParOf" srcId="{B3864134-DB85-4996-8D2C-A3DF53C75F26}" destId="{83DA3D6A-B094-42B5-916E-AB3EF891ACF0}" srcOrd="0" destOrd="0" presId="urn:microsoft.com/office/officeart/2005/8/layout/orgChart1"/>
    <dgm:cxn modelId="{850AFD2E-DFB0-4059-8C2F-FDCCB2D75BD5}" type="presParOf" srcId="{83DA3D6A-B094-42B5-916E-AB3EF891ACF0}" destId="{29AAEC25-4826-4289-BD93-87B75EC2413C}" srcOrd="0" destOrd="0" presId="urn:microsoft.com/office/officeart/2005/8/layout/orgChart1"/>
    <dgm:cxn modelId="{05C8766E-CDDB-4E1D-B019-EF3012790D94}" type="presParOf" srcId="{83DA3D6A-B094-42B5-916E-AB3EF891ACF0}" destId="{CF015554-52B9-451B-ABBE-29F4238670F8}" srcOrd="1" destOrd="0" presId="urn:microsoft.com/office/officeart/2005/8/layout/orgChart1"/>
    <dgm:cxn modelId="{200BF70B-9D1B-40DB-B931-C0A05CF95530}" type="presParOf" srcId="{B3864134-DB85-4996-8D2C-A3DF53C75F26}" destId="{910A3044-B838-4B5C-B3DA-89C8DF331C86}" srcOrd="1" destOrd="0" presId="urn:microsoft.com/office/officeart/2005/8/layout/orgChart1"/>
    <dgm:cxn modelId="{8CFF0176-7E93-42C8-BBF0-A3A1A6D2AE03}" type="presParOf" srcId="{B3864134-DB85-4996-8D2C-A3DF53C75F26}" destId="{D3C3CBF9-7A51-4C2C-869A-8690C3111F12}" srcOrd="2" destOrd="0" presId="urn:microsoft.com/office/officeart/2005/8/layout/orgChart1"/>
    <dgm:cxn modelId="{5BD64C9C-6644-4928-85CF-843E517AE06E}" type="presParOf" srcId="{05F06BC3-C7BC-4837-8586-F1D1892878A9}" destId="{FCC2ABA6-40E8-47F2-BD37-521C968A0894}" srcOrd="6" destOrd="0" presId="urn:microsoft.com/office/officeart/2005/8/layout/orgChart1"/>
    <dgm:cxn modelId="{1F2A17FF-1CB9-4092-8A9E-89E42AF994C6}" type="presParOf" srcId="{05F06BC3-C7BC-4837-8586-F1D1892878A9}" destId="{C58FF73B-3AD9-4062-BDD3-78B9AD883189}" srcOrd="7" destOrd="0" presId="urn:microsoft.com/office/officeart/2005/8/layout/orgChart1"/>
    <dgm:cxn modelId="{6496AB8D-79A5-4662-87E4-DAF2A0351068}" type="presParOf" srcId="{C58FF73B-3AD9-4062-BDD3-78B9AD883189}" destId="{C4875A7B-10C4-4FF0-8808-9BD2B0524FA3}" srcOrd="0" destOrd="0" presId="urn:microsoft.com/office/officeart/2005/8/layout/orgChart1"/>
    <dgm:cxn modelId="{6CF65A6B-7305-41D3-A03D-74B177C4925D}" type="presParOf" srcId="{C4875A7B-10C4-4FF0-8808-9BD2B0524FA3}" destId="{A2322A28-4FCA-4EDA-80A9-C4CDBC3C460D}" srcOrd="0" destOrd="0" presId="urn:microsoft.com/office/officeart/2005/8/layout/orgChart1"/>
    <dgm:cxn modelId="{F5609428-2E71-416B-821E-DF1E75249A00}" type="presParOf" srcId="{C4875A7B-10C4-4FF0-8808-9BD2B0524FA3}" destId="{141D4296-0DE8-4521-8A3C-2429F2F54A2A}" srcOrd="1" destOrd="0" presId="urn:microsoft.com/office/officeart/2005/8/layout/orgChart1"/>
    <dgm:cxn modelId="{DC914744-C000-4246-BA6B-A3654DFDC4AC}" type="presParOf" srcId="{C58FF73B-3AD9-4062-BDD3-78B9AD883189}" destId="{E76BFFB8-1CBB-4AEF-9125-EF341015A7E4}" srcOrd="1" destOrd="0" presId="urn:microsoft.com/office/officeart/2005/8/layout/orgChart1"/>
    <dgm:cxn modelId="{E40D378F-78EB-4D1A-ABBE-72D8514EA05E}" type="presParOf" srcId="{C58FF73B-3AD9-4062-BDD3-78B9AD883189}" destId="{FB06B60C-3C9D-4C93-92F1-B0D6CDDEE84A}" srcOrd="2" destOrd="0" presId="urn:microsoft.com/office/officeart/2005/8/layout/orgChart1"/>
    <dgm:cxn modelId="{C82DF8A4-F51B-4480-816C-0DB08C41D8ED}" type="presParOf" srcId="{2730DF8C-8011-484A-A6A5-5DFAF214A8E8}" destId="{D5C86F51-6E48-4A5A-8D39-5C33C0967403}" srcOrd="2" destOrd="0" presId="urn:microsoft.com/office/officeart/2005/8/layout/orgChart1"/>
    <dgm:cxn modelId="{F216540A-3EB0-450B-BB58-1F2103B0B845}" type="presParOf" srcId="{ADF04DB8-B732-462D-B7BA-084656BA92CA}" destId="{3D1AFE1D-DA76-45B3-8876-A18C6FF2B682}" srcOrd="2" destOrd="0" presId="urn:microsoft.com/office/officeart/2005/8/layout/orgChart1"/>
    <dgm:cxn modelId="{501D5676-BCEC-4A19-9079-E8A9BBED0F25}" type="presParOf" srcId="{ADF04DB8-B732-462D-B7BA-084656BA92CA}" destId="{A2B46945-78F9-4389-8B80-DDF25A9BED9F}" srcOrd="3" destOrd="0" presId="urn:microsoft.com/office/officeart/2005/8/layout/orgChart1"/>
    <dgm:cxn modelId="{40AF7171-4344-4E66-A898-86190197599E}" type="presParOf" srcId="{A2B46945-78F9-4389-8B80-DDF25A9BED9F}" destId="{238FB86B-FB3A-4A0D-A0B6-088BBBE3E958}" srcOrd="0" destOrd="0" presId="urn:microsoft.com/office/officeart/2005/8/layout/orgChart1"/>
    <dgm:cxn modelId="{2C60BEBE-6ADC-4BB0-A5BD-B10D0B3D7EEF}" type="presParOf" srcId="{238FB86B-FB3A-4A0D-A0B6-088BBBE3E958}" destId="{EF9111AA-E78C-4451-ABE7-E1CA37773CD5}" srcOrd="0" destOrd="0" presId="urn:microsoft.com/office/officeart/2005/8/layout/orgChart1"/>
    <dgm:cxn modelId="{4D089652-CA43-4299-B4C6-4B97F86BDB1B}" type="presParOf" srcId="{238FB86B-FB3A-4A0D-A0B6-088BBBE3E958}" destId="{497344E0-4895-4CA3-B483-720F9086EF20}" srcOrd="1" destOrd="0" presId="urn:microsoft.com/office/officeart/2005/8/layout/orgChart1"/>
    <dgm:cxn modelId="{87AF1CF1-D4CA-40A6-9AC0-64E896B55734}" type="presParOf" srcId="{A2B46945-78F9-4389-8B80-DDF25A9BED9F}" destId="{900C8F09-35F1-4BA8-8411-2657AD966F56}" srcOrd="1" destOrd="0" presId="urn:microsoft.com/office/officeart/2005/8/layout/orgChart1"/>
    <dgm:cxn modelId="{A87641BD-77BA-4C17-8D5F-E07BDDD4A5B7}" type="presParOf" srcId="{900C8F09-35F1-4BA8-8411-2657AD966F56}" destId="{92752047-C140-45BC-8ED4-27BC3F830A6F}" srcOrd="0" destOrd="0" presId="urn:microsoft.com/office/officeart/2005/8/layout/orgChart1"/>
    <dgm:cxn modelId="{51CE46AE-7245-4942-BF0F-175DD5300A09}" type="presParOf" srcId="{900C8F09-35F1-4BA8-8411-2657AD966F56}" destId="{C764F069-A5F7-47D9-B167-1A24F2A453B4}" srcOrd="1" destOrd="0" presId="urn:microsoft.com/office/officeart/2005/8/layout/orgChart1"/>
    <dgm:cxn modelId="{CF572807-221E-4841-8871-A1CF97C09D04}" type="presParOf" srcId="{C764F069-A5F7-47D9-B167-1A24F2A453B4}" destId="{31CC6C1E-E1A3-4D98-A588-E7AEC421D740}" srcOrd="0" destOrd="0" presId="urn:microsoft.com/office/officeart/2005/8/layout/orgChart1"/>
    <dgm:cxn modelId="{A490D544-F448-4F37-9A76-6882B5E6E896}" type="presParOf" srcId="{31CC6C1E-E1A3-4D98-A588-E7AEC421D740}" destId="{982C168D-16D3-41C9-B7BF-3EBF55463067}" srcOrd="0" destOrd="0" presId="urn:microsoft.com/office/officeart/2005/8/layout/orgChart1"/>
    <dgm:cxn modelId="{E7F29E10-138C-4EA6-A353-EF3D27B4ABC0}" type="presParOf" srcId="{31CC6C1E-E1A3-4D98-A588-E7AEC421D740}" destId="{9458C212-8217-4666-9C4E-0EFC8EF32BED}" srcOrd="1" destOrd="0" presId="urn:microsoft.com/office/officeart/2005/8/layout/orgChart1"/>
    <dgm:cxn modelId="{F45EC235-5AB9-4271-B253-584D5E8B0B8C}" type="presParOf" srcId="{C764F069-A5F7-47D9-B167-1A24F2A453B4}" destId="{A4833797-F619-445F-91DE-31E42343BFEE}" srcOrd="1" destOrd="0" presId="urn:microsoft.com/office/officeart/2005/8/layout/orgChart1"/>
    <dgm:cxn modelId="{F04B0690-B31D-44E8-92C4-48313228BEA0}" type="presParOf" srcId="{A4833797-F619-445F-91DE-31E42343BFEE}" destId="{26A595A2-CE3E-4459-BB3A-1B36154FB2AE}" srcOrd="0" destOrd="0" presId="urn:microsoft.com/office/officeart/2005/8/layout/orgChart1"/>
    <dgm:cxn modelId="{94FF9959-84FE-4EA6-8911-AF62FCF1CDFF}" type="presParOf" srcId="{A4833797-F619-445F-91DE-31E42343BFEE}" destId="{1B92DBA0-6EE0-483E-87C8-048870633738}" srcOrd="1" destOrd="0" presId="urn:microsoft.com/office/officeart/2005/8/layout/orgChart1"/>
    <dgm:cxn modelId="{BFB4F38E-C2D5-4C0F-8BA0-0227F13195C2}" type="presParOf" srcId="{1B92DBA0-6EE0-483E-87C8-048870633738}" destId="{4D803674-EB2A-41F6-9D7E-B392840705A5}" srcOrd="0" destOrd="0" presId="urn:microsoft.com/office/officeart/2005/8/layout/orgChart1"/>
    <dgm:cxn modelId="{57F4EE35-69FE-4C31-9AA4-0CECBB1D80CF}" type="presParOf" srcId="{4D803674-EB2A-41F6-9D7E-B392840705A5}" destId="{C4E306EC-7D72-4A0C-B108-ABCDDB846B99}" srcOrd="0" destOrd="0" presId="urn:microsoft.com/office/officeart/2005/8/layout/orgChart1"/>
    <dgm:cxn modelId="{2A563CD6-0B61-4E3D-B48B-00CA7C1C3B13}" type="presParOf" srcId="{4D803674-EB2A-41F6-9D7E-B392840705A5}" destId="{432C1A0B-6A03-43A5-BD00-4B5143FEFB8E}" srcOrd="1" destOrd="0" presId="urn:microsoft.com/office/officeart/2005/8/layout/orgChart1"/>
    <dgm:cxn modelId="{32DA49E5-AE63-4A71-B2AD-329872052BC3}" type="presParOf" srcId="{1B92DBA0-6EE0-483E-87C8-048870633738}" destId="{1F1FC6EF-DE42-4F6C-B7B7-F9A21D185880}" srcOrd="1" destOrd="0" presId="urn:microsoft.com/office/officeart/2005/8/layout/orgChart1"/>
    <dgm:cxn modelId="{9677093C-4A4F-4F4F-A26B-61371FD59C31}" type="presParOf" srcId="{1B92DBA0-6EE0-483E-87C8-048870633738}" destId="{2A3C3D51-C444-4FE2-9C1E-3B1553AAA140}" srcOrd="2" destOrd="0" presId="urn:microsoft.com/office/officeart/2005/8/layout/orgChart1"/>
    <dgm:cxn modelId="{D381EB2E-4B9C-4D66-954F-C407DCA41880}" type="presParOf" srcId="{A4833797-F619-445F-91DE-31E42343BFEE}" destId="{06B53CEE-4B13-485A-9028-B9105255C8FB}" srcOrd="2" destOrd="0" presId="urn:microsoft.com/office/officeart/2005/8/layout/orgChart1"/>
    <dgm:cxn modelId="{70C5EFCA-421C-4AE3-84B4-47C55D10AA27}" type="presParOf" srcId="{A4833797-F619-445F-91DE-31E42343BFEE}" destId="{D9F18B83-EFF8-47A0-89D0-945440CBE66B}" srcOrd="3" destOrd="0" presId="urn:microsoft.com/office/officeart/2005/8/layout/orgChart1"/>
    <dgm:cxn modelId="{AEC573A0-25F4-4927-913E-8A0131F711D0}" type="presParOf" srcId="{D9F18B83-EFF8-47A0-89D0-945440CBE66B}" destId="{A3BDC0BD-B59B-452F-8A64-D1CC92790955}" srcOrd="0" destOrd="0" presId="urn:microsoft.com/office/officeart/2005/8/layout/orgChart1"/>
    <dgm:cxn modelId="{B2F366EC-6E2F-4D84-B745-17005C4C188F}" type="presParOf" srcId="{A3BDC0BD-B59B-452F-8A64-D1CC92790955}" destId="{CEB73725-0924-4ED5-97EE-24D17C5CBAD6}" srcOrd="0" destOrd="0" presId="urn:microsoft.com/office/officeart/2005/8/layout/orgChart1"/>
    <dgm:cxn modelId="{8E4D34A0-51D9-4BE0-B6FB-B9CDD862D083}" type="presParOf" srcId="{A3BDC0BD-B59B-452F-8A64-D1CC92790955}" destId="{5D57CBDF-CE33-4A99-9FA0-CC1673E8CE00}" srcOrd="1" destOrd="0" presId="urn:microsoft.com/office/officeart/2005/8/layout/orgChart1"/>
    <dgm:cxn modelId="{14B9DC83-CF0A-4BB3-BEB5-7D8F3B8F2D39}" type="presParOf" srcId="{D9F18B83-EFF8-47A0-89D0-945440CBE66B}" destId="{C98FD981-17BE-45D4-84B2-6CEC96713338}" srcOrd="1" destOrd="0" presId="urn:microsoft.com/office/officeart/2005/8/layout/orgChart1"/>
    <dgm:cxn modelId="{E2A53109-1BE2-4DCF-8D2B-DAB406970E1A}" type="presParOf" srcId="{D9F18B83-EFF8-47A0-89D0-945440CBE66B}" destId="{829A376F-B56D-4225-84CA-DACE5090C84D}" srcOrd="2" destOrd="0" presId="urn:microsoft.com/office/officeart/2005/8/layout/orgChart1"/>
    <dgm:cxn modelId="{0D475311-2187-422A-AED7-3DF034CBE553}" type="presParOf" srcId="{C764F069-A5F7-47D9-B167-1A24F2A453B4}" destId="{4880762A-9E7D-45EF-B93B-5B1D8D91375E}" srcOrd="2" destOrd="0" presId="urn:microsoft.com/office/officeart/2005/8/layout/orgChart1"/>
    <dgm:cxn modelId="{366863EC-7503-431F-A57A-330ACAD38E21}" type="presParOf" srcId="{900C8F09-35F1-4BA8-8411-2657AD966F56}" destId="{7B1100D6-B593-4504-8456-E5575A368D5E}" srcOrd="2" destOrd="0" presId="urn:microsoft.com/office/officeart/2005/8/layout/orgChart1"/>
    <dgm:cxn modelId="{CFFF6B81-3E65-4092-8076-0BDB57A646EF}" type="presParOf" srcId="{900C8F09-35F1-4BA8-8411-2657AD966F56}" destId="{DBB0AC65-A68C-4673-A1FB-37F8FBD079D0}" srcOrd="3" destOrd="0" presId="urn:microsoft.com/office/officeart/2005/8/layout/orgChart1"/>
    <dgm:cxn modelId="{E832420D-5B94-413E-8962-F0307260B3A6}" type="presParOf" srcId="{DBB0AC65-A68C-4673-A1FB-37F8FBD079D0}" destId="{8E6A7545-52B6-46D1-81E4-EF86EB951CF8}" srcOrd="0" destOrd="0" presId="urn:microsoft.com/office/officeart/2005/8/layout/orgChart1"/>
    <dgm:cxn modelId="{70F369F9-FC39-4DDF-9414-BD2832F8C6FA}" type="presParOf" srcId="{8E6A7545-52B6-46D1-81E4-EF86EB951CF8}" destId="{10893775-A8B6-496B-8DC8-29D4EBED855C}" srcOrd="0" destOrd="0" presId="urn:microsoft.com/office/officeart/2005/8/layout/orgChart1"/>
    <dgm:cxn modelId="{C3245FCB-722F-47A2-BD69-686503776134}" type="presParOf" srcId="{8E6A7545-52B6-46D1-81E4-EF86EB951CF8}" destId="{6AA350D5-30CA-4E9C-A771-71F4318CFD6A}" srcOrd="1" destOrd="0" presId="urn:microsoft.com/office/officeart/2005/8/layout/orgChart1"/>
    <dgm:cxn modelId="{A59C8D61-75F7-4E01-8BAF-AF2860191B57}" type="presParOf" srcId="{DBB0AC65-A68C-4673-A1FB-37F8FBD079D0}" destId="{F19B3236-B4BC-42BE-A2B7-0C30860A14CB}" srcOrd="1" destOrd="0" presId="urn:microsoft.com/office/officeart/2005/8/layout/orgChart1"/>
    <dgm:cxn modelId="{9557523E-AB52-4FE6-ADBA-84C23B5B8F75}" type="presParOf" srcId="{DBB0AC65-A68C-4673-A1FB-37F8FBD079D0}" destId="{3D749CAA-39FC-462D-9238-0B2123B6FA04}" srcOrd="2" destOrd="0" presId="urn:microsoft.com/office/officeart/2005/8/layout/orgChart1"/>
    <dgm:cxn modelId="{2D1C7406-2C8D-4BA3-8E96-42CD1C3DCF5C}" type="presParOf" srcId="{900C8F09-35F1-4BA8-8411-2657AD966F56}" destId="{EF96BDCA-D382-40B4-B24C-2B2FFACCDC7B}" srcOrd="4" destOrd="0" presId="urn:microsoft.com/office/officeart/2005/8/layout/orgChart1"/>
    <dgm:cxn modelId="{B5ABCA4F-8F1E-402D-B373-9DBC53823C02}" type="presParOf" srcId="{900C8F09-35F1-4BA8-8411-2657AD966F56}" destId="{3A12611F-35B0-4264-B8DE-1827ADC66FDA}" srcOrd="5" destOrd="0" presId="urn:microsoft.com/office/officeart/2005/8/layout/orgChart1"/>
    <dgm:cxn modelId="{E5DD25E7-0648-42D2-937A-8B9505945EF5}" type="presParOf" srcId="{3A12611F-35B0-4264-B8DE-1827ADC66FDA}" destId="{CF3CF99D-C4D9-4C58-B6D1-2C59D0600E99}" srcOrd="0" destOrd="0" presId="urn:microsoft.com/office/officeart/2005/8/layout/orgChart1"/>
    <dgm:cxn modelId="{59DA7776-D57D-4EDC-A383-B9A6D4E95FE2}" type="presParOf" srcId="{CF3CF99D-C4D9-4C58-B6D1-2C59D0600E99}" destId="{2558E9A4-5179-4A5A-9E89-E33C22C72C8A}" srcOrd="0" destOrd="0" presId="urn:microsoft.com/office/officeart/2005/8/layout/orgChart1"/>
    <dgm:cxn modelId="{43F840A4-2A79-4894-B4B4-BAA66A608A90}" type="presParOf" srcId="{CF3CF99D-C4D9-4C58-B6D1-2C59D0600E99}" destId="{4905968D-8404-41DF-A441-A1D28A26E401}" srcOrd="1" destOrd="0" presId="urn:microsoft.com/office/officeart/2005/8/layout/orgChart1"/>
    <dgm:cxn modelId="{EDBEB09D-78BB-45CE-AC5A-CDE57627020A}" type="presParOf" srcId="{3A12611F-35B0-4264-B8DE-1827ADC66FDA}" destId="{93188F72-66E6-4770-9D8D-AA050915E51C}" srcOrd="1" destOrd="0" presId="urn:microsoft.com/office/officeart/2005/8/layout/orgChart1"/>
    <dgm:cxn modelId="{7A10984C-D1C7-496B-84BC-BE1EC7A7E323}" type="presParOf" srcId="{3A12611F-35B0-4264-B8DE-1827ADC66FDA}" destId="{9F7E7805-1872-4793-8841-E6E0BD63E1DE}" srcOrd="2" destOrd="0" presId="urn:microsoft.com/office/officeart/2005/8/layout/orgChart1"/>
    <dgm:cxn modelId="{B1AD6708-2928-400B-9E7F-869D65CBD819}" type="presParOf" srcId="{900C8F09-35F1-4BA8-8411-2657AD966F56}" destId="{13613654-7C99-4ADB-B0F8-D499F2B34A17}" srcOrd="6" destOrd="0" presId="urn:microsoft.com/office/officeart/2005/8/layout/orgChart1"/>
    <dgm:cxn modelId="{CC7DA35E-CC2B-4B1D-B421-6395DB0A61FC}" type="presParOf" srcId="{900C8F09-35F1-4BA8-8411-2657AD966F56}" destId="{0DCEBBA5-5D18-4B92-8AE2-02777087135B}" srcOrd="7" destOrd="0" presId="urn:microsoft.com/office/officeart/2005/8/layout/orgChart1"/>
    <dgm:cxn modelId="{F1120676-C163-4D05-B604-B08C899D054B}" type="presParOf" srcId="{0DCEBBA5-5D18-4B92-8AE2-02777087135B}" destId="{35F696E3-D3F4-4400-9873-69A0F8F710AE}" srcOrd="0" destOrd="0" presId="urn:microsoft.com/office/officeart/2005/8/layout/orgChart1"/>
    <dgm:cxn modelId="{59904BB7-4F07-417B-9E28-39AA1B6317A9}" type="presParOf" srcId="{35F696E3-D3F4-4400-9873-69A0F8F710AE}" destId="{1C2E59E0-EFBE-4435-A140-BA86EF946975}" srcOrd="0" destOrd="0" presId="urn:microsoft.com/office/officeart/2005/8/layout/orgChart1"/>
    <dgm:cxn modelId="{8250541D-0F7F-4CE1-97C6-06DDE6357663}" type="presParOf" srcId="{35F696E3-D3F4-4400-9873-69A0F8F710AE}" destId="{BF0BD02F-010F-46A6-9AF1-6B73C87C8BE6}" srcOrd="1" destOrd="0" presId="urn:microsoft.com/office/officeart/2005/8/layout/orgChart1"/>
    <dgm:cxn modelId="{967CD753-D063-4ECA-9976-1B989DDD99CD}" type="presParOf" srcId="{0DCEBBA5-5D18-4B92-8AE2-02777087135B}" destId="{0F1744BA-35F2-4EF5-BAC7-B066A7D2418A}" srcOrd="1" destOrd="0" presId="urn:microsoft.com/office/officeart/2005/8/layout/orgChart1"/>
    <dgm:cxn modelId="{D237188D-EC1B-4DB4-9390-B10802075856}" type="presParOf" srcId="{0DCEBBA5-5D18-4B92-8AE2-02777087135B}" destId="{0CE42B94-9D66-46DB-9CF6-0E98B610F0E7}" srcOrd="2" destOrd="0" presId="urn:microsoft.com/office/officeart/2005/8/layout/orgChart1"/>
    <dgm:cxn modelId="{604D358C-070B-4BA3-B1EC-5EA49E7648E8}" type="presParOf" srcId="{A2B46945-78F9-4389-8B80-DDF25A9BED9F}" destId="{506B74E7-AB68-449E-B056-CEB28A9AE45D}" srcOrd="2" destOrd="0" presId="urn:microsoft.com/office/officeart/2005/8/layout/orgChart1"/>
    <dgm:cxn modelId="{D8B0E460-310D-44ED-A206-521F4D3AD443}" type="presParOf" srcId="{ADF04DB8-B732-462D-B7BA-084656BA92CA}" destId="{CF25FDAB-8988-47AC-B8DA-3CBAF058A53A}" srcOrd="4" destOrd="0" presId="urn:microsoft.com/office/officeart/2005/8/layout/orgChart1"/>
    <dgm:cxn modelId="{B239F89B-4C97-4E06-81B2-38167FFEEAB1}" type="presParOf" srcId="{ADF04DB8-B732-462D-B7BA-084656BA92CA}" destId="{56CA6BF6-B746-4D4B-A28F-309136E7474A}" srcOrd="5" destOrd="0" presId="urn:microsoft.com/office/officeart/2005/8/layout/orgChart1"/>
    <dgm:cxn modelId="{BF3EB01C-7A9D-40F5-A9FE-10DEFF05F90B}" type="presParOf" srcId="{56CA6BF6-B746-4D4B-A28F-309136E7474A}" destId="{853887FB-C9BC-4CFF-8DDE-6BB2D60AF605}" srcOrd="0" destOrd="0" presId="urn:microsoft.com/office/officeart/2005/8/layout/orgChart1"/>
    <dgm:cxn modelId="{C0B38D7F-CC1F-490B-AEC9-5CA3EDA3AD79}" type="presParOf" srcId="{853887FB-C9BC-4CFF-8DDE-6BB2D60AF605}" destId="{F8417A23-20E0-4686-A652-4332E1B0F961}" srcOrd="0" destOrd="0" presId="urn:microsoft.com/office/officeart/2005/8/layout/orgChart1"/>
    <dgm:cxn modelId="{CDB32A15-479C-4D9B-A162-4B81582E6469}" type="presParOf" srcId="{853887FB-C9BC-4CFF-8DDE-6BB2D60AF605}" destId="{CCBFE1EA-D818-4494-8471-67725466D5B5}" srcOrd="1" destOrd="0" presId="urn:microsoft.com/office/officeart/2005/8/layout/orgChart1"/>
    <dgm:cxn modelId="{A3296E0C-ABDA-4F58-9F10-8B99E87483B3}" type="presParOf" srcId="{56CA6BF6-B746-4D4B-A28F-309136E7474A}" destId="{802ACD83-E9D8-4B7F-9994-263EA88CE58E}" srcOrd="1" destOrd="0" presId="urn:microsoft.com/office/officeart/2005/8/layout/orgChart1"/>
    <dgm:cxn modelId="{DA7D3FFE-4DDA-4D2D-854A-9A58C5F4B136}" type="presParOf" srcId="{802ACD83-E9D8-4B7F-9994-263EA88CE58E}" destId="{5DD98FF7-675E-4A09-8299-4C46501FD01C}" srcOrd="0" destOrd="0" presId="urn:microsoft.com/office/officeart/2005/8/layout/orgChart1"/>
    <dgm:cxn modelId="{AA61FF40-4139-47C6-8792-E79469EED8E5}" type="presParOf" srcId="{802ACD83-E9D8-4B7F-9994-263EA88CE58E}" destId="{40493B71-24F2-4023-8897-62E1974FBD3D}" srcOrd="1" destOrd="0" presId="urn:microsoft.com/office/officeart/2005/8/layout/orgChart1"/>
    <dgm:cxn modelId="{2F5B0E83-69ED-4C5F-A415-07D4F8531C0B}" type="presParOf" srcId="{40493B71-24F2-4023-8897-62E1974FBD3D}" destId="{048A4E65-8372-43BD-A1A5-1CB6D9494335}" srcOrd="0" destOrd="0" presId="urn:microsoft.com/office/officeart/2005/8/layout/orgChart1"/>
    <dgm:cxn modelId="{3F9EAF53-9367-45C6-BF9C-C292493EA5D9}" type="presParOf" srcId="{048A4E65-8372-43BD-A1A5-1CB6D9494335}" destId="{E5B585F0-C3C7-49E2-88AE-DF601FCA565C}" srcOrd="0" destOrd="0" presId="urn:microsoft.com/office/officeart/2005/8/layout/orgChart1"/>
    <dgm:cxn modelId="{7C95C0DE-3613-477A-8E44-9A25AF08E8E7}" type="presParOf" srcId="{048A4E65-8372-43BD-A1A5-1CB6D9494335}" destId="{FA1FFF34-1AA4-46FB-9D3C-A33E4382A2F6}" srcOrd="1" destOrd="0" presId="urn:microsoft.com/office/officeart/2005/8/layout/orgChart1"/>
    <dgm:cxn modelId="{F4F6D02E-95E3-4432-A29D-CF14378AB23A}" type="presParOf" srcId="{40493B71-24F2-4023-8897-62E1974FBD3D}" destId="{0A2F2BC7-5FCC-4242-A231-68095863C9F7}" srcOrd="1" destOrd="0" presId="urn:microsoft.com/office/officeart/2005/8/layout/orgChart1"/>
    <dgm:cxn modelId="{E476457B-CEE4-4873-9F5A-23FD400F80B3}" type="presParOf" srcId="{40493B71-24F2-4023-8897-62E1974FBD3D}" destId="{EFC234BA-1078-4773-9E1E-8BDA4E42F7BE}" srcOrd="2" destOrd="0" presId="urn:microsoft.com/office/officeart/2005/8/layout/orgChart1"/>
    <dgm:cxn modelId="{743CFACC-71C2-4DBD-9011-348B90E07862}" type="presParOf" srcId="{802ACD83-E9D8-4B7F-9994-263EA88CE58E}" destId="{3A425F25-C15A-4883-B025-94ABFDC4BF5E}" srcOrd="2" destOrd="0" presId="urn:microsoft.com/office/officeart/2005/8/layout/orgChart1"/>
    <dgm:cxn modelId="{78AC485D-A03A-4F71-82D4-FC84B78E33F8}" type="presParOf" srcId="{802ACD83-E9D8-4B7F-9994-263EA88CE58E}" destId="{5948215C-EBFB-4F7E-8BBB-E5495F9A574A}" srcOrd="3" destOrd="0" presId="urn:microsoft.com/office/officeart/2005/8/layout/orgChart1"/>
    <dgm:cxn modelId="{3CE6EAB2-74E5-424F-9EA2-A61BDE663C47}" type="presParOf" srcId="{5948215C-EBFB-4F7E-8BBB-E5495F9A574A}" destId="{2B77FCA7-206E-4FE7-9FEE-DC2BEA6B6620}" srcOrd="0" destOrd="0" presId="urn:microsoft.com/office/officeart/2005/8/layout/orgChart1"/>
    <dgm:cxn modelId="{47D3DC08-6350-4FC0-8C8F-E45E6984098A}" type="presParOf" srcId="{2B77FCA7-206E-4FE7-9FEE-DC2BEA6B6620}" destId="{F727EC10-771D-4FA6-A45A-79E8D7E019CF}" srcOrd="0" destOrd="0" presId="urn:microsoft.com/office/officeart/2005/8/layout/orgChart1"/>
    <dgm:cxn modelId="{4F095F3E-4BE8-48A1-A657-95964B90732A}" type="presParOf" srcId="{2B77FCA7-206E-4FE7-9FEE-DC2BEA6B6620}" destId="{9D3B3AB5-4997-4804-BFB1-08E60B38DC20}" srcOrd="1" destOrd="0" presId="urn:microsoft.com/office/officeart/2005/8/layout/orgChart1"/>
    <dgm:cxn modelId="{71510038-A6D1-47C1-9133-6D7D583A1CBC}" type="presParOf" srcId="{5948215C-EBFB-4F7E-8BBB-E5495F9A574A}" destId="{136B5033-7D97-43C9-B81C-E676C289282C}" srcOrd="1" destOrd="0" presId="urn:microsoft.com/office/officeart/2005/8/layout/orgChart1"/>
    <dgm:cxn modelId="{E9A1BCCF-0291-4821-8205-2EECDA42B643}" type="presParOf" srcId="{136B5033-7D97-43C9-B81C-E676C289282C}" destId="{7CC51D5C-E8F8-4532-9533-614F11F37A88}" srcOrd="0" destOrd="0" presId="urn:microsoft.com/office/officeart/2005/8/layout/orgChart1"/>
    <dgm:cxn modelId="{FBD10EEC-46AE-4B4E-AEB7-225DDE3BF56B}" type="presParOf" srcId="{136B5033-7D97-43C9-B81C-E676C289282C}" destId="{3EF218D7-3FF6-4DA0-AC4B-34F3C8598318}" srcOrd="1" destOrd="0" presId="urn:microsoft.com/office/officeart/2005/8/layout/orgChart1"/>
    <dgm:cxn modelId="{0ABECD8A-8D48-44C2-8B20-92905C256299}" type="presParOf" srcId="{3EF218D7-3FF6-4DA0-AC4B-34F3C8598318}" destId="{9AADFD06-86D6-43A4-9BCC-8FA64FA011AF}" srcOrd="0" destOrd="0" presId="urn:microsoft.com/office/officeart/2005/8/layout/orgChart1"/>
    <dgm:cxn modelId="{43F5CDAA-2059-4C57-8B12-8D2FE69C0FDC}" type="presParOf" srcId="{9AADFD06-86D6-43A4-9BCC-8FA64FA011AF}" destId="{E16BF300-E087-4A24-AFF0-E3561E5D53FC}" srcOrd="0" destOrd="0" presId="urn:microsoft.com/office/officeart/2005/8/layout/orgChart1"/>
    <dgm:cxn modelId="{6F4A7D4E-3606-40BA-8E7B-9131E88B66F5}" type="presParOf" srcId="{9AADFD06-86D6-43A4-9BCC-8FA64FA011AF}" destId="{7C724FC8-21BC-49D6-AF78-C7148074C094}" srcOrd="1" destOrd="0" presId="urn:microsoft.com/office/officeart/2005/8/layout/orgChart1"/>
    <dgm:cxn modelId="{FDB3CD49-9836-4F54-97CD-550A2A87A00C}" type="presParOf" srcId="{3EF218D7-3FF6-4DA0-AC4B-34F3C8598318}" destId="{13AA18A1-F53C-4F88-BDA5-FD554A3E2161}" srcOrd="1" destOrd="0" presId="urn:microsoft.com/office/officeart/2005/8/layout/orgChart1"/>
    <dgm:cxn modelId="{BE79D380-6CE0-4B1B-A096-92176A6BAC39}" type="presParOf" srcId="{3EF218D7-3FF6-4DA0-AC4B-34F3C8598318}" destId="{BB723F05-0DE9-4137-A2B0-D6DDA07AC2F1}" srcOrd="2" destOrd="0" presId="urn:microsoft.com/office/officeart/2005/8/layout/orgChart1"/>
    <dgm:cxn modelId="{9EEB544E-E0E4-46D2-99D6-BD2346E186FE}" type="presParOf" srcId="{136B5033-7D97-43C9-B81C-E676C289282C}" destId="{87F6C127-02BD-4198-8E74-9DF103216578}" srcOrd="2" destOrd="0" presId="urn:microsoft.com/office/officeart/2005/8/layout/orgChart1"/>
    <dgm:cxn modelId="{3CCD4AE2-2F67-4AEA-A896-07AF644FC284}" type="presParOf" srcId="{136B5033-7D97-43C9-B81C-E676C289282C}" destId="{696B3883-51E1-4A41-8062-809BF91A0379}" srcOrd="3" destOrd="0" presId="urn:microsoft.com/office/officeart/2005/8/layout/orgChart1"/>
    <dgm:cxn modelId="{3D1D1E3C-2C5D-4D2D-9D19-54B574FCCBA6}" type="presParOf" srcId="{696B3883-51E1-4A41-8062-809BF91A0379}" destId="{73E7495C-817F-4756-8343-993CD67AC060}" srcOrd="0" destOrd="0" presId="urn:microsoft.com/office/officeart/2005/8/layout/orgChart1"/>
    <dgm:cxn modelId="{1AD4DEFC-C0F7-484F-BB6F-3C5752DDFAAA}" type="presParOf" srcId="{73E7495C-817F-4756-8343-993CD67AC060}" destId="{CBD74BE9-647F-45AA-B189-DB9A4B88595D}" srcOrd="0" destOrd="0" presId="urn:microsoft.com/office/officeart/2005/8/layout/orgChart1"/>
    <dgm:cxn modelId="{802C2F0B-BA8E-49C1-BE50-AD01FC119B76}" type="presParOf" srcId="{73E7495C-817F-4756-8343-993CD67AC060}" destId="{0C157E60-D0C5-47B1-A9C7-33210177DE5F}" srcOrd="1" destOrd="0" presId="urn:microsoft.com/office/officeart/2005/8/layout/orgChart1"/>
    <dgm:cxn modelId="{ED57EA96-A77E-4EB1-A05A-60C1A2D35E05}" type="presParOf" srcId="{696B3883-51E1-4A41-8062-809BF91A0379}" destId="{98090B5B-AA59-46F2-A0AC-8B58E0B231B0}" srcOrd="1" destOrd="0" presId="urn:microsoft.com/office/officeart/2005/8/layout/orgChart1"/>
    <dgm:cxn modelId="{A839EE34-A0CE-4456-BB75-DBC466B2B69A}" type="presParOf" srcId="{696B3883-51E1-4A41-8062-809BF91A0379}" destId="{671E75CF-0C3E-49B9-A48C-4E738ABCEFF1}" srcOrd="2" destOrd="0" presId="urn:microsoft.com/office/officeart/2005/8/layout/orgChart1"/>
    <dgm:cxn modelId="{9D187BF1-3DBF-49BF-B092-F30C86405AF1}" type="presParOf" srcId="{136B5033-7D97-43C9-B81C-E676C289282C}" destId="{E203CB78-9B7A-44B5-8986-9A6284EDD271}" srcOrd="4" destOrd="0" presId="urn:microsoft.com/office/officeart/2005/8/layout/orgChart1"/>
    <dgm:cxn modelId="{20596157-C236-4293-85C2-9665866AC163}" type="presParOf" srcId="{136B5033-7D97-43C9-B81C-E676C289282C}" destId="{209C5409-0573-46B3-B29F-F08D8A94C7E9}" srcOrd="5" destOrd="0" presId="urn:microsoft.com/office/officeart/2005/8/layout/orgChart1"/>
    <dgm:cxn modelId="{EA897BFD-43FD-4B00-83B8-C7E87B443320}" type="presParOf" srcId="{209C5409-0573-46B3-B29F-F08D8A94C7E9}" destId="{A256B52B-EAEC-4BE3-B5E7-9A46B1893F87}" srcOrd="0" destOrd="0" presId="urn:microsoft.com/office/officeart/2005/8/layout/orgChart1"/>
    <dgm:cxn modelId="{B9F3D598-CD6A-49B6-A5BE-02F1367778E6}" type="presParOf" srcId="{A256B52B-EAEC-4BE3-B5E7-9A46B1893F87}" destId="{55489FCB-D395-44BB-B825-13154C24BED3}" srcOrd="0" destOrd="0" presId="urn:microsoft.com/office/officeart/2005/8/layout/orgChart1"/>
    <dgm:cxn modelId="{B3DA20E7-D6F5-44F3-B090-F429298A0809}" type="presParOf" srcId="{A256B52B-EAEC-4BE3-B5E7-9A46B1893F87}" destId="{7413FFB7-D301-41A1-8206-D807D659C1CF}" srcOrd="1" destOrd="0" presId="urn:microsoft.com/office/officeart/2005/8/layout/orgChart1"/>
    <dgm:cxn modelId="{86DF91C4-FDDA-4535-9557-419097D1C82D}" type="presParOf" srcId="{209C5409-0573-46B3-B29F-F08D8A94C7E9}" destId="{F8BA604B-DB7C-4BBB-AB3B-8E9C881FDC1A}" srcOrd="1" destOrd="0" presId="urn:microsoft.com/office/officeart/2005/8/layout/orgChart1"/>
    <dgm:cxn modelId="{2E3D40E3-B3B4-4911-B476-AD4B1B25EC16}" type="presParOf" srcId="{209C5409-0573-46B3-B29F-F08D8A94C7E9}" destId="{FFDEF6E9-1F72-4B86-BB28-4EB081C7CBE9}" srcOrd="2" destOrd="0" presId="urn:microsoft.com/office/officeart/2005/8/layout/orgChart1"/>
    <dgm:cxn modelId="{14ADD05E-37B8-48A1-8FC7-6C63F8842662}" type="presParOf" srcId="{5948215C-EBFB-4F7E-8BBB-E5495F9A574A}" destId="{FBD00DF2-C2AC-4B84-AFFA-90CC0C84CE65}" srcOrd="2" destOrd="0" presId="urn:microsoft.com/office/officeart/2005/8/layout/orgChart1"/>
    <dgm:cxn modelId="{3FE208F7-9E86-4AA4-9BB5-CF29CCEA925E}" type="presParOf" srcId="{56CA6BF6-B746-4D4B-A28F-309136E7474A}" destId="{97B4C74F-E829-4F1B-B1B8-899410447302}" srcOrd="2" destOrd="0" presId="urn:microsoft.com/office/officeart/2005/8/layout/orgChart1"/>
    <dgm:cxn modelId="{8DE8AB40-9A33-44E5-90CE-5EE853E32564}" type="presParOf" srcId="{ADF04DB8-B732-462D-B7BA-084656BA92CA}" destId="{F11983A5-304D-4EAE-8DBB-1E593C1FEC84}" srcOrd="6" destOrd="0" presId="urn:microsoft.com/office/officeart/2005/8/layout/orgChart1"/>
    <dgm:cxn modelId="{871C39A2-D75E-4852-9D85-50BA727DCD44}" type="presParOf" srcId="{ADF04DB8-B732-462D-B7BA-084656BA92CA}" destId="{5FF5BAAD-B876-448E-AB6B-50EF8850FE79}" srcOrd="7" destOrd="0" presId="urn:microsoft.com/office/officeart/2005/8/layout/orgChart1"/>
    <dgm:cxn modelId="{8D9500FA-3AE0-4624-B0E7-BF1651B2A7A0}" type="presParOf" srcId="{5FF5BAAD-B876-448E-AB6B-50EF8850FE79}" destId="{7712B50F-60CE-4A99-92F1-BDB57D1F318F}" srcOrd="0" destOrd="0" presId="urn:microsoft.com/office/officeart/2005/8/layout/orgChart1"/>
    <dgm:cxn modelId="{8A95C2C9-A908-49EE-8067-8BFD6D73CD43}" type="presParOf" srcId="{7712B50F-60CE-4A99-92F1-BDB57D1F318F}" destId="{2626E334-BF89-445D-AB04-9D34501B5C47}" srcOrd="0" destOrd="0" presId="urn:microsoft.com/office/officeart/2005/8/layout/orgChart1"/>
    <dgm:cxn modelId="{D6DF514B-CAFA-4D4F-9BE8-ACF6F0B42BE7}" type="presParOf" srcId="{7712B50F-60CE-4A99-92F1-BDB57D1F318F}" destId="{A63D34D3-BF30-4D81-9F2E-6E3E1AE37B26}" srcOrd="1" destOrd="0" presId="urn:microsoft.com/office/officeart/2005/8/layout/orgChart1"/>
    <dgm:cxn modelId="{72DA47F1-7F4A-451C-861E-987F6784AFD1}" type="presParOf" srcId="{5FF5BAAD-B876-448E-AB6B-50EF8850FE79}" destId="{ECE7C4DD-514F-4182-A53D-21C9DE89B388}" srcOrd="1" destOrd="0" presId="urn:microsoft.com/office/officeart/2005/8/layout/orgChart1"/>
    <dgm:cxn modelId="{9C2DCC85-2556-4830-B1F5-898DC87068DE}" type="presParOf" srcId="{ECE7C4DD-514F-4182-A53D-21C9DE89B388}" destId="{4622BF68-6F79-4D3C-90E9-ACF8C69A93E6}" srcOrd="0" destOrd="0" presId="urn:microsoft.com/office/officeart/2005/8/layout/orgChart1"/>
    <dgm:cxn modelId="{7FA6F434-AA2D-4A59-91D0-2077C7F6A3F0}" type="presParOf" srcId="{ECE7C4DD-514F-4182-A53D-21C9DE89B388}" destId="{DBA408A8-EB29-4691-B327-C07572704845}" srcOrd="1" destOrd="0" presId="urn:microsoft.com/office/officeart/2005/8/layout/orgChart1"/>
    <dgm:cxn modelId="{DCF37367-6F1D-45FA-A9FD-F089139E164C}" type="presParOf" srcId="{DBA408A8-EB29-4691-B327-C07572704845}" destId="{27DCAB3B-F28B-4616-9ED5-CD7DBE297C37}" srcOrd="0" destOrd="0" presId="urn:microsoft.com/office/officeart/2005/8/layout/orgChart1"/>
    <dgm:cxn modelId="{1C9A0523-20C7-46FB-9361-9C7F4D796F87}" type="presParOf" srcId="{27DCAB3B-F28B-4616-9ED5-CD7DBE297C37}" destId="{B89B4408-FBBC-43BF-85B9-B9F592225768}" srcOrd="0" destOrd="0" presId="urn:microsoft.com/office/officeart/2005/8/layout/orgChart1"/>
    <dgm:cxn modelId="{2F04393C-7F6F-44F9-BD1A-BB8695FC90A5}" type="presParOf" srcId="{27DCAB3B-F28B-4616-9ED5-CD7DBE297C37}" destId="{40229780-E51D-4ECE-840D-2250C4F9ACBF}" srcOrd="1" destOrd="0" presId="urn:microsoft.com/office/officeart/2005/8/layout/orgChart1"/>
    <dgm:cxn modelId="{82EF4337-4229-4A22-BE75-164D34BDA0DB}" type="presParOf" srcId="{DBA408A8-EB29-4691-B327-C07572704845}" destId="{E9839428-73F1-43F2-AD6B-81BA54780F63}" srcOrd="1" destOrd="0" presId="urn:microsoft.com/office/officeart/2005/8/layout/orgChart1"/>
    <dgm:cxn modelId="{97297B68-AD2D-4E1E-AE8C-ABF73C811591}" type="presParOf" srcId="{DBA408A8-EB29-4691-B327-C07572704845}" destId="{EBC812AF-ED08-4816-8820-DB57892DF093}" srcOrd="2" destOrd="0" presId="urn:microsoft.com/office/officeart/2005/8/layout/orgChart1"/>
    <dgm:cxn modelId="{1EDC4A1D-39D7-4EAE-8DBF-45B4CF286575}" type="presParOf" srcId="{ECE7C4DD-514F-4182-A53D-21C9DE89B388}" destId="{7003476D-8073-47E2-A2A2-BC0AA5012C01}" srcOrd="2" destOrd="0" presId="urn:microsoft.com/office/officeart/2005/8/layout/orgChart1"/>
    <dgm:cxn modelId="{6D824582-B83A-4BF7-8EBE-1D2DB8FCBDBB}" type="presParOf" srcId="{ECE7C4DD-514F-4182-A53D-21C9DE89B388}" destId="{9B91D22D-B08B-44CC-875C-948A96A761CF}" srcOrd="3" destOrd="0" presId="urn:microsoft.com/office/officeart/2005/8/layout/orgChart1"/>
    <dgm:cxn modelId="{7DCBD716-FB3D-499D-A334-6BE9378CC93E}" type="presParOf" srcId="{9B91D22D-B08B-44CC-875C-948A96A761CF}" destId="{469EBBA0-C2E9-4F04-9CA6-EDE569F792E7}" srcOrd="0" destOrd="0" presId="urn:microsoft.com/office/officeart/2005/8/layout/orgChart1"/>
    <dgm:cxn modelId="{FC01A09D-1CE6-47FE-813E-C2D29FBB15E8}" type="presParOf" srcId="{469EBBA0-C2E9-4F04-9CA6-EDE569F792E7}" destId="{BB993283-EA4D-41F4-B096-65D8B942E17B}" srcOrd="0" destOrd="0" presId="urn:microsoft.com/office/officeart/2005/8/layout/orgChart1"/>
    <dgm:cxn modelId="{AB1C98B4-1CA6-475B-9414-74875305F605}" type="presParOf" srcId="{469EBBA0-C2E9-4F04-9CA6-EDE569F792E7}" destId="{31549A22-D719-46D0-9886-C28C85235C56}" srcOrd="1" destOrd="0" presId="urn:microsoft.com/office/officeart/2005/8/layout/orgChart1"/>
    <dgm:cxn modelId="{888662E1-C8C8-4714-9AB9-854D842F4DC6}" type="presParOf" srcId="{9B91D22D-B08B-44CC-875C-948A96A761CF}" destId="{E38C2216-734A-4971-8D0D-686338B769E7}" srcOrd="1" destOrd="0" presId="urn:microsoft.com/office/officeart/2005/8/layout/orgChart1"/>
    <dgm:cxn modelId="{1F224001-2F87-48C8-842D-DC58355CFEE8}" type="presParOf" srcId="{9B91D22D-B08B-44CC-875C-948A96A761CF}" destId="{D1014F48-AD7F-47D3-9247-58C2F3CF7945}" srcOrd="2" destOrd="0" presId="urn:microsoft.com/office/officeart/2005/8/layout/orgChart1"/>
    <dgm:cxn modelId="{021F209B-EFBD-4D6E-890F-C5CBFDCDC14A}" type="presParOf" srcId="{ECE7C4DD-514F-4182-A53D-21C9DE89B388}" destId="{061C3FCE-2309-47D9-9B59-29D34F867689}" srcOrd="4" destOrd="0" presId="urn:microsoft.com/office/officeart/2005/8/layout/orgChart1"/>
    <dgm:cxn modelId="{D514CB8B-3B7C-416A-BB18-065397C9D628}" type="presParOf" srcId="{ECE7C4DD-514F-4182-A53D-21C9DE89B388}" destId="{BBAFBCB3-AD46-49CE-95AB-15D2800AF4B7}" srcOrd="5" destOrd="0" presId="urn:microsoft.com/office/officeart/2005/8/layout/orgChart1"/>
    <dgm:cxn modelId="{0796CBA9-4B2D-4B3A-ACE6-A7EE11397189}" type="presParOf" srcId="{BBAFBCB3-AD46-49CE-95AB-15D2800AF4B7}" destId="{7A01BDB7-41AB-4B8D-A2F0-374108AC1BE2}" srcOrd="0" destOrd="0" presId="urn:microsoft.com/office/officeart/2005/8/layout/orgChart1"/>
    <dgm:cxn modelId="{E8418188-062A-4748-9EC2-2E3F6B2FE5F7}" type="presParOf" srcId="{7A01BDB7-41AB-4B8D-A2F0-374108AC1BE2}" destId="{0293AB4A-6354-4566-B3F1-5542BBD24D5E}" srcOrd="0" destOrd="0" presId="urn:microsoft.com/office/officeart/2005/8/layout/orgChart1"/>
    <dgm:cxn modelId="{6E1D234E-CE3A-4167-815E-FDCB2E641D48}" type="presParOf" srcId="{7A01BDB7-41AB-4B8D-A2F0-374108AC1BE2}" destId="{16D239D4-580A-4218-9124-F071C340EE38}" srcOrd="1" destOrd="0" presId="urn:microsoft.com/office/officeart/2005/8/layout/orgChart1"/>
    <dgm:cxn modelId="{1F6C98B7-C9A3-47D3-960B-EF3BB4ED7ECB}" type="presParOf" srcId="{BBAFBCB3-AD46-49CE-95AB-15D2800AF4B7}" destId="{E1466E80-DEA0-47AE-B452-3CCCEBA24D7B}" srcOrd="1" destOrd="0" presId="urn:microsoft.com/office/officeart/2005/8/layout/orgChart1"/>
    <dgm:cxn modelId="{6CE547FC-7581-4137-AD7E-150B686AA7BD}" type="presParOf" srcId="{BBAFBCB3-AD46-49CE-95AB-15D2800AF4B7}" destId="{9AC35E71-8085-4A07-80FE-F212663B9A2B}" srcOrd="2" destOrd="0" presId="urn:microsoft.com/office/officeart/2005/8/layout/orgChart1"/>
    <dgm:cxn modelId="{1253DA4C-EF20-435D-B214-839EC6502AFA}" type="presParOf" srcId="{ECE7C4DD-514F-4182-A53D-21C9DE89B388}" destId="{5EE1ABC8-1F58-485D-A0AC-F96F5AF29F36}" srcOrd="6" destOrd="0" presId="urn:microsoft.com/office/officeart/2005/8/layout/orgChart1"/>
    <dgm:cxn modelId="{93A306EF-CCAB-4CCC-9453-E621E2AC4CF9}" type="presParOf" srcId="{ECE7C4DD-514F-4182-A53D-21C9DE89B388}" destId="{D389C1B4-A155-4389-89F3-34BD9614EEB3}" srcOrd="7" destOrd="0" presId="urn:microsoft.com/office/officeart/2005/8/layout/orgChart1"/>
    <dgm:cxn modelId="{0B4D2F46-A946-42FA-9740-476CDC078EEF}" type="presParOf" srcId="{D389C1B4-A155-4389-89F3-34BD9614EEB3}" destId="{EC229378-A3E7-488D-8E25-B211B6C44FA1}" srcOrd="0" destOrd="0" presId="urn:microsoft.com/office/officeart/2005/8/layout/orgChart1"/>
    <dgm:cxn modelId="{27D12990-8307-4610-9D6A-5DB3A3744D9B}" type="presParOf" srcId="{EC229378-A3E7-488D-8E25-B211B6C44FA1}" destId="{2D345977-1415-44EB-B276-853AB0E4F5A8}" srcOrd="0" destOrd="0" presId="urn:microsoft.com/office/officeart/2005/8/layout/orgChart1"/>
    <dgm:cxn modelId="{3265E95E-5459-47F4-8CE6-F5D7C5E417BA}" type="presParOf" srcId="{EC229378-A3E7-488D-8E25-B211B6C44FA1}" destId="{F535B435-E592-494C-9915-072DF5E41A89}" srcOrd="1" destOrd="0" presId="urn:microsoft.com/office/officeart/2005/8/layout/orgChart1"/>
    <dgm:cxn modelId="{45C1DC37-D37F-4E03-A8AD-70AC0A42C234}" type="presParOf" srcId="{D389C1B4-A155-4389-89F3-34BD9614EEB3}" destId="{CD4A41D7-60C2-4CCB-B296-6A63B03BAA2A}" srcOrd="1" destOrd="0" presId="urn:microsoft.com/office/officeart/2005/8/layout/orgChart1"/>
    <dgm:cxn modelId="{52CD1275-98B5-47F1-A7D9-F5852D7ABB78}" type="presParOf" srcId="{D389C1B4-A155-4389-89F3-34BD9614EEB3}" destId="{D37F4CC0-237B-4BDC-8C6D-D6A8E55D3BC9}" srcOrd="2" destOrd="0" presId="urn:microsoft.com/office/officeart/2005/8/layout/orgChart1"/>
    <dgm:cxn modelId="{E16A6E7A-D8EF-4F27-BD68-7DC58B64F6FE}" type="presParOf" srcId="{ECE7C4DD-514F-4182-A53D-21C9DE89B388}" destId="{1A055D49-CB22-4DF7-988C-867A9D882179}" srcOrd="8" destOrd="0" presId="urn:microsoft.com/office/officeart/2005/8/layout/orgChart1"/>
    <dgm:cxn modelId="{88624016-381B-44BD-B2ED-6DA4720A3286}" type="presParOf" srcId="{ECE7C4DD-514F-4182-A53D-21C9DE89B388}" destId="{21930E91-74DD-4B37-9061-5723B3FFAE2D}" srcOrd="9" destOrd="0" presId="urn:microsoft.com/office/officeart/2005/8/layout/orgChart1"/>
    <dgm:cxn modelId="{3910F618-F042-4774-BD07-CD05FF42C149}" type="presParOf" srcId="{21930E91-74DD-4B37-9061-5723B3FFAE2D}" destId="{3FC95708-F9A2-4CDB-84F4-E79C7BBD1B74}" srcOrd="0" destOrd="0" presId="urn:microsoft.com/office/officeart/2005/8/layout/orgChart1"/>
    <dgm:cxn modelId="{1428A3F3-9794-4957-941C-4004F119369D}" type="presParOf" srcId="{3FC95708-F9A2-4CDB-84F4-E79C7BBD1B74}" destId="{394FA8E9-6A9A-4191-8B1B-123F57F9389E}" srcOrd="0" destOrd="0" presId="urn:microsoft.com/office/officeart/2005/8/layout/orgChart1"/>
    <dgm:cxn modelId="{5A10C0B7-9D0C-421E-A819-4C05BEDCFAFE}" type="presParOf" srcId="{3FC95708-F9A2-4CDB-84F4-E79C7BBD1B74}" destId="{39DAA99B-62C6-418B-B4D7-82E26B3D61DB}" srcOrd="1" destOrd="0" presId="urn:microsoft.com/office/officeart/2005/8/layout/orgChart1"/>
    <dgm:cxn modelId="{FAA0BE6F-F313-441E-BF04-C25DC33F5631}" type="presParOf" srcId="{21930E91-74DD-4B37-9061-5723B3FFAE2D}" destId="{BA9780CE-C919-4D84-A571-6397C9BB96DA}" srcOrd="1" destOrd="0" presId="urn:microsoft.com/office/officeart/2005/8/layout/orgChart1"/>
    <dgm:cxn modelId="{62482C42-43DB-48F3-B37E-8837DC736C94}" type="presParOf" srcId="{21930E91-74DD-4B37-9061-5723B3FFAE2D}" destId="{43C3629F-73C8-4CCA-A7B8-F6145F91E3A6}" srcOrd="2" destOrd="0" presId="urn:microsoft.com/office/officeart/2005/8/layout/orgChart1"/>
    <dgm:cxn modelId="{39D7D149-23A5-4051-A239-02BD679E540B}" type="presParOf" srcId="{5FF5BAAD-B876-448E-AB6B-50EF8850FE79}" destId="{6623058B-851A-4477-A677-AA6B801D5ADB}" srcOrd="2" destOrd="0" presId="urn:microsoft.com/office/officeart/2005/8/layout/orgChart1"/>
    <dgm:cxn modelId="{AE3E8E46-6BBF-4900-8A38-BA80BEA7DBE4}" type="presParOf" srcId="{ADF04DB8-B732-462D-B7BA-084656BA92CA}" destId="{0E338F9C-0E39-4663-940C-B86AB43C8073}" srcOrd="8" destOrd="0" presId="urn:microsoft.com/office/officeart/2005/8/layout/orgChart1"/>
    <dgm:cxn modelId="{FE099838-BA9E-486B-BC46-316ACD11E7E0}" type="presParOf" srcId="{ADF04DB8-B732-462D-B7BA-084656BA92CA}" destId="{9F977853-43C7-4FA0-B661-A3AA9946217B}" srcOrd="9" destOrd="0" presId="urn:microsoft.com/office/officeart/2005/8/layout/orgChart1"/>
    <dgm:cxn modelId="{C0247AEF-E762-4A79-B6B8-BAEB26F8AEA1}" type="presParOf" srcId="{9F977853-43C7-4FA0-B661-A3AA9946217B}" destId="{C7847FAB-0DF6-4A68-B108-95AE52128ACC}" srcOrd="0" destOrd="0" presId="urn:microsoft.com/office/officeart/2005/8/layout/orgChart1"/>
    <dgm:cxn modelId="{40CDB460-1C40-44F5-83D2-F7FB0D17DB4E}" type="presParOf" srcId="{C7847FAB-0DF6-4A68-B108-95AE52128ACC}" destId="{4348043F-576A-487E-868C-9E4A5B307D6A}" srcOrd="0" destOrd="0" presId="urn:microsoft.com/office/officeart/2005/8/layout/orgChart1"/>
    <dgm:cxn modelId="{DD88C61C-D76D-460A-8CBD-53FE2EE13B36}" type="presParOf" srcId="{C7847FAB-0DF6-4A68-B108-95AE52128ACC}" destId="{DAB93722-3B82-4928-9150-E88DC2763320}" srcOrd="1" destOrd="0" presId="urn:microsoft.com/office/officeart/2005/8/layout/orgChart1"/>
    <dgm:cxn modelId="{B5795FED-8327-4A58-8873-A16B611C9410}" type="presParOf" srcId="{9F977853-43C7-4FA0-B661-A3AA9946217B}" destId="{1AFD98B8-AF4E-49FC-BE67-0273DC2D58D1}" srcOrd="1" destOrd="0" presId="urn:microsoft.com/office/officeart/2005/8/layout/orgChart1"/>
    <dgm:cxn modelId="{FB128EF6-12BF-4254-BE3B-EBE33484D216}" type="presParOf" srcId="{1AFD98B8-AF4E-49FC-BE67-0273DC2D58D1}" destId="{23B629D0-FEFB-4597-8AB1-087F3340DD24}" srcOrd="0" destOrd="0" presId="urn:microsoft.com/office/officeart/2005/8/layout/orgChart1"/>
    <dgm:cxn modelId="{E7ECDF1B-6990-4981-ADAC-AB51C787B1C6}" type="presParOf" srcId="{1AFD98B8-AF4E-49FC-BE67-0273DC2D58D1}" destId="{DEEE2DC9-3C09-4EBD-A244-01EBF585A28A}" srcOrd="1" destOrd="0" presId="urn:microsoft.com/office/officeart/2005/8/layout/orgChart1"/>
    <dgm:cxn modelId="{DDE13A0C-F5A7-412B-80C6-71C9E0B9E207}" type="presParOf" srcId="{DEEE2DC9-3C09-4EBD-A244-01EBF585A28A}" destId="{54D40935-BBDC-4EC0-B531-E559F6D3F4D3}" srcOrd="0" destOrd="0" presId="urn:microsoft.com/office/officeart/2005/8/layout/orgChart1"/>
    <dgm:cxn modelId="{782795DD-EFEB-49F6-883B-01A5275E99F9}" type="presParOf" srcId="{54D40935-BBDC-4EC0-B531-E559F6D3F4D3}" destId="{57CC3E18-8139-41B9-92B6-F2BC61D6A66C}" srcOrd="0" destOrd="0" presId="urn:microsoft.com/office/officeart/2005/8/layout/orgChart1"/>
    <dgm:cxn modelId="{D71415F1-51FB-48A1-9F41-556757A76179}" type="presParOf" srcId="{54D40935-BBDC-4EC0-B531-E559F6D3F4D3}" destId="{5474B4F8-7354-4A61-8475-09C76373358B}" srcOrd="1" destOrd="0" presId="urn:microsoft.com/office/officeart/2005/8/layout/orgChart1"/>
    <dgm:cxn modelId="{8633D3B3-4D9A-4FAB-9D5E-E857A76F199B}" type="presParOf" srcId="{DEEE2DC9-3C09-4EBD-A244-01EBF585A28A}" destId="{B47DF184-E1CA-4231-A298-D2D7E6B30AC7}" srcOrd="1" destOrd="0" presId="urn:microsoft.com/office/officeart/2005/8/layout/orgChart1"/>
    <dgm:cxn modelId="{EABC981A-F185-43A7-B9D0-8AA2D4CA605B}" type="presParOf" srcId="{DEEE2DC9-3C09-4EBD-A244-01EBF585A28A}" destId="{C51A6311-9A67-4F77-9A87-03C0DCA3073E}" srcOrd="2" destOrd="0" presId="urn:microsoft.com/office/officeart/2005/8/layout/orgChart1"/>
    <dgm:cxn modelId="{6D888588-CADA-45AC-81AE-06D408925423}" type="presParOf" srcId="{1AFD98B8-AF4E-49FC-BE67-0273DC2D58D1}" destId="{0747798F-8301-4EB1-8074-F7F92FD0D85B}" srcOrd="2" destOrd="0" presId="urn:microsoft.com/office/officeart/2005/8/layout/orgChart1"/>
    <dgm:cxn modelId="{37D33678-A3DF-44E5-AD1D-63D0A57DFC75}" type="presParOf" srcId="{1AFD98B8-AF4E-49FC-BE67-0273DC2D58D1}" destId="{AECE35BB-9CED-4099-AAEC-B9F8D2E882A8}" srcOrd="3" destOrd="0" presId="urn:microsoft.com/office/officeart/2005/8/layout/orgChart1"/>
    <dgm:cxn modelId="{67180E8B-B5EF-4033-86F2-2CC534951876}" type="presParOf" srcId="{AECE35BB-9CED-4099-AAEC-B9F8D2E882A8}" destId="{0434A2BD-A521-466E-80D2-17CA64FDDB26}" srcOrd="0" destOrd="0" presId="urn:microsoft.com/office/officeart/2005/8/layout/orgChart1"/>
    <dgm:cxn modelId="{07E225A2-2D22-44EF-A7C1-A50C79346AF0}" type="presParOf" srcId="{0434A2BD-A521-466E-80D2-17CA64FDDB26}" destId="{7CDC7C44-B9C2-488A-8B05-E485828E7D43}" srcOrd="0" destOrd="0" presId="urn:microsoft.com/office/officeart/2005/8/layout/orgChart1"/>
    <dgm:cxn modelId="{FFEF3719-686C-473B-A753-4B9A10EA94B6}" type="presParOf" srcId="{0434A2BD-A521-466E-80D2-17CA64FDDB26}" destId="{704F1E8B-A01A-4874-9DAE-D4269B5736EB}" srcOrd="1" destOrd="0" presId="urn:microsoft.com/office/officeart/2005/8/layout/orgChart1"/>
    <dgm:cxn modelId="{A5D66513-E8C6-4825-83ED-64C20DA49EBD}" type="presParOf" srcId="{AECE35BB-9CED-4099-AAEC-B9F8D2E882A8}" destId="{D6DE059F-6C9F-4F21-98A7-F7D62FCF58CB}" srcOrd="1" destOrd="0" presId="urn:microsoft.com/office/officeart/2005/8/layout/orgChart1"/>
    <dgm:cxn modelId="{B9D45183-478B-4A7D-B7A6-B6096F2F9ECB}" type="presParOf" srcId="{AECE35BB-9CED-4099-AAEC-B9F8D2E882A8}" destId="{0CABE4E8-5E63-4D88-BDCA-031000B2ACA8}" srcOrd="2" destOrd="0" presId="urn:microsoft.com/office/officeart/2005/8/layout/orgChart1"/>
    <dgm:cxn modelId="{3A710C45-10D3-4476-A9C5-352C402720CA}" type="presParOf" srcId="{1AFD98B8-AF4E-49FC-BE67-0273DC2D58D1}" destId="{31E64FD8-B391-4E60-801F-9167C38F7675}" srcOrd="4" destOrd="0" presId="urn:microsoft.com/office/officeart/2005/8/layout/orgChart1"/>
    <dgm:cxn modelId="{4EF45F0F-F6B1-4B6A-9C87-968DC550A456}" type="presParOf" srcId="{1AFD98B8-AF4E-49FC-BE67-0273DC2D58D1}" destId="{BE7C51FD-19C0-407A-B008-74C304E9AAD1}" srcOrd="5" destOrd="0" presId="urn:microsoft.com/office/officeart/2005/8/layout/orgChart1"/>
    <dgm:cxn modelId="{BC271245-C3B9-4D99-8AF5-E7362D639564}" type="presParOf" srcId="{BE7C51FD-19C0-407A-B008-74C304E9AAD1}" destId="{411323A1-F69E-41ED-AF8F-28F51EA5B405}" srcOrd="0" destOrd="0" presId="urn:microsoft.com/office/officeart/2005/8/layout/orgChart1"/>
    <dgm:cxn modelId="{DB90C3AE-05A2-4300-901B-F27C343E94D6}" type="presParOf" srcId="{411323A1-F69E-41ED-AF8F-28F51EA5B405}" destId="{85C76CA8-8246-4BD3-AE62-1472A10CCB54}" srcOrd="0" destOrd="0" presId="urn:microsoft.com/office/officeart/2005/8/layout/orgChart1"/>
    <dgm:cxn modelId="{609E5798-6CB1-4069-8DC9-2A459BB957BD}" type="presParOf" srcId="{411323A1-F69E-41ED-AF8F-28F51EA5B405}" destId="{D183FF8A-CEC9-4B85-86E6-17268C95B1BE}" srcOrd="1" destOrd="0" presId="urn:microsoft.com/office/officeart/2005/8/layout/orgChart1"/>
    <dgm:cxn modelId="{40D9D7F6-0825-4707-B743-06ED5C969EE5}" type="presParOf" srcId="{BE7C51FD-19C0-407A-B008-74C304E9AAD1}" destId="{78068406-3AF7-4399-970A-EEFD15D18ABA}" srcOrd="1" destOrd="0" presId="urn:microsoft.com/office/officeart/2005/8/layout/orgChart1"/>
    <dgm:cxn modelId="{2B97F2AA-9FEA-4ACD-B65F-6869C32EBE11}" type="presParOf" srcId="{BE7C51FD-19C0-407A-B008-74C304E9AAD1}" destId="{7C04CA2A-75CC-4F9C-826F-5B0C6A529774}" srcOrd="2" destOrd="0" presId="urn:microsoft.com/office/officeart/2005/8/layout/orgChart1"/>
    <dgm:cxn modelId="{D8DBE3A1-59E6-4985-B4C4-D714CD54C26D}" type="presParOf" srcId="{1AFD98B8-AF4E-49FC-BE67-0273DC2D58D1}" destId="{F758AA52-D299-4D57-83BE-A5E94815EF3E}" srcOrd="6" destOrd="0" presId="urn:microsoft.com/office/officeart/2005/8/layout/orgChart1"/>
    <dgm:cxn modelId="{56DABB9B-2308-45E4-834F-5A16232663D5}" type="presParOf" srcId="{1AFD98B8-AF4E-49FC-BE67-0273DC2D58D1}" destId="{9ACB45B1-303B-4858-B7F0-44ED04753CE1}" srcOrd="7" destOrd="0" presId="urn:microsoft.com/office/officeart/2005/8/layout/orgChart1"/>
    <dgm:cxn modelId="{4E89AE4C-8ADD-40C2-A36D-843A26D86F35}" type="presParOf" srcId="{9ACB45B1-303B-4858-B7F0-44ED04753CE1}" destId="{E9551DC7-B2A0-4206-8B02-D9953255B7F1}" srcOrd="0" destOrd="0" presId="urn:microsoft.com/office/officeart/2005/8/layout/orgChart1"/>
    <dgm:cxn modelId="{75A1845A-6ED7-4FE5-97C7-E54CF838F5AA}" type="presParOf" srcId="{E9551DC7-B2A0-4206-8B02-D9953255B7F1}" destId="{571BAE9F-7DC3-4C10-ABDE-15AE77F81ED5}" srcOrd="0" destOrd="0" presId="urn:microsoft.com/office/officeart/2005/8/layout/orgChart1"/>
    <dgm:cxn modelId="{98215FCC-033C-4455-AD1A-EBF96AB34E64}" type="presParOf" srcId="{E9551DC7-B2A0-4206-8B02-D9953255B7F1}" destId="{A2FC5BA5-1E17-4CC2-B97C-E7A8E77BDCA8}" srcOrd="1" destOrd="0" presId="urn:microsoft.com/office/officeart/2005/8/layout/orgChart1"/>
    <dgm:cxn modelId="{6E1E6FFE-FB6C-4145-AC68-8B9D540B563A}" type="presParOf" srcId="{9ACB45B1-303B-4858-B7F0-44ED04753CE1}" destId="{D3F577A1-0C49-4590-8D8B-8A45CAFB06FF}" srcOrd="1" destOrd="0" presId="urn:microsoft.com/office/officeart/2005/8/layout/orgChart1"/>
    <dgm:cxn modelId="{9FA8EB1F-20A5-4618-93E4-E0D7B7411E2B}" type="presParOf" srcId="{9ACB45B1-303B-4858-B7F0-44ED04753CE1}" destId="{54C1ED1A-F6B7-41CD-81EB-E2E078642BE0}" srcOrd="2" destOrd="0" presId="urn:microsoft.com/office/officeart/2005/8/layout/orgChart1"/>
    <dgm:cxn modelId="{6CB59F89-1761-4D8F-B5A3-A2A06690E5FA}" type="presParOf" srcId="{9F977853-43C7-4FA0-B661-A3AA9946217B}" destId="{7888D68B-FCA5-4FF2-B731-59256A65A866}" srcOrd="2" destOrd="0" presId="urn:microsoft.com/office/officeart/2005/8/layout/orgChart1"/>
    <dgm:cxn modelId="{B2630D22-A3C5-4C0A-A20C-B8F27BD3DFCA}" type="presParOf" srcId="{ADF04DB8-B732-462D-B7BA-084656BA92CA}" destId="{F1C912EE-40D5-4D3A-BE21-CD9D9790A558}" srcOrd="10" destOrd="0" presId="urn:microsoft.com/office/officeart/2005/8/layout/orgChart1"/>
    <dgm:cxn modelId="{D95D3C20-1FEF-484B-A696-061A3393055F}" type="presParOf" srcId="{ADF04DB8-B732-462D-B7BA-084656BA92CA}" destId="{00D34AA7-BB4E-491A-91E3-A5ABF507ACA6}" srcOrd="11" destOrd="0" presId="urn:microsoft.com/office/officeart/2005/8/layout/orgChart1"/>
    <dgm:cxn modelId="{6DFF4780-6FE7-44EF-AD7C-E4F50504224D}" type="presParOf" srcId="{00D34AA7-BB4E-491A-91E3-A5ABF507ACA6}" destId="{C5C02C61-5983-4A98-A501-080D598B28AE}" srcOrd="0" destOrd="0" presId="urn:microsoft.com/office/officeart/2005/8/layout/orgChart1"/>
    <dgm:cxn modelId="{D00B50CF-1B35-4583-9FC3-7CDA46BB1755}" type="presParOf" srcId="{C5C02C61-5983-4A98-A501-080D598B28AE}" destId="{B8372B11-B492-4FC4-95B0-B0E8031544D8}" srcOrd="0" destOrd="0" presId="urn:microsoft.com/office/officeart/2005/8/layout/orgChart1"/>
    <dgm:cxn modelId="{08EE8F3F-0A56-4824-81F2-E1808DCF47DB}" type="presParOf" srcId="{C5C02C61-5983-4A98-A501-080D598B28AE}" destId="{6E38BCF7-7342-408E-8624-651307F2D093}" srcOrd="1" destOrd="0" presId="urn:microsoft.com/office/officeart/2005/8/layout/orgChart1"/>
    <dgm:cxn modelId="{DDEE7620-0EA1-49D7-8A97-273B057E3EEE}" type="presParOf" srcId="{00D34AA7-BB4E-491A-91E3-A5ABF507ACA6}" destId="{1D7C8DAB-BC60-4643-9E92-A661067B769D}" srcOrd="1" destOrd="0" presId="urn:microsoft.com/office/officeart/2005/8/layout/orgChart1"/>
    <dgm:cxn modelId="{AC2BF16D-F29C-4AA3-A0A2-A6969922564F}" type="presParOf" srcId="{1D7C8DAB-BC60-4643-9E92-A661067B769D}" destId="{B0BDA3FE-F45F-43ED-8A22-B26DC90B3AB2}" srcOrd="0" destOrd="0" presId="urn:microsoft.com/office/officeart/2005/8/layout/orgChart1"/>
    <dgm:cxn modelId="{0F7E3949-1E51-4730-BA27-62B13CDB1B5D}" type="presParOf" srcId="{1D7C8DAB-BC60-4643-9E92-A661067B769D}" destId="{80A97057-BAB7-488E-9343-89A325CAB6EA}" srcOrd="1" destOrd="0" presId="urn:microsoft.com/office/officeart/2005/8/layout/orgChart1"/>
    <dgm:cxn modelId="{A46F8A80-CDCF-4F07-847C-EF2967C11DC8}" type="presParOf" srcId="{80A97057-BAB7-488E-9343-89A325CAB6EA}" destId="{A66A21C5-4F81-4561-A100-8001AC75011D}" srcOrd="0" destOrd="0" presId="urn:microsoft.com/office/officeart/2005/8/layout/orgChart1"/>
    <dgm:cxn modelId="{62B71D15-3C39-47AD-9F38-BBC4B30EACE2}" type="presParOf" srcId="{A66A21C5-4F81-4561-A100-8001AC75011D}" destId="{16C456AC-3EED-493B-87CA-4929DD651151}" srcOrd="0" destOrd="0" presId="urn:microsoft.com/office/officeart/2005/8/layout/orgChart1"/>
    <dgm:cxn modelId="{B344E0AD-F183-437F-992A-9E2F3E0ECB13}" type="presParOf" srcId="{A66A21C5-4F81-4561-A100-8001AC75011D}" destId="{FE563A3B-1C4B-4229-871D-0821BA61BE06}" srcOrd="1" destOrd="0" presId="urn:microsoft.com/office/officeart/2005/8/layout/orgChart1"/>
    <dgm:cxn modelId="{1DB66F99-7EEA-4FBF-BA4A-33FD281D502A}" type="presParOf" srcId="{80A97057-BAB7-488E-9343-89A325CAB6EA}" destId="{6F2D7576-59B6-48C2-AA6B-7A093D0A4E39}" srcOrd="1" destOrd="0" presId="urn:microsoft.com/office/officeart/2005/8/layout/orgChart1"/>
    <dgm:cxn modelId="{ACB17601-7BC0-453D-B69C-D508B582E977}" type="presParOf" srcId="{80A97057-BAB7-488E-9343-89A325CAB6EA}" destId="{56E6462E-5C09-410A-A3A1-6C8F24EF6BE9}" srcOrd="2" destOrd="0" presId="urn:microsoft.com/office/officeart/2005/8/layout/orgChart1"/>
    <dgm:cxn modelId="{AA58338C-CDE2-4314-A924-876756C3D0D1}" type="presParOf" srcId="{1D7C8DAB-BC60-4643-9E92-A661067B769D}" destId="{588985EB-6D39-4ABB-8774-18817B31BA99}" srcOrd="2" destOrd="0" presId="urn:microsoft.com/office/officeart/2005/8/layout/orgChart1"/>
    <dgm:cxn modelId="{1C17C3EA-D6CB-499F-AC8B-33045B80A8C4}" type="presParOf" srcId="{1D7C8DAB-BC60-4643-9E92-A661067B769D}" destId="{1BC7E9E8-B5A3-4D21-B3ED-E4FF90CCEF92}" srcOrd="3" destOrd="0" presId="urn:microsoft.com/office/officeart/2005/8/layout/orgChart1"/>
    <dgm:cxn modelId="{327BB683-D6B5-408A-8D2B-638C4A1546B0}" type="presParOf" srcId="{1BC7E9E8-B5A3-4D21-B3ED-E4FF90CCEF92}" destId="{01D81A9B-63DF-4C91-8505-05E1C5B8BC9B}" srcOrd="0" destOrd="0" presId="urn:microsoft.com/office/officeart/2005/8/layout/orgChart1"/>
    <dgm:cxn modelId="{F825A80A-249F-49DB-956F-A2282A4BAC2D}" type="presParOf" srcId="{01D81A9B-63DF-4C91-8505-05E1C5B8BC9B}" destId="{A2E42C8A-85FD-46A5-B21C-7A70B98D8D2F}" srcOrd="0" destOrd="0" presId="urn:microsoft.com/office/officeart/2005/8/layout/orgChart1"/>
    <dgm:cxn modelId="{6C14A620-DABF-4478-BD23-2FE1CF2646FC}" type="presParOf" srcId="{01D81A9B-63DF-4C91-8505-05E1C5B8BC9B}" destId="{DA4AFE38-6949-4BD6-A29B-C889D7F003B0}" srcOrd="1" destOrd="0" presId="urn:microsoft.com/office/officeart/2005/8/layout/orgChart1"/>
    <dgm:cxn modelId="{210BCC2C-D980-45A1-87AD-81D09E012B18}" type="presParOf" srcId="{1BC7E9E8-B5A3-4D21-B3ED-E4FF90CCEF92}" destId="{B7C54A9C-4467-4DD7-849B-327EF0867E14}" srcOrd="1" destOrd="0" presId="urn:microsoft.com/office/officeart/2005/8/layout/orgChart1"/>
    <dgm:cxn modelId="{62FDB857-7CB2-4DF2-BD91-2E715E61F89F}" type="presParOf" srcId="{1BC7E9E8-B5A3-4D21-B3ED-E4FF90CCEF92}" destId="{2C7B5EFA-80E0-4159-89B7-C2026F5A334A}" srcOrd="2" destOrd="0" presId="urn:microsoft.com/office/officeart/2005/8/layout/orgChart1"/>
    <dgm:cxn modelId="{F6498BDB-85F5-484D-A63F-9A1F27506065}" type="presParOf" srcId="{1D7C8DAB-BC60-4643-9E92-A661067B769D}" destId="{B2D8A405-1410-4333-BB5E-413C33533A50}" srcOrd="4" destOrd="0" presId="urn:microsoft.com/office/officeart/2005/8/layout/orgChart1"/>
    <dgm:cxn modelId="{0B95293D-953D-4A0D-B844-F0607E1B2A66}" type="presParOf" srcId="{1D7C8DAB-BC60-4643-9E92-A661067B769D}" destId="{70B3CC93-F83E-4C91-811C-77F8352C025D}" srcOrd="5" destOrd="0" presId="urn:microsoft.com/office/officeart/2005/8/layout/orgChart1"/>
    <dgm:cxn modelId="{8E575FE1-5B3F-411D-A4F6-F46AFB368C4D}" type="presParOf" srcId="{70B3CC93-F83E-4C91-811C-77F8352C025D}" destId="{DB8FB445-36EF-4637-9CE7-168A341CA255}" srcOrd="0" destOrd="0" presId="urn:microsoft.com/office/officeart/2005/8/layout/orgChart1"/>
    <dgm:cxn modelId="{F3737956-C98D-4F50-BF9E-406ACB44A598}" type="presParOf" srcId="{DB8FB445-36EF-4637-9CE7-168A341CA255}" destId="{509186C7-DD16-4308-95EF-4227A7EFEF1F}" srcOrd="0" destOrd="0" presId="urn:microsoft.com/office/officeart/2005/8/layout/orgChart1"/>
    <dgm:cxn modelId="{2F4F414F-23EE-4290-9761-BBB74529AAAD}" type="presParOf" srcId="{DB8FB445-36EF-4637-9CE7-168A341CA255}" destId="{25559CA7-E838-4732-80F4-6E0A4201AADB}" srcOrd="1" destOrd="0" presId="urn:microsoft.com/office/officeart/2005/8/layout/orgChart1"/>
    <dgm:cxn modelId="{C34353E3-6028-47BA-8CF8-BE0854B1B00B}" type="presParOf" srcId="{70B3CC93-F83E-4C91-811C-77F8352C025D}" destId="{49C16BAC-AC2E-4FF7-9A06-46A09B002AE6}" srcOrd="1" destOrd="0" presId="urn:microsoft.com/office/officeart/2005/8/layout/orgChart1"/>
    <dgm:cxn modelId="{DD955C2D-47FD-46F9-BF5F-0455471C154B}" type="presParOf" srcId="{70B3CC93-F83E-4C91-811C-77F8352C025D}" destId="{BCF9D20B-C1A8-48C3-A0F6-139EE9B065BD}" srcOrd="2" destOrd="0" presId="urn:microsoft.com/office/officeart/2005/8/layout/orgChart1"/>
    <dgm:cxn modelId="{BE588865-5BC8-43E0-A80C-1D54DE9634AB}" type="presParOf" srcId="{00D34AA7-BB4E-491A-91E3-A5ABF507ACA6}" destId="{FAEA0366-FF79-4AE6-9FF1-54179425ADE8}" srcOrd="2" destOrd="0" presId="urn:microsoft.com/office/officeart/2005/8/layout/orgChart1"/>
    <dgm:cxn modelId="{178EEEF6-4C25-4F09-A5E5-9F615E1D3DB7}" type="presParOf" srcId="{F78233B9-27B4-404B-A553-3D7362226383}" destId="{1389F7F5-118C-4A50-B427-C95F4E7DAC96}"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C80B3B-0FEE-4999-823C-A57AC70944A6}" type="doc">
      <dgm:prSet loTypeId="urn:microsoft.com/office/officeart/2005/8/layout/orgChart1" loCatId="hierarchy" qsTypeId="urn:microsoft.com/office/officeart/2005/8/quickstyle/simple1" qsCatId="simple" csTypeId="urn:microsoft.com/office/officeart/2005/8/colors/accent1_2" csCatId="accent1"/>
      <dgm:spPr/>
    </dgm:pt>
    <dgm:pt modelId="{ED2A0979-3301-4E63-A2E7-28BF75748311}">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hlink"/>
              </a:solidFill>
              <a:effectLst/>
              <a:cs typeface="Arial" charset="0"/>
            </a:rPr>
            <a:t>Canoe Trip to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hlink"/>
              </a:solidFill>
              <a:effectLst/>
              <a:cs typeface="Arial" charset="0"/>
            </a:rPr>
            <a:t>Boundary Waters</a:t>
          </a:r>
          <a:endParaRPr kumimoji="0" lang="en-US" b="1" i="0" u="none" strike="noStrike" cap="none" normalizeH="0" baseline="0" smtClean="0">
            <a:ln>
              <a:noFill/>
            </a:ln>
            <a:solidFill>
              <a:schemeClr val="hlink"/>
            </a:solidFill>
            <a:effectLst/>
            <a:cs typeface="Arial" charset="0"/>
          </a:endParaRPr>
        </a:p>
      </dgm:t>
    </dgm:pt>
    <dgm:pt modelId="{B81F25AF-7C40-44DF-8060-0D64F93C7B48}" type="parTrans" cxnId="{BE5EDD63-FD49-413B-97B7-8F4BF9E5AEE1}">
      <dgm:prSet/>
      <dgm:spPr/>
    </dgm:pt>
    <dgm:pt modelId="{F4FA09EC-E23F-49A9-9DA7-4AF41EB64E35}" type="sibTrans" cxnId="{BE5EDD63-FD49-413B-97B7-8F4BF9E5AEE1}">
      <dgm:prSet/>
      <dgm:spPr/>
    </dgm:pt>
    <dgm:pt modelId="{F8D184FE-E29C-47EB-BA98-21105FF0BF38}">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hlink"/>
              </a:solidFill>
              <a:effectLst/>
              <a:cs typeface="Arial" charset="0"/>
            </a:rPr>
            <a:t>Arrange Travel</a:t>
          </a:r>
          <a:endParaRPr kumimoji="0" lang="en-US" b="1" i="0" u="none" strike="noStrike" cap="none" normalizeH="0" baseline="0" smtClean="0">
            <a:ln>
              <a:noFill/>
            </a:ln>
            <a:solidFill>
              <a:schemeClr val="hlink"/>
            </a:solidFill>
            <a:effectLst/>
            <a:cs typeface="Arial" charset="0"/>
          </a:endParaRPr>
        </a:p>
      </dgm:t>
    </dgm:pt>
    <dgm:pt modelId="{60B319AC-AD22-4C8E-A18E-03746AE3F056}" type="parTrans" cxnId="{433C68F9-812B-4CD3-8B4D-C5478E868236}">
      <dgm:prSet/>
      <dgm:spPr/>
    </dgm:pt>
    <dgm:pt modelId="{9E91086F-C957-4CE6-850D-ED10A31185AD}" type="sibTrans" cxnId="{433C68F9-812B-4CD3-8B4D-C5478E868236}">
      <dgm:prSet/>
      <dgm:spPr/>
    </dgm:pt>
    <dgm:pt modelId="{8CFE509A-AF4F-440C-A303-5D2CBD9059DD}">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cs typeface="Arial" charset="0"/>
            </a:rPr>
            <a:t>Schedule Flights to Mpls</a:t>
          </a:r>
          <a:endParaRPr kumimoji="0" lang="en-US" b="0" i="0" u="none" strike="noStrike" cap="none" normalizeH="0" baseline="0" smtClean="0">
            <a:ln>
              <a:noFill/>
            </a:ln>
            <a:solidFill>
              <a:schemeClr val="hlink"/>
            </a:solidFill>
            <a:effectLst/>
            <a:cs typeface="Arial" charset="0"/>
          </a:endParaRPr>
        </a:p>
      </dgm:t>
    </dgm:pt>
    <dgm:pt modelId="{9C7ED361-D40C-47FD-9B4E-AAAEB76AED2F}" type="parTrans" cxnId="{D8A243F3-0115-499B-81F3-2154BDEE8BA0}">
      <dgm:prSet/>
      <dgm:spPr/>
    </dgm:pt>
    <dgm:pt modelId="{7FA152FB-9E8D-4A32-84BE-72DB55F5460D}" type="sibTrans" cxnId="{D8A243F3-0115-499B-81F3-2154BDEE8BA0}">
      <dgm:prSet/>
      <dgm:spPr/>
    </dgm:pt>
    <dgm:pt modelId="{DFD198B9-3AB9-4A6A-B83C-49B9ECF796D2}">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cs typeface="Arial" charset="0"/>
            </a:rPr>
            <a:t>Rent Van</a:t>
          </a:r>
          <a:endParaRPr kumimoji="0" lang="en-US" b="0" i="0" u="none" strike="noStrike" cap="none" normalizeH="0" baseline="0" smtClean="0">
            <a:ln>
              <a:noFill/>
            </a:ln>
            <a:solidFill>
              <a:schemeClr val="hlink"/>
            </a:solidFill>
            <a:effectLst/>
            <a:cs typeface="Arial" charset="0"/>
          </a:endParaRPr>
        </a:p>
      </dgm:t>
    </dgm:pt>
    <dgm:pt modelId="{89A4717C-09E2-48B9-8917-1CF52664EC94}" type="parTrans" cxnId="{A26B8E85-34AE-44DB-A3BC-FB507849F786}">
      <dgm:prSet/>
      <dgm:spPr/>
    </dgm:pt>
    <dgm:pt modelId="{1D13E501-11E2-4C84-B76A-D5D5B2500B6B}" type="sibTrans" cxnId="{A26B8E85-34AE-44DB-A3BC-FB507849F786}">
      <dgm:prSet/>
      <dgm:spPr/>
    </dgm:pt>
    <dgm:pt modelId="{6ACD05CD-DAC9-4942-AFC1-F07CBD561C8C}">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cs typeface="Arial" charset="0"/>
            </a:rPr>
            <a:t>Arrange Motel</a:t>
          </a:r>
          <a:endParaRPr kumimoji="0" lang="en-US" b="0" i="0" u="none" strike="noStrike" cap="none" normalizeH="0" baseline="0" smtClean="0">
            <a:ln>
              <a:noFill/>
            </a:ln>
            <a:solidFill>
              <a:schemeClr val="hlink"/>
            </a:solidFill>
            <a:effectLst/>
            <a:cs typeface="Arial" charset="0"/>
          </a:endParaRPr>
        </a:p>
      </dgm:t>
    </dgm:pt>
    <dgm:pt modelId="{458A744C-676F-4365-8B42-D6C50BD8CE01}" type="parTrans" cxnId="{55063540-9439-46FA-9DDD-6F63E6B244A3}">
      <dgm:prSet/>
      <dgm:spPr/>
    </dgm:pt>
    <dgm:pt modelId="{619261FE-2A17-4930-9036-2D73C24F2462}" type="sibTrans" cxnId="{55063540-9439-46FA-9DDD-6F63E6B244A3}">
      <dgm:prSet/>
      <dgm:spPr/>
    </dgm:pt>
    <dgm:pt modelId="{AF6E51B5-BD9A-48B3-AD34-FB797D0E28B7}">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cs typeface="Arial" charset="0"/>
            </a:rPr>
            <a:t>Schedule return flights</a:t>
          </a:r>
          <a:endParaRPr kumimoji="0" lang="en-US" b="0" i="0" u="none" strike="noStrike" cap="none" normalizeH="0" baseline="0" smtClean="0">
            <a:ln>
              <a:noFill/>
            </a:ln>
            <a:solidFill>
              <a:schemeClr val="hlink"/>
            </a:solidFill>
            <a:effectLst/>
            <a:cs typeface="Arial" charset="0"/>
          </a:endParaRPr>
        </a:p>
      </dgm:t>
    </dgm:pt>
    <dgm:pt modelId="{8AC0A166-5561-46D0-8677-8F94B352E21E}" type="parTrans" cxnId="{D6699299-58BE-49AF-A522-B46BC203FF11}">
      <dgm:prSet/>
      <dgm:spPr/>
    </dgm:pt>
    <dgm:pt modelId="{B2F3E83A-EDF7-477D-B51A-E52612417EC5}" type="sibTrans" cxnId="{D6699299-58BE-49AF-A522-B46BC203FF11}">
      <dgm:prSet/>
      <dgm:spPr/>
    </dgm:pt>
    <dgm:pt modelId="{10DE7CC7-309A-4A3F-99B6-56AFDA47F37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hlink"/>
              </a:solidFill>
              <a:effectLst/>
              <a:cs typeface="Arial" charset="0"/>
            </a:rPr>
            <a:t>Get Equipment</a:t>
          </a:r>
          <a:endParaRPr kumimoji="0" lang="en-US" b="1" i="0" u="none" strike="noStrike" cap="none" normalizeH="0" baseline="0" smtClean="0">
            <a:ln>
              <a:noFill/>
            </a:ln>
            <a:solidFill>
              <a:schemeClr val="hlink"/>
            </a:solidFill>
            <a:effectLst/>
            <a:cs typeface="Arial" charset="0"/>
          </a:endParaRPr>
        </a:p>
      </dgm:t>
    </dgm:pt>
    <dgm:pt modelId="{BB5E6DDD-3325-4044-8B32-564C3127FD4A}" type="parTrans" cxnId="{AA1617F7-BB8C-4579-9FA4-EB97BE76AFE1}">
      <dgm:prSet/>
      <dgm:spPr/>
    </dgm:pt>
    <dgm:pt modelId="{DA779D8E-DF9F-4180-AEE5-02E230F583BE}" type="sibTrans" cxnId="{AA1617F7-BB8C-4579-9FA4-EB97BE76AFE1}">
      <dgm:prSet/>
      <dgm:spPr/>
    </dgm:pt>
    <dgm:pt modelId="{477D8098-7C82-4A4A-B9E7-8B420CAA03D2}">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cs typeface="Arial" charset="0"/>
            </a:rPr>
            <a:t>Contact BW Outfitter</a:t>
          </a:r>
          <a:endParaRPr kumimoji="0" lang="en-US" b="0" i="0" u="none" strike="noStrike" cap="none" normalizeH="0" baseline="0" smtClean="0">
            <a:ln>
              <a:noFill/>
            </a:ln>
            <a:solidFill>
              <a:schemeClr val="hlink"/>
            </a:solidFill>
            <a:effectLst/>
            <a:cs typeface="Arial" charset="0"/>
          </a:endParaRPr>
        </a:p>
      </dgm:t>
    </dgm:pt>
    <dgm:pt modelId="{4CE0342C-1D0B-4D60-9A0B-138FB86CC691}" type="parTrans" cxnId="{2C132CF6-4164-49DF-A4F7-8EFAA6FCAB8E}">
      <dgm:prSet/>
      <dgm:spPr/>
    </dgm:pt>
    <dgm:pt modelId="{FC84DE9E-8282-4157-9DFC-86CEBB8075A7}" type="sibTrans" cxnId="{2C132CF6-4164-49DF-A4F7-8EFAA6FCAB8E}">
      <dgm:prSet/>
      <dgm:spPr/>
    </dgm:pt>
    <dgm:pt modelId="{C9EC8E0D-4001-449A-B97D-899C1D417213}">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Rent canoes</a:t>
          </a:r>
          <a:endParaRPr kumimoji="0" lang="en-US" b="0" i="0" u="none" strike="noStrike" cap="none" normalizeH="0" baseline="0" smtClean="0">
            <a:ln>
              <a:noFill/>
            </a:ln>
            <a:solidFill>
              <a:schemeClr val="hlink"/>
            </a:solidFill>
            <a:effectLst/>
            <a:latin typeface="Arial" charset="0"/>
            <a:cs typeface="Arial" charset="0"/>
          </a:endParaRPr>
        </a:p>
      </dgm:t>
    </dgm:pt>
    <dgm:pt modelId="{60DC8ACD-4009-47AA-BA53-DBCD1265CF5B}" type="parTrans" cxnId="{92DBD9BD-90C9-4118-9763-8B45A0B3AD71}">
      <dgm:prSet/>
      <dgm:spPr/>
    </dgm:pt>
    <dgm:pt modelId="{46A7AEF2-618D-4005-9C8F-5EE96BC20A6C}" type="sibTrans" cxnId="{92DBD9BD-90C9-4118-9763-8B45A0B3AD71}">
      <dgm:prSet/>
      <dgm:spPr/>
    </dgm:pt>
    <dgm:pt modelId="{C962C4BC-6AE0-4492-BA09-0D471A1872FC}">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Rent Tents </a:t>
          </a:r>
          <a:endParaRPr kumimoji="0" lang="en-US" b="0" i="0" u="none" strike="noStrike" cap="none" normalizeH="0" baseline="0" smtClean="0">
            <a:ln>
              <a:noFill/>
            </a:ln>
            <a:solidFill>
              <a:schemeClr val="hlink"/>
            </a:solidFill>
            <a:effectLst/>
            <a:latin typeface="Arial" charset="0"/>
            <a:cs typeface="Arial" charset="0"/>
          </a:endParaRPr>
        </a:p>
      </dgm:t>
    </dgm:pt>
    <dgm:pt modelId="{58F2B8CA-A168-485B-B520-5D20F58148F8}" type="parTrans" cxnId="{81B4EE1B-9933-4D08-88C3-03023C46F671}">
      <dgm:prSet/>
      <dgm:spPr/>
    </dgm:pt>
    <dgm:pt modelId="{B0FBBE0E-AD31-4A18-B8BE-2BDE47405E7D}" type="sibTrans" cxnId="{81B4EE1B-9933-4D08-88C3-03023C46F671}">
      <dgm:prSet/>
      <dgm:spPr/>
    </dgm:pt>
    <dgm:pt modelId="{9B26972F-5C04-4A33-A2F7-DB1BFD3CD9E7}">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Bring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Sleeping Bags</a:t>
          </a:r>
          <a:endParaRPr kumimoji="0" lang="en-US" b="0" i="0" u="none" strike="noStrike" cap="none" normalizeH="0" baseline="0" smtClean="0">
            <a:ln>
              <a:noFill/>
            </a:ln>
            <a:solidFill>
              <a:schemeClr val="hlink"/>
            </a:solidFill>
            <a:effectLst/>
            <a:latin typeface="Arial" charset="0"/>
            <a:cs typeface="Arial" charset="0"/>
          </a:endParaRPr>
        </a:p>
      </dgm:t>
    </dgm:pt>
    <dgm:pt modelId="{31A32EBB-B4F9-4582-AC2F-2C6771BE9424}" type="parTrans" cxnId="{C9CF9729-29A9-45E5-9BAB-8F440463ABDE}">
      <dgm:prSet/>
      <dgm:spPr/>
    </dgm:pt>
    <dgm:pt modelId="{74486819-9F6B-483C-8FD7-D90661A2F6F5}" type="sibTrans" cxnId="{C9CF9729-29A9-45E5-9BAB-8F440463ABDE}">
      <dgm:prSet/>
      <dgm:spPr/>
    </dgm:pt>
    <dgm:pt modelId="{65AAE8DF-2B95-4848-B718-8FC58F9E9267}">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Bring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Fishing Gear</a:t>
          </a:r>
          <a:endParaRPr kumimoji="0" lang="en-US" b="0" i="0" u="none" strike="noStrike" cap="none" normalizeH="0" baseline="0" smtClean="0">
            <a:ln>
              <a:noFill/>
            </a:ln>
            <a:solidFill>
              <a:schemeClr val="hlink"/>
            </a:solidFill>
            <a:effectLst/>
            <a:latin typeface="Arial" charset="0"/>
            <a:cs typeface="Arial" charset="0"/>
          </a:endParaRPr>
        </a:p>
      </dgm:t>
    </dgm:pt>
    <dgm:pt modelId="{065C7566-6E68-438D-B3F1-E8E3F68D4722}" type="parTrans" cxnId="{67712DB3-8D51-475E-B9A0-22C4436F44C2}">
      <dgm:prSet/>
      <dgm:spPr/>
    </dgm:pt>
    <dgm:pt modelId="{65BD6D1E-00EA-4D1E-9905-4587F3E25913}" type="sibTrans" cxnId="{67712DB3-8D51-475E-B9A0-22C4436F44C2}">
      <dgm:prSet/>
      <dgm:spPr/>
    </dgm:pt>
    <dgm:pt modelId="{03211523-57C4-44DF-8527-0326D70D49C5}">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Bring lights and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waterproof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matches</a:t>
          </a:r>
          <a:endParaRPr kumimoji="0" lang="en-US" b="0" i="0" u="none" strike="noStrike" cap="none" normalizeH="0" baseline="0" smtClean="0">
            <a:ln>
              <a:noFill/>
            </a:ln>
            <a:solidFill>
              <a:schemeClr val="hlink"/>
            </a:solidFill>
            <a:effectLst/>
            <a:latin typeface="Arial" charset="0"/>
            <a:cs typeface="Arial" charset="0"/>
          </a:endParaRPr>
        </a:p>
      </dgm:t>
    </dgm:pt>
    <dgm:pt modelId="{799558D7-1B38-41A9-8252-A18B715C0204}" type="parTrans" cxnId="{07D64934-DB82-4542-9F6E-04831544EF19}">
      <dgm:prSet/>
      <dgm:spPr/>
    </dgm:pt>
    <dgm:pt modelId="{E6B03203-79C5-4B98-A071-73BCFA08EF8A}" type="sibTrans" cxnId="{07D64934-DB82-4542-9F6E-04831544EF19}">
      <dgm:prSet/>
      <dgm:spPr/>
    </dgm:pt>
    <dgm:pt modelId="{24CFE86A-B06C-4A77-963C-E22834725996}">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hlink"/>
              </a:solidFill>
              <a:effectLst/>
              <a:cs typeface="Arial" charset="0"/>
            </a:rPr>
            <a:t>Plan Meals</a:t>
          </a:r>
          <a:endParaRPr kumimoji="0" lang="en-US" b="1" i="0" u="none" strike="noStrike" cap="none" normalizeH="0" baseline="0" smtClean="0">
            <a:ln>
              <a:noFill/>
            </a:ln>
            <a:solidFill>
              <a:schemeClr val="hlink"/>
            </a:solidFill>
            <a:effectLst/>
            <a:cs typeface="Arial" charset="0"/>
          </a:endParaRPr>
        </a:p>
      </dgm:t>
    </dgm:pt>
    <dgm:pt modelId="{6ECE58FB-040D-483E-9057-3BD44E8BDDE9}" type="parTrans" cxnId="{94EA3B36-134C-4896-A564-80C4AA97297D}">
      <dgm:prSet/>
      <dgm:spPr/>
    </dgm:pt>
    <dgm:pt modelId="{7C163A9B-238A-41D7-8C9B-380AA2750F08}" type="sibTrans" cxnId="{94EA3B36-134C-4896-A564-80C4AA97297D}">
      <dgm:prSet/>
      <dgm:spPr/>
    </dgm:pt>
    <dgm:pt modelId="{05702621-B209-4043-92ED-EEC8D55CBA3F}">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cs typeface="Arial" charset="0"/>
            </a:rPr>
            <a:t>Bring cooking gear</a:t>
          </a:r>
          <a:endParaRPr kumimoji="0" lang="en-US" b="0" i="0" u="none" strike="noStrike" cap="none" normalizeH="0" baseline="0" smtClean="0">
            <a:ln>
              <a:noFill/>
            </a:ln>
            <a:solidFill>
              <a:schemeClr val="hlink"/>
            </a:solidFill>
            <a:effectLst/>
            <a:cs typeface="Arial" charset="0"/>
          </a:endParaRPr>
        </a:p>
      </dgm:t>
    </dgm:pt>
    <dgm:pt modelId="{7DB0EB7E-81B8-4439-977E-BE084224A3D5}" type="parTrans" cxnId="{386C55B6-2911-4204-86AA-D49476F48E6B}">
      <dgm:prSet/>
      <dgm:spPr/>
    </dgm:pt>
    <dgm:pt modelId="{D8977205-B35D-4AFF-A975-6FEB61A9FCF4}" type="sibTrans" cxnId="{386C55B6-2911-4204-86AA-D49476F48E6B}">
      <dgm:prSet/>
      <dgm:spPr/>
    </dgm:pt>
    <dgm:pt modelId="{D6D52C4C-750C-4B15-8B54-084FBB2210AD}">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cs typeface="Arial" charset="0"/>
            </a:rPr>
            <a:t>Freeze dry food</a:t>
          </a:r>
          <a:endParaRPr kumimoji="0" lang="en-US" b="0" i="0" u="none" strike="noStrike" cap="none" normalizeH="0" baseline="0" smtClean="0">
            <a:ln>
              <a:noFill/>
            </a:ln>
            <a:solidFill>
              <a:schemeClr val="hlink"/>
            </a:solidFill>
            <a:effectLst/>
            <a:cs typeface="Arial" charset="0"/>
          </a:endParaRPr>
        </a:p>
      </dgm:t>
    </dgm:pt>
    <dgm:pt modelId="{4AFFDFBA-0A32-4E89-BBEE-24FD219DDB00}" type="parTrans" cxnId="{C5781F21-2C79-4BBC-92F2-1EFB50AA47AA}">
      <dgm:prSet/>
      <dgm:spPr/>
    </dgm:pt>
    <dgm:pt modelId="{BFAA7442-F9CD-4BF2-9CB3-816836C34CD3}" type="sibTrans" cxnId="{C5781F21-2C79-4BBC-92F2-1EFB50AA47AA}">
      <dgm:prSet/>
      <dgm:spPr/>
    </dgm:pt>
    <dgm:pt modelId="{D997E656-5AD3-4CAA-BD9A-0B87E62FEDFC}">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Prepare 7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breakfasts</a:t>
          </a:r>
          <a:endParaRPr kumimoji="0" lang="en-US" b="0" i="0" u="none" strike="noStrike" cap="none" normalizeH="0" baseline="0" smtClean="0">
            <a:ln>
              <a:noFill/>
            </a:ln>
            <a:solidFill>
              <a:schemeClr val="hlink"/>
            </a:solidFill>
            <a:effectLst/>
            <a:latin typeface="Arial" charset="0"/>
            <a:cs typeface="Arial" charset="0"/>
          </a:endParaRPr>
        </a:p>
      </dgm:t>
    </dgm:pt>
    <dgm:pt modelId="{4561A78C-8D36-467C-B606-3940D8ECB9A0}" type="parTrans" cxnId="{15B5848E-CBA5-4AC8-9A4C-8ED78C09ADCD}">
      <dgm:prSet/>
      <dgm:spPr/>
    </dgm:pt>
    <dgm:pt modelId="{2A723160-AECC-46D7-AFD8-434AD2355F5A}" type="sibTrans" cxnId="{15B5848E-CBA5-4AC8-9A4C-8ED78C09ADCD}">
      <dgm:prSet/>
      <dgm:spPr/>
    </dgm:pt>
    <dgm:pt modelId="{7F3808BD-8B9E-495E-B50E-BD21AEC1D03B}">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Prepare 7 lunches</a:t>
          </a:r>
          <a:endParaRPr kumimoji="0" lang="en-US" b="0" i="0" u="none" strike="noStrike" cap="none" normalizeH="0" baseline="0" smtClean="0">
            <a:ln>
              <a:noFill/>
            </a:ln>
            <a:solidFill>
              <a:schemeClr val="hlink"/>
            </a:solidFill>
            <a:effectLst/>
            <a:latin typeface="Arial" charset="0"/>
            <a:cs typeface="Arial" charset="0"/>
          </a:endParaRPr>
        </a:p>
      </dgm:t>
    </dgm:pt>
    <dgm:pt modelId="{C7FFB8B3-935B-4BD1-BF61-BC3749CC979E}" type="parTrans" cxnId="{B8F760C7-904B-4FB7-8F46-4D8B8141729E}">
      <dgm:prSet/>
      <dgm:spPr/>
    </dgm:pt>
    <dgm:pt modelId="{E0F80A4F-9459-4085-98D2-33D687FAE229}" type="sibTrans" cxnId="{B8F760C7-904B-4FB7-8F46-4D8B8141729E}">
      <dgm:prSet/>
      <dgm:spPr/>
    </dgm:pt>
    <dgm:pt modelId="{068D1349-39C0-4EDB-A9A5-950346DA11C8}">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Prepare 6 dinners</a:t>
          </a:r>
          <a:endParaRPr kumimoji="0" lang="en-US" b="0" i="0" u="none" strike="noStrike" cap="none" normalizeH="0" baseline="0" smtClean="0">
            <a:ln>
              <a:noFill/>
            </a:ln>
            <a:solidFill>
              <a:schemeClr val="hlink"/>
            </a:solidFill>
            <a:effectLst/>
            <a:latin typeface="Arial" charset="0"/>
            <a:cs typeface="Arial" charset="0"/>
          </a:endParaRPr>
        </a:p>
      </dgm:t>
    </dgm:pt>
    <dgm:pt modelId="{825A9978-0C03-43A1-992D-C1B6DC9A967F}" type="parTrans" cxnId="{89ABE964-FA3E-4DD8-AE7C-72C9C7FF2C35}">
      <dgm:prSet/>
      <dgm:spPr/>
    </dgm:pt>
    <dgm:pt modelId="{F89EEA68-9D34-4443-8D19-30B09DC4A943}" type="sibTrans" cxnId="{89ABE964-FA3E-4DD8-AE7C-72C9C7FF2C35}">
      <dgm:prSet/>
      <dgm:spPr/>
    </dgm:pt>
    <dgm:pt modelId="{88712030-2534-4E0F-B1CB-4BCB7C5D4547}">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hlink"/>
              </a:solidFill>
              <a:effectLst/>
              <a:cs typeface="Arial" charset="0"/>
            </a:rPr>
            <a:t>Prepare Budget</a:t>
          </a:r>
          <a:endParaRPr kumimoji="0" lang="en-US" b="1" i="0" u="none" strike="noStrike" cap="none" normalizeH="0" baseline="0" smtClean="0">
            <a:ln>
              <a:noFill/>
            </a:ln>
            <a:solidFill>
              <a:schemeClr val="hlink"/>
            </a:solidFill>
            <a:effectLst/>
            <a:cs typeface="Arial" charset="0"/>
          </a:endParaRPr>
        </a:p>
      </dgm:t>
    </dgm:pt>
    <dgm:pt modelId="{BD137249-47B0-4CE3-BDE8-24D888E60DF7}" type="parTrans" cxnId="{7EEB1148-E540-46E0-9851-878331E6B6D0}">
      <dgm:prSet/>
      <dgm:spPr/>
    </dgm:pt>
    <dgm:pt modelId="{8E1699D2-10D4-4383-8F9A-DDC04AE63B2C}" type="sibTrans" cxnId="{7EEB1148-E540-46E0-9851-878331E6B6D0}">
      <dgm:prSet/>
      <dgm:spPr/>
    </dgm:pt>
    <dgm:pt modelId="{27F577CF-82A0-4D80-881A-1D1E918B499D}">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cs typeface="Arial" charset="0"/>
            </a:rPr>
            <a:t>Assign Budget Person</a:t>
          </a:r>
          <a:endParaRPr kumimoji="0" lang="en-US" b="0" i="0" u="none" strike="noStrike" cap="none" normalizeH="0" baseline="0" smtClean="0">
            <a:ln>
              <a:noFill/>
            </a:ln>
            <a:solidFill>
              <a:schemeClr val="hlink"/>
            </a:solidFill>
            <a:effectLst/>
            <a:cs typeface="Arial" charset="0"/>
          </a:endParaRPr>
        </a:p>
      </dgm:t>
    </dgm:pt>
    <dgm:pt modelId="{FD992F03-609A-4DDE-8B8C-939D6F55CA83}" type="parTrans" cxnId="{29662A8A-02A3-445D-B47A-06967A72664E}">
      <dgm:prSet/>
      <dgm:spPr/>
    </dgm:pt>
    <dgm:pt modelId="{F29FBC3D-7812-415F-8162-B7B22F291E12}" type="sibTrans" cxnId="{29662A8A-02A3-445D-B47A-06967A72664E}">
      <dgm:prSet/>
      <dgm:spPr/>
    </dgm:pt>
    <dgm:pt modelId="{987FCED7-D0AB-406C-ACEB-1A62B76C8E0D}">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cs typeface="Arial" charset="0"/>
            </a:rPr>
            <a:t>Get deposits</a:t>
          </a:r>
          <a:endParaRPr kumimoji="0" lang="en-US" b="0" i="0" u="none" strike="noStrike" cap="none" normalizeH="0" baseline="0" smtClean="0">
            <a:ln>
              <a:noFill/>
            </a:ln>
            <a:solidFill>
              <a:schemeClr val="hlink"/>
            </a:solidFill>
            <a:effectLst/>
            <a:cs typeface="Arial" charset="0"/>
          </a:endParaRPr>
        </a:p>
      </dgm:t>
    </dgm:pt>
    <dgm:pt modelId="{9B4310D3-F097-4672-994D-7336A0D89508}" type="parTrans" cxnId="{400B9C93-4D7F-4D55-A251-0F9877B05CB0}">
      <dgm:prSet/>
      <dgm:spPr/>
    </dgm:pt>
    <dgm:pt modelId="{4F647EA6-34F5-4276-ACB6-A2E6D65835B1}" type="sibTrans" cxnId="{400B9C93-4D7F-4D55-A251-0F9877B05CB0}">
      <dgm:prSet/>
      <dgm:spPr/>
    </dgm:pt>
    <dgm:pt modelId="{DF4F6CFC-65E3-40FA-B61D-18A02A963C40}">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cs typeface="Arial" charset="0"/>
            </a:rPr>
            <a:t>Retain Receipts</a:t>
          </a:r>
          <a:endParaRPr kumimoji="0" lang="en-US" b="0" i="0" u="none" strike="noStrike" cap="none" normalizeH="0" baseline="0" smtClean="0">
            <a:ln>
              <a:noFill/>
            </a:ln>
            <a:solidFill>
              <a:schemeClr val="hlink"/>
            </a:solidFill>
            <a:effectLst/>
            <a:cs typeface="Arial" charset="0"/>
          </a:endParaRPr>
        </a:p>
      </dgm:t>
    </dgm:pt>
    <dgm:pt modelId="{5242BF36-B705-4A54-9F68-3A143B206F05}" type="parTrans" cxnId="{5E122207-DE83-4F5E-A8D1-56129578E901}">
      <dgm:prSet/>
      <dgm:spPr/>
    </dgm:pt>
    <dgm:pt modelId="{D8135242-6C07-4998-BB64-2927796F45F0}" type="sibTrans" cxnId="{5E122207-DE83-4F5E-A8D1-56129578E901}">
      <dgm:prSet/>
      <dgm:spPr/>
    </dgm:pt>
    <dgm:pt modelId="{51B51E2E-896C-443E-960A-1DED1B625BDA}">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cs typeface="Arial" charset="0"/>
            </a:rPr>
            <a:t>Pay for supplies</a:t>
          </a:r>
          <a:endParaRPr kumimoji="0" lang="en-US" b="0" i="0" u="none" strike="noStrike" cap="none" normalizeH="0" baseline="0" smtClean="0">
            <a:ln>
              <a:noFill/>
            </a:ln>
            <a:solidFill>
              <a:schemeClr val="hlink"/>
            </a:solidFill>
            <a:effectLst/>
            <a:cs typeface="Arial" charset="0"/>
          </a:endParaRPr>
        </a:p>
      </dgm:t>
    </dgm:pt>
    <dgm:pt modelId="{F513DB62-1FFE-4BB6-9341-DF0C9657E6F3}" type="parTrans" cxnId="{622DA1E7-8937-4C83-9A64-B57875C994A9}">
      <dgm:prSet/>
      <dgm:spPr/>
    </dgm:pt>
    <dgm:pt modelId="{05D12A49-6F54-4535-A8D4-1139DF66294F}" type="sibTrans" cxnId="{622DA1E7-8937-4C83-9A64-B57875C994A9}">
      <dgm:prSet/>
      <dgm:spPr/>
    </dgm:pt>
    <dgm:pt modelId="{48367DA9-9C3B-45DE-B50A-91DD263BE524}">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cs typeface="Arial" charset="0"/>
            </a:rPr>
            <a:t>Close-out trip</a:t>
          </a:r>
          <a:endParaRPr kumimoji="0" lang="en-US" b="0" i="0" u="none" strike="noStrike" cap="none" normalizeH="0" baseline="0" smtClean="0">
            <a:ln>
              <a:noFill/>
            </a:ln>
            <a:solidFill>
              <a:schemeClr val="hlink"/>
            </a:solidFill>
            <a:effectLst/>
            <a:cs typeface="Arial" charset="0"/>
          </a:endParaRPr>
        </a:p>
      </dgm:t>
    </dgm:pt>
    <dgm:pt modelId="{BFFBF552-20FC-49BC-944F-509124F57888}" type="parTrans" cxnId="{BD5FF2DB-3EEE-42B6-940E-3191CCCA3644}">
      <dgm:prSet/>
      <dgm:spPr/>
    </dgm:pt>
    <dgm:pt modelId="{58E6E303-4317-4826-8038-F97F30CAB2E1}" type="sibTrans" cxnId="{BD5FF2DB-3EEE-42B6-940E-3191CCCA3644}">
      <dgm:prSet/>
      <dgm:spPr/>
    </dgm:pt>
    <dgm:pt modelId="{BFA81656-238D-47F0-B295-8FE470851A33}">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hlink"/>
              </a:solidFill>
              <a:effectLst/>
              <a:cs typeface="Arial" charset="0"/>
            </a:rPr>
            <a:t>Plan for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hlink"/>
              </a:solidFill>
              <a:effectLst/>
              <a:cs typeface="Arial" charset="0"/>
            </a:rPr>
            <a:t>Emergencies</a:t>
          </a:r>
          <a:endParaRPr kumimoji="0" lang="en-US" b="1" i="0" u="none" strike="noStrike" cap="none" normalizeH="0" baseline="0" smtClean="0">
            <a:ln>
              <a:noFill/>
            </a:ln>
            <a:solidFill>
              <a:schemeClr val="hlink"/>
            </a:solidFill>
            <a:effectLst/>
            <a:cs typeface="Arial" charset="0"/>
          </a:endParaRPr>
        </a:p>
      </dgm:t>
    </dgm:pt>
    <dgm:pt modelId="{F299807D-A828-4E3D-B3FA-85EAFBC05F1F}" type="parTrans" cxnId="{4911E0B1-8AF2-47A1-A813-548F5394322A}">
      <dgm:prSet/>
      <dgm:spPr/>
    </dgm:pt>
    <dgm:pt modelId="{922A282A-DE2F-4C95-98A1-6FBB2F4B2AA9}" type="sibTrans" cxnId="{4911E0B1-8AF2-47A1-A813-548F5394322A}">
      <dgm:prSet/>
      <dgm:spPr/>
    </dgm:pt>
    <dgm:pt modelId="{D41BCB9E-6C78-43D8-8A60-420A507B332C}">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Obtain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emerg. #’s</a:t>
          </a:r>
          <a:endParaRPr kumimoji="0" lang="en-US" b="0" i="0" u="none" strike="noStrike" cap="none" normalizeH="0" baseline="0" smtClean="0">
            <a:ln>
              <a:noFill/>
            </a:ln>
            <a:solidFill>
              <a:schemeClr val="hlink"/>
            </a:solidFill>
            <a:effectLst/>
            <a:latin typeface="Arial" charset="0"/>
            <a:cs typeface="Arial" charset="0"/>
          </a:endParaRPr>
        </a:p>
      </dgm:t>
    </dgm:pt>
    <dgm:pt modelId="{A1468831-9518-4394-BF8C-B126424FBBD8}" type="parTrans" cxnId="{A174EBD0-5A4D-4D5F-9148-A202258DA160}">
      <dgm:prSet/>
      <dgm:spPr/>
    </dgm:pt>
    <dgm:pt modelId="{111E2393-4F01-4584-AFED-C88A109B4D68}" type="sibTrans" cxnId="{A174EBD0-5A4D-4D5F-9148-A202258DA160}">
      <dgm:prSet/>
      <dgm:spPr/>
    </dgm:pt>
    <dgm:pt modelId="{F537B03D-175D-464A-9ABF-36C51221ADB8}">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Arrange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contact at BW</a:t>
          </a:r>
          <a:endParaRPr kumimoji="0" lang="en-US" b="0" i="0" u="none" strike="noStrike" cap="none" normalizeH="0" baseline="0" smtClean="0">
            <a:ln>
              <a:noFill/>
            </a:ln>
            <a:solidFill>
              <a:schemeClr val="hlink"/>
            </a:solidFill>
            <a:effectLst/>
            <a:latin typeface="Arial" charset="0"/>
            <a:cs typeface="Arial" charset="0"/>
          </a:endParaRPr>
        </a:p>
      </dgm:t>
    </dgm:pt>
    <dgm:pt modelId="{3BFB4264-AE36-4D06-8C75-4B8319E9ECF2}" type="parTrans" cxnId="{AC591DEB-D44E-4D8E-B65F-B7EB46754253}">
      <dgm:prSet/>
      <dgm:spPr/>
    </dgm:pt>
    <dgm:pt modelId="{9235AB76-6E7D-4A88-954D-C4E023EF0887}" type="sibTrans" cxnId="{AC591DEB-D44E-4D8E-B65F-B7EB46754253}">
      <dgm:prSet/>
      <dgm:spPr/>
    </dgm:pt>
    <dgm:pt modelId="{E667E2ED-6A34-471E-B828-07E6D22F1A1B}">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Bring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emerg. flares</a:t>
          </a:r>
          <a:endParaRPr kumimoji="0" lang="en-US" b="0" i="0" u="none" strike="noStrike" cap="none" normalizeH="0" baseline="0" smtClean="0">
            <a:ln>
              <a:noFill/>
            </a:ln>
            <a:solidFill>
              <a:schemeClr val="hlink"/>
            </a:solidFill>
            <a:effectLst/>
            <a:latin typeface="Arial" charset="0"/>
            <a:cs typeface="Arial" charset="0"/>
          </a:endParaRPr>
        </a:p>
      </dgm:t>
    </dgm:pt>
    <dgm:pt modelId="{FEFF8915-89B7-4EF1-A5BC-5B5233E1139E}" type="parTrans" cxnId="{AE459607-E690-4A03-B22F-3AB1FC885BE6}">
      <dgm:prSet/>
      <dgm:spPr/>
    </dgm:pt>
    <dgm:pt modelId="{15FF81BF-6637-4AEE-A8EE-C6627D41AE71}" type="sibTrans" cxnId="{AE459607-E690-4A03-B22F-3AB1FC885BE6}">
      <dgm:prSet/>
      <dgm:spPr/>
    </dgm:pt>
    <dgm:pt modelId="{A8EF0E18-C931-48FF-AC50-611CE0BA9EFF}">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Bring two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first aid kits</a:t>
          </a:r>
          <a:endParaRPr kumimoji="0" lang="en-US" b="0" i="0" u="none" strike="noStrike" cap="none" normalizeH="0" baseline="0" smtClean="0">
            <a:ln>
              <a:noFill/>
            </a:ln>
            <a:solidFill>
              <a:schemeClr val="hlink"/>
            </a:solidFill>
            <a:effectLst/>
            <a:latin typeface="Arial" charset="0"/>
            <a:cs typeface="Arial" charset="0"/>
          </a:endParaRPr>
        </a:p>
      </dgm:t>
    </dgm:pt>
    <dgm:pt modelId="{1F8F197F-2851-4FEF-BF7E-E90CA1AF8CE0}" type="parTrans" cxnId="{9F197F03-5848-49B2-A1FA-F9901AF6FF9E}">
      <dgm:prSet/>
      <dgm:spPr/>
    </dgm:pt>
    <dgm:pt modelId="{264CF815-6A92-49B3-909E-3AF3468A758F}" type="sibTrans" cxnId="{9F197F03-5848-49B2-A1FA-F9901AF6FF9E}">
      <dgm:prSet/>
      <dgm:spPr/>
    </dgm:pt>
    <dgm:pt modelId="{59905119-AC56-4E49-B9A3-CD6D9C9365CB}">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hlink"/>
              </a:solidFill>
              <a:effectLst/>
              <a:cs typeface="Arial" charset="0"/>
            </a:rPr>
            <a:t>Plan Activities</a:t>
          </a:r>
          <a:endParaRPr kumimoji="0" lang="en-US" b="1" i="0" u="none" strike="noStrike" cap="none" normalizeH="0" baseline="0" smtClean="0">
            <a:ln>
              <a:noFill/>
            </a:ln>
            <a:solidFill>
              <a:schemeClr val="hlink"/>
            </a:solidFill>
            <a:effectLst/>
            <a:cs typeface="Arial" charset="0"/>
          </a:endParaRPr>
        </a:p>
      </dgm:t>
    </dgm:pt>
    <dgm:pt modelId="{1F4F94FE-919D-406B-BCF5-E119B3480ADD}" type="parTrans" cxnId="{97D5A3AB-4BC4-4B40-9E86-BAC20739695A}">
      <dgm:prSet/>
      <dgm:spPr/>
    </dgm:pt>
    <dgm:pt modelId="{64365E62-AA76-4B25-8C8D-E1C99A0EA832}" type="sibTrans" cxnId="{97D5A3AB-4BC4-4B40-9E86-BAC20739695A}">
      <dgm:prSet/>
      <dgm:spPr/>
    </dgm:pt>
    <dgm:pt modelId="{D95E06E1-03CE-41D8-B699-BC71D5867525}">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Bring Cards</a:t>
          </a:r>
          <a:endParaRPr kumimoji="0" lang="en-US" b="0" i="0" u="none" strike="noStrike" cap="none" normalizeH="0" baseline="0" smtClean="0">
            <a:ln>
              <a:noFill/>
            </a:ln>
            <a:solidFill>
              <a:schemeClr val="hlink"/>
            </a:solidFill>
            <a:effectLst/>
            <a:latin typeface="Arial" charset="0"/>
            <a:cs typeface="Arial" charset="0"/>
          </a:endParaRPr>
        </a:p>
      </dgm:t>
    </dgm:pt>
    <dgm:pt modelId="{1AC42DE4-3D84-4F5E-BA84-EB3E10051E28}" type="parTrans" cxnId="{2F03E42C-52D2-4487-96F2-3F22094E7D99}">
      <dgm:prSet/>
      <dgm:spPr/>
    </dgm:pt>
    <dgm:pt modelId="{00DEC087-FC23-4709-BE86-2786557DA6A1}" type="sibTrans" cxnId="{2F03E42C-52D2-4487-96F2-3F22094E7D99}">
      <dgm:prSet/>
      <dgm:spPr/>
    </dgm:pt>
    <dgm:pt modelId="{E6DDA96F-716C-486E-B6B6-7422B76BE869}">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Bring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Joke book</a:t>
          </a:r>
          <a:endParaRPr kumimoji="0" lang="en-US" b="0" i="0" u="none" strike="noStrike" cap="none" normalizeH="0" baseline="0" smtClean="0">
            <a:ln>
              <a:noFill/>
            </a:ln>
            <a:solidFill>
              <a:schemeClr val="hlink"/>
            </a:solidFill>
            <a:effectLst/>
            <a:latin typeface="Arial" charset="0"/>
            <a:cs typeface="Arial" charset="0"/>
          </a:endParaRPr>
        </a:p>
      </dgm:t>
    </dgm:pt>
    <dgm:pt modelId="{B9E0A53E-0501-4A7A-B295-B7C98950F423}" type="parTrans" cxnId="{60AB4F78-F78F-4519-A755-5B315D273BFE}">
      <dgm:prSet/>
      <dgm:spPr/>
    </dgm:pt>
    <dgm:pt modelId="{EBD388B0-3A65-4E5D-B1CC-9B873C3E9D5C}" type="sibTrans" cxnId="{60AB4F78-F78F-4519-A755-5B315D273BFE}">
      <dgm:prSet/>
      <dgm:spPr/>
    </dgm:pt>
    <dgm:pt modelId="{A8924F10-2013-4A8B-A6F1-3294EE520969}">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Bring scotch</a:t>
          </a:r>
          <a:endParaRPr kumimoji="0" lang="en-US" b="0" i="0" u="none" strike="noStrike" cap="none" normalizeH="0" baseline="0" smtClean="0">
            <a:ln>
              <a:noFill/>
            </a:ln>
            <a:solidFill>
              <a:schemeClr val="hlink"/>
            </a:solidFill>
            <a:effectLst/>
            <a:latin typeface="Arial" charset="0"/>
            <a:cs typeface="Arial" charset="0"/>
          </a:endParaRPr>
        </a:p>
      </dgm:t>
    </dgm:pt>
    <dgm:pt modelId="{07B8BD07-9804-4630-A050-9D6E33E9F3C9}" type="parTrans" cxnId="{4442F8F1-CB14-42FF-A166-D1402A1747F0}">
      <dgm:prSet/>
      <dgm:spPr/>
    </dgm:pt>
    <dgm:pt modelId="{6C12C244-3236-44B3-88D1-EF144849C8FF}" type="sibTrans" cxnId="{4442F8F1-CB14-42FF-A166-D1402A1747F0}">
      <dgm:prSet/>
      <dgm:spPr/>
    </dgm:pt>
    <dgm:pt modelId="{2371E89E-4F0C-4D9A-977D-160AD18DB809}" type="pres">
      <dgm:prSet presAssocID="{7DC80B3B-0FEE-4999-823C-A57AC70944A6}" presName="hierChild1" presStyleCnt="0">
        <dgm:presLayoutVars>
          <dgm:orgChart val="1"/>
          <dgm:chPref val="1"/>
          <dgm:dir/>
          <dgm:animOne val="branch"/>
          <dgm:animLvl val="lvl"/>
          <dgm:resizeHandles/>
        </dgm:presLayoutVars>
      </dgm:prSet>
      <dgm:spPr/>
    </dgm:pt>
    <dgm:pt modelId="{92EEC9D8-2B65-44F5-A9F1-FE7F4DB19394}" type="pres">
      <dgm:prSet presAssocID="{ED2A0979-3301-4E63-A2E7-28BF75748311}" presName="hierRoot1" presStyleCnt="0">
        <dgm:presLayoutVars>
          <dgm:hierBranch/>
        </dgm:presLayoutVars>
      </dgm:prSet>
      <dgm:spPr/>
    </dgm:pt>
    <dgm:pt modelId="{F69C2E7B-2478-4F8A-8FFA-9C012AD7D6C6}" type="pres">
      <dgm:prSet presAssocID="{ED2A0979-3301-4E63-A2E7-28BF75748311}" presName="rootComposite1" presStyleCnt="0"/>
      <dgm:spPr/>
    </dgm:pt>
    <dgm:pt modelId="{CFAFE541-BAF0-48B0-8A9E-1A7CD374D78C}" type="pres">
      <dgm:prSet presAssocID="{ED2A0979-3301-4E63-A2E7-28BF75748311}" presName="rootText1" presStyleLbl="node0" presStyleIdx="0" presStyleCnt="1">
        <dgm:presLayoutVars>
          <dgm:chPref val="3"/>
        </dgm:presLayoutVars>
      </dgm:prSet>
      <dgm:spPr/>
    </dgm:pt>
    <dgm:pt modelId="{445A6D7B-7350-435D-A71C-B403DBEEBBA5}" type="pres">
      <dgm:prSet presAssocID="{ED2A0979-3301-4E63-A2E7-28BF75748311}" presName="rootConnector1" presStyleLbl="node1" presStyleIdx="0" presStyleCnt="0"/>
      <dgm:spPr/>
    </dgm:pt>
    <dgm:pt modelId="{8FA95DCC-8CBC-4110-9C90-F0D8B95677BE}" type="pres">
      <dgm:prSet presAssocID="{ED2A0979-3301-4E63-A2E7-28BF75748311}" presName="hierChild2" presStyleCnt="0"/>
      <dgm:spPr/>
    </dgm:pt>
    <dgm:pt modelId="{5DF104DF-4723-4184-A9A3-9D8F3A088607}" type="pres">
      <dgm:prSet presAssocID="{60B319AC-AD22-4C8E-A18E-03746AE3F056}" presName="Name35" presStyleLbl="parChTrans1D2" presStyleIdx="0" presStyleCnt="6"/>
      <dgm:spPr/>
    </dgm:pt>
    <dgm:pt modelId="{910E43E6-4DC2-4896-B414-E5C403DA0FC5}" type="pres">
      <dgm:prSet presAssocID="{F8D184FE-E29C-47EB-BA98-21105FF0BF38}" presName="hierRoot2" presStyleCnt="0">
        <dgm:presLayoutVars>
          <dgm:hierBranch val="r"/>
        </dgm:presLayoutVars>
      </dgm:prSet>
      <dgm:spPr/>
    </dgm:pt>
    <dgm:pt modelId="{B62B288E-0068-4587-8A8C-AFC22F05B3B2}" type="pres">
      <dgm:prSet presAssocID="{F8D184FE-E29C-47EB-BA98-21105FF0BF38}" presName="rootComposite" presStyleCnt="0"/>
      <dgm:spPr/>
    </dgm:pt>
    <dgm:pt modelId="{1A2FA511-D786-487A-9A5C-A7A5582BD9AE}" type="pres">
      <dgm:prSet presAssocID="{F8D184FE-E29C-47EB-BA98-21105FF0BF38}" presName="rootText" presStyleLbl="node2" presStyleIdx="0" presStyleCnt="6">
        <dgm:presLayoutVars>
          <dgm:chPref val="3"/>
        </dgm:presLayoutVars>
      </dgm:prSet>
      <dgm:spPr/>
    </dgm:pt>
    <dgm:pt modelId="{FB409BB5-9B56-4266-A0AB-C0D85DDD8BAE}" type="pres">
      <dgm:prSet presAssocID="{F8D184FE-E29C-47EB-BA98-21105FF0BF38}" presName="rootConnector" presStyleLbl="node2" presStyleIdx="0" presStyleCnt="6"/>
      <dgm:spPr/>
    </dgm:pt>
    <dgm:pt modelId="{D78FDABB-DEF1-4F59-B36D-3B0935083826}" type="pres">
      <dgm:prSet presAssocID="{F8D184FE-E29C-47EB-BA98-21105FF0BF38}" presName="hierChild4" presStyleCnt="0"/>
      <dgm:spPr/>
    </dgm:pt>
    <dgm:pt modelId="{1BEC7034-EA24-4B03-9833-B01C7BD780E5}" type="pres">
      <dgm:prSet presAssocID="{9C7ED361-D40C-47FD-9B4E-AAAEB76AED2F}" presName="Name50" presStyleLbl="parChTrans1D3" presStyleIdx="0" presStyleCnt="22"/>
      <dgm:spPr/>
    </dgm:pt>
    <dgm:pt modelId="{BEFDC64F-7C9E-4B56-A7CB-87480CC0CADF}" type="pres">
      <dgm:prSet presAssocID="{8CFE509A-AF4F-440C-A303-5D2CBD9059DD}" presName="hierRoot2" presStyleCnt="0">
        <dgm:presLayoutVars>
          <dgm:hierBranch val="r"/>
        </dgm:presLayoutVars>
      </dgm:prSet>
      <dgm:spPr/>
    </dgm:pt>
    <dgm:pt modelId="{D798AFBE-F1E7-4288-9FD3-A490EE1622A2}" type="pres">
      <dgm:prSet presAssocID="{8CFE509A-AF4F-440C-A303-5D2CBD9059DD}" presName="rootComposite" presStyleCnt="0"/>
      <dgm:spPr/>
    </dgm:pt>
    <dgm:pt modelId="{3CB8B521-91E8-4771-A710-9EBFBA212E08}" type="pres">
      <dgm:prSet presAssocID="{8CFE509A-AF4F-440C-A303-5D2CBD9059DD}" presName="rootText" presStyleLbl="node3" presStyleIdx="0" presStyleCnt="22">
        <dgm:presLayoutVars>
          <dgm:chPref val="3"/>
        </dgm:presLayoutVars>
      </dgm:prSet>
      <dgm:spPr/>
    </dgm:pt>
    <dgm:pt modelId="{79670874-9691-4344-97E9-6D14264E76A3}" type="pres">
      <dgm:prSet presAssocID="{8CFE509A-AF4F-440C-A303-5D2CBD9059DD}" presName="rootConnector" presStyleLbl="node3" presStyleIdx="0" presStyleCnt="22"/>
      <dgm:spPr/>
    </dgm:pt>
    <dgm:pt modelId="{9EA812F3-9092-4695-8453-3F64D11F0448}" type="pres">
      <dgm:prSet presAssocID="{8CFE509A-AF4F-440C-A303-5D2CBD9059DD}" presName="hierChild4" presStyleCnt="0"/>
      <dgm:spPr/>
    </dgm:pt>
    <dgm:pt modelId="{DCE598D9-B148-4CE5-9B2A-0770C166F3CB}" type="pres">
      <dgm:prSet presAssocID="{8CFE509A-AF4F-440C-A303-5D2CBD9059DD}" presName="hierChild5" presStyleCnt="0"/>
      <dgm:spPr/>
    </dgm:pt>
    <dgm:pt modelId="{8511BB3D-5A7B-43F6-8037-BB8959778936}" type="pres">
      <dgm:prSet presAssocID="{89A4717C-09E2-48B9-8917-1CF52664EC94}" presName="Name50" presStyleLbl="parChTrans1D3" presStyleIdx="1" presStyleCnt="22"/>
      <dgm:spPr/>
    </dgm:pt>
    <dgm:pt modelId="{BD51DC02-0489-42E3-888E-72F0BA469EB6}" type="pres">
      <dgm:prSet presAssocID="{DFD198B9-3AB9-4A6A-B83C-49B9ECF796D2}" presName="hierRoot2" presStyleCnt="0">
        <dgm:presLayoutVars>
          <dgm:hierBranch val="r"/>
        </dgm:presLayoutVars>
      </dgm:prSet>
      <dgm:spPr/>
    </dgm:pt>
    <dgm:pt modelId="{644F09C1-93C2-4B59-89EB-DC9CA07720F7}" type="pres">
      <dgm:prSet presAssocID="{DFD198B9-3AB9-4A6A-B83C-49B9ECF796D2}" presName="rootComposite" presStyleCnt="0"/>
      <dgm:spPr/>
    </dgm:pt>
    <dgm:pt modelId="{DB1A4F4E-391F-40E7-8FD6-00DA91D8BF1A}" type="pres">
      <dgm:prSet presAssocID="{DFD198B9-3AB9-4A6A-B83C-49B9ECF796D2}" presName="rootText" presStyleLbl="node3" presStyleIdx="1" presStyleCnt="22">
        <dgm:presLayoutVars>
          <dgm:chPref val="3"/>
        </dgm:presLayoutVars>
      </dgm:prSet>
      <dgm:spPr/>
    </dgm:pt>
    <dgm:pt modelId="{98941128-50B6-4A9D-8FCA-93BC2D8DCB29}" type="pres">
      <dgm:prSet presAssocID="{DFD198B9-3AB9-4A6A-B83C-49B9ECF796D2}" presName="rootConnector" presStyleLbl="node3" presStyleIdx="1" presStyleCnt="22"/>
      <dgm:spPr/>
    </dgm:pt>
    <dgm:pt modelId="{A774860F-D581-4324-B190-FCE586CC5465}" type="pres">
      <dgm:prSet presAssocID="{DFD198B9-3AB9-4A6A-B83C-49B9ECF796D2}" presName="hierChild4" presStyleCnt="0"/>
      <dgm:spPr/>
    </dgm:pt>
    <dgm:pt modelId="{07AB3B3C-51BC-45D8-A7E6-6EF40617AF8E}" type="pres">
      <dgm:prSet presAssocID="{DFD198B9-3AB9-4A6A-B83C-49B9ECF796D2}" presName="hierChild5" presStyleCnt="0"/>
      <dgm:spPr/>
    </dgm:pt>
    <dgm:pt modelId="{3161BFD1-4C41-40BD-AFA1-07B178E6798F}" type="pres">
      <dgm:prSet presAssocID="{458A744C-676F-4365-8B42-D6C50BD8CE01}" presName="Name50" presStyleLbl="parChTrans1D3" presStyleIdx="2" presStyleCnt="22"/>
      <dgm:spPr/>
    </dgm:pt>
    <dgm:pt modelId="{440BD7E4-EEC9-4BB0-B9DF-37D7F8193F02}" type="pres">
      <dgm:prSet presAssocID="{6ACD05CD-DAC9-4942-AFC1-F07CBD561C8C}" presName="hierRoot2" presStyleCnt="0">
        <dgm:presLayoutVars>
          <dgm:hierBranch val="r"/>
        </dgm:presLayoutVars>
      </dgm:prSet>
      <dgm:spPr/>
    </dgm:pt>
    <dgm:pt modelId="{27F3657F-C4F2-4B72-81D3-276D45ED5826}" type="pres">
      <dgm:prSet presAssocID="{6ACD05CD-DAC9-4942-AFC1-F07CBD561C8C}" presName="rootComposite" presStyleCnt="0"/>
      <dgm:spPr/>
    </dgm:pt>
    <dgm:pt modelId="{FF680888-8F51-43C9-B429-BD6A2BCE06AA}" type="pres">
      <dgm:prSet presAssocID="{6ACD05CD-DAC9-4942-AFC1-F07CBD561C8C}" presName="rootText" presStyleLbl="node3" presStyleIdx="2" presStyleCnt="22">
        <dgm:presLayoutVars>
          <dgm:chPref val="3"/>
        </dgm:presLayoutVars>
      </dgm:prSet>
      <dgm:spPr/>
    </dgm:pt>
    <dgm:pt modelId="{DDCF9D25-F558-4B4A-AB56-D482456219F8}" type="pres">
      <dgm:prSet presAssocID="{6ACD05CD-DAC9-4942-AFC1-F07CBD561C8C}" presName="rootConnector" presStyleLbl="node3" presStyleIdx="2" presStyleCnt="22"/>
      <dgm:spPr/>
    </dgm:pt>
    <dgm:pt modelId="{46DB5458-6D84-4AF5-B658-BED9A79D84CB}" type="pres">
      <dgm:prSet presAssocID="{6ACD05CD-DAC9-4942-AFC1-F07CBD561C8C}" presName="hierChild4" presStyleCnt="0"/>
      <dgm:spPr/>
    </dgm:pt>
    <dgm:pt modelId="{B8BC952D-BC4D-496F-BD4C-CDF2EDE226C1}" type="pres">
      <dgm:prSet presAssocID="{6ACD05CD-DAC9-4942-AFC1-F07CBD561C8C}" presName="hierChild5" presStyleCnt="0"/>
      <dgm:spPr/>
    </dgm:pt>
    <dgm:pt modelId="{79DB4B62-6140-4276-BB8D-5CC0392F07EA}" type="pres">
      <dgm:prSet presAssocID="{8AC0A166-5561-46D0-8677-8F94B352E21E}" presName="Name50" presStyleLbl="parChTrans1D3" presStyleIdx="3" presStyleCnt="22"/>
      <dgm:spPr/>
    </dgm:pt>
    <dgm:pt modelId="{4E941EBD-3BD6-4180-83AC-91543E3A7D39}" type="pres">
      <dgm:prSet presAssocID="{AF6E51B5-BD9A-48B3-AD34-FB797D0E28B7}" presName="hierRoot2" presStyleCnt="0">
        <dgm:presLayoutVars>
          <dgm:hierBranch val="r"/>
        </dgm:presLayoutVars>
      </dgm:prSet>
      <dgm:spPr/>
    </dgm:pt>
    <dgm:pt modelId="{15BB0A35-84BE-494B-A8E4-D35A7BAADD04}" type="pres">
      <dgm:prSet presAssocID="{AF6E51B5-BD9A-48B3-AD34-FB797D0E28B7}" presName="rootComposite" presStyleCnt="0"/>
      <dgm:spPr/>
    </dgm:pt>
    <dgm:pt modelId="{DE39942B-916E-41C6-AE9D-F3B4012B7D9F}" type="pres">
      <dgm:prSet presAssocID="{AF6E51B5-BD9A-48B3-AD34-FB797D0E28B7}" presName="rootText" presStyleLbl="node3" presStyleIdx="3" presStyleCnt="22">
        <dgm:presLayoutVars>
          <dgm:chPref val="3"/>
        </dgm:presLayoutVars>
      </dgm:prSet>
      <dgm:spPr/>
    </dgm:pt>
    <dgm:pt modelId="{F9A09272-8834-4AEB-901A-E2371C40E282}" type="pres">
      <dgm:prSet presAssocID="{AF6E51B5-BD9A-48B3-AD34-FB797D0E28B7}" presName="rootConnector" presStyleLbl="node3" presStyleIdx="3" presStyleCnt="22"/>
      <dgm:spPr/>
    </dgm:pt>
    <dgm:pt modelId="{EB084B61-8469-4F54-BCCB-355C1B2A04CE}" type="pres">
      <dgm:prSet presAssocID="{AF6E51B5-BD9A-48B3-AD34-FB797D0E28B7}" presName="hierChild4" presStyleCnt="0"/>
      <dgm:spPr/>
    </dgm:pt>
    <dgm:pt modelId="{A3CBBAD7-BB9C-4BEB-B34D-B63839D95560}" type="pres">
      <dgm:prSet presAssocID="{AF6E51B5-BD9A-48B3-AD34-FB797D0E28B7}" presName="hierChild5" presStyleCnt="0"/>
      <dgm:spPr/>
    </dgm:pt>
    <dgm:pt modelId="{0D0AAD5F-BBEB-4C8A-9AA1-87915D0297F9}" type="pres">
      <dgm:prSet presAssocID="{F8D184FE-E29C-47EB-BA98-21105FF0BF38}" presName="hierChild5" presStyleCnt="0"/>
      <dgm:spPr/>
    </dgm:pt>
    <dgm:pt modelId="{ABB1A402-6485-4195-BB5A-4196E57BCEDA}" type="pres">
      <dgm:prSet presAssocID="{BB5E6DDD-3325-4044-8B32-564C3127FD4A}" presName="Name35" presStyleLbl="parChTrans1D2" presStyleIdx="1" presStyleCnt="6"/>
      <dgm:spPr/>
    </dgm:pt>
    <dgm:pt modelId="{39B08585-338D-478D-8313-A9ACF5D7EB8D}" type="pres">
      <dgm:prSet presAssocID="{10DE7CC7-309A-4A3F-99B6-56AFDA47F37E}" presName="hierRoot2" presStyleCnt="0">
        <dgm:presLayoutVars>
          <dgm:hierBranch val="r"/>
        </dgm:presLayoutVars>
      </dgm:prSet>
      <dgm:spPr/>
    </dgm:pt>
    <dgm:pt modelId="{2F75A46D-1225-4124-A7D3-A1BE40AB50E8}" type="pres">
      <dgm:prSet presAssocID="{10DE7CC7-309A-4A3F-99B6-56AFDA47F37E}" presName="rootComposite" presStyleCnt="0"/>
      <dgm:spPr/>
    </dgm:pt>
    <dgm:pt modelId="{97873E47-77E3-454F-84FA-99AF6C1E725C}" type="pres">
      <dgm:prSet presAssocID="{10DE7CC7-309A-4A3F-99B6-56AFDA47F37E}" presName="rootText" presStyleLbl="node2" presStyleIdx="1" presStyleCnt="6">
        <dgm:presLayoutVars>
          <dgm:chPref val="3"/>
        </dgm:presLayoutVars>
      </dgm:prSet>
      <dgm:spPr/>
    </dgm:pt>
    <dgm:pt modelId="{D32C648C-5E21-4F53-8483-51084AC83CD9}" type="pres">
      <dgm:prSet presAssocID="{10DE7CC7-309A-4A3F-99B6-56AFDA47F37E}" presName="rootConnector" presStyleLbl="node2" presStyleIdx="1" presStyleCnt="6"/>
      <dgm:spPr/>
    </dgm:pt>
    <dgm:pt modelId="{09F611D6-F352-4511-8347-DE0105D57B00}" type="pres">
      <dgm:prSet presAssocID="{10DE7CC7-309A-4A3F-99B6-56AFDA47F37E}" presName="hierChild4" presStyleCnt="0"/>
      <dgm:spPr/>
    </dgm:pt>
    <dgm:pt modelId="{D60B7A4C-B785-4FB1-B8A2-C1C79067423A}" type="pres">
      <dgm:prSet presAssocID="{4CE0342C-1D0B-4D60-9A0B-138FB86CC691}" presName="Name50" presStyleLbl="parChTrans1D3" presStyleIdx="4" presStyleCnt="22"/>
      <dgm:spPr/>
    </dgm:pt>
    <dgm:pt modelId="{2C9BEC5A-CB0F-46E4-993B-C2D9FD9ED073}" type="pres">
      <dgm:prSet presAssocID="{477D8098-7C82-4A4A-B9E7-8B420CAA03D2}" presName="hierRoot2" presStyleCnt="0">
        <dgm:presLayoutVars>
          <dgm:hierBranch val="r"/>
        </dgm:presLayoutVars>
      </dgm:prSet>
      <dgm:spPr/>
    </dgm:pt>
    <dgm:pt modelId="{9805841F-9FF7-433A-90AD-D087A7EB2A5D}" type="pres">
      <dgm:prSet presAssocID="{477D8098-7C82-4A4A-B9E7-8B420CAA03D2}" presName="rootComposite" presStyleCnt="0"/>
      <dgm:spPr/>
    </dgm:pt>
    <dgm:pt modelId="{78687F7B-C061-4C63-A6CC-0789A98D82A2}" type="pres">
      <dgm:prSet presAssocID="{477D8098-7C82-4A4A-B9E7-8B420CAA03D2}" presName="rootText" presStyleLbl="node3" presStyleIdx="4" presStyleCnt="22">
        <dgm:presLayoutVars>
          <dgm:chPref val="3"/>
        </dgm:presLayoutVars>
      </dgm:prSet>
      <dgm:spPr/>
    </dgm:pt>
    <dgm:pt modelId="{2CD5AB4D-2BFD-4278-BD54-0D426D761D85}" type="pres">
      <dgm:prSet presAssocID="{477D8098-7C82-4A4A-B9E7-8B420CAA03D2}" presName="rootConnector" presStyleLbl="node3" presStyleIdx="4" presStyleCnt="22"/>
      <dgm:spPr/>
    </dgm:pt>
    <dgm:pt modelId="{A2D660BB-C4A3-4EB8-A8C0-3D29FFE53FCC}" type="pres">
      <dgm:prSet presAssocID="{477D8098-7C82-4A4A-B9E7-8B420CAA03D2}" presName="hierChild4" presStyleCnt="0"/>
      <dgm:spPr/>
    </dgm:pt>
    <dgm:pt modelId="{D3E8A9E7-4E4C-4DD3-B3B7-67DE5F4F99A8}" type="pres">
      <dgm:prSet presAssocID="{60DC8ACD-4009-47AA-BA53-DBCD1265CF5B}" presName="Name50" presStyleLbl="parChTrans1D4" presStyleIdx="0" presStyleCnt="5"/>
      <dgm:spPr/>
    </dgm:pt>
    <dgm:pt modelId="{D416E254-0785-423E-9BCB-7D62F617CC5A}" type="pres">
      <dgm:prSet presAssocID="{C9EC8E0D-4001-449A-B97D-899C1D417213}" presName="hierRoot2" presStyleCnt="0">
        <dgm:presLayoutVars>
          <dgm:hierBranch val="r"/>
        </dgm:presLayoutVars>
      </dgm:prSet>
      <dgm:spPr/>
    </dgm:pt>
    <dgm:pt modelId="{CD80B6D4-227B-43A6-A4FE-A5B937A3312C}" type="pres">
      <dgm:prSet presAssocID="{C9EC8E0D-4001-449A-B97D-899C1D417213}" presName="rootComposite" presStyleCnt="0"/>
      <dgm:spPr/>
    </dgm:pt>
    <dgm:pt modelId="{48CD6FF0-53C8-4F8F-825E-F05DCADDD9FB}" type="pres">
      <dgm:prSet presAssocID="{C9EC8E0D-4001-449A-B97D-899C1D417213}" presName="rootText" presStyleLbl="node4" presStyleIdx="0" presStyleCnt="5">
        <dgm:presLayoutVars>
          <dgm:chPref val="3"/>
        </dgm:presLayoutVars>
      </dgm:prSet>
      <dgm:spPr/>
    </dgm:pt>
    <dgm:pt modelId="{3987C6BA-60AE-4EEC-A689-D8EC2A857AD2}" type="pres">
      <dgm:prSet presAssocID="{C9EC8E0D-4001-449A-B97D-899C1D417213}" presName="rootConnector" presStyleLbl="node4" presStyleIdx="0" presStyleCnt="5"/>
      <dgm:spPr/>
    </dgm:pt>
    <dgm:pt modelId="{6969C962-853E-496A-A5DF-5E0F1FA8D8EE}" type="pres">
      <dgm:prSet presAssocID="{C9EC8E0D-4001-449A-B97D-899C1D417213}" presName="hierChild4" presStyleCnt="0"/>
      <dgm:spPr/>
    </dgm:pt>
    <dgm:pt modelId="{E23A0FEF-F8AE-46D7-90B1-2E77C4F473EE}" type="pres">
      <dgm:prSet presAssocID="{C9EC8E0D-4001-449A-B97D-899C1D417213}" presName="hierChild5" presStyleCnt="0"/>
      <dgm:spPr/>
    </dgm:pt>
    <dgm:pt modelId="{2B718A20-210C-45CF-8156-394B56BC3758}" type="pres">
      <dgm:prSet presAssocID="{58F2B8CA-A168-485B-B520-5D20F58148F8}" presName="Name50" presStyleLbl="parChTrans1D4" presStyleIdx="1" presStyleCnt="5"/>
      <dgm:spPr/>
    </dgm:pt>
    <dgm:pt modelId="{331278DB-8A1F-4A3F-A20C-76D9C327DF46}" type="pres">
      <dgm:prSet presAssocID="{C962C4BC-6AE0-4492-BA09-0D471A1872FC}" presName="hierRoot2" presStyleCnt="0">
        <dgm:presLayoutVars>
          <dgm:hierBranch val="r"/>
        </dgm:presLayoutVars>
      </dgm:prSet>
      <dgm:spPr/>
    </dgm:pt>
    <dgm:pt modelId="{DEA7093B-8E34-46EB-8A26-F96C111C7D79}" type="pres">
      <dgm:prSet presAssocID="{C962C4BC-6AE0-4492-BA09-0D471A1872FC}" presName="rootComposite" presStyleCnt="0"/>
      <dgm:spPr/>
    </dgm:pt>
    <dgm:pt modelId="{285B8553-E77D-4BA6-942F-8E693996037E}" type="pres">
      <dgm:prSet presAssocID="{C962C4BC-6AE0-4492-BA09-0D471A1872FC}" presName="rootText" presStyleLbl="node4" presStyleIdx="1" presStyleCnt="5">
        <dgm:presLayoutVars>
          <dgm:chPref val="3"/>
        </dgm:presLayoutVars>
      </dgm:prSet>
      <dgm:spPr/>
    </dgm:pt>
    <dgm:pt modelId="{4B975026-5B71-47B4-953C-695A1E2A6A02}" type="pres">
      <dgm:prSet presAssocID="{C962C4BC-6AE0-4492-BA09-0D471A1872FC}" presName="rootConnector" presStyleLbl="node4" presStyleIdx="1" presStyleCnt="5"/>
      <dgm:spPr/>
    </dgm:pt>
    <dgm:pt modelId="{E04F3054-7CDD-461F-B71E-2B30DDC44EC7}" type="pres">
      <dgm:prSet presAssocID="{C962C4BC-6AE0-4492-BA09-0D471A1872FC}" presName="hierChild4" presStyleCnt="0"/>
      <dgm:spPr/>
    </dgm:pt>
    <dgm:pt modelId="{5921E299-B462-4D34-B3BA-3269B2D8DBB1}" type="pres">
      <dgm:prSet presAssocID="{C962C4BC-6AE0-4492-BA09-0D471A1872FC}" presName="hierChild5" presStyleCnt="0"/>
      <dgm:spPr/>
    </dgm:pt>
    <dgm:pt modelId="{1D16EBD1-AA8E-4A9D-93CE-6CDFA7F86A85}" type="pres">
      <dgm:prSet presAssocID="{477D8098-7C82-4A4A-B9E7-8B420CAA03D2}" presName="hierChild5" presStyleCnt="0"/>
      <dgm:spPr/>
    </dgm:pt>
    <dgm:pt modelId="{9B990DA1-84C3-42B9-B068-BE99AEA6E3BC}" type="pres">
      <dgm:prSet presAssocID="{31A32EBB-B4F9-4582-AC2F-2C6771BE9424}" presName="Name50" presStyleLbl="parChTrans1D3" presStyleIdx="5" presStyleCnt="22"/>
      <dgm:spPr/>
    </dgm:pt>
    <dgm:pt modelId="{F8070BFB-93AF-4850-BE8F-716A1E29D3F9}" type="pres">
      <dgm:prSet presAssocID="{9B26972F-5C04-4A33-A2F7-DB1BFD3CD9E7}" presName="hierRoot2" presStyleCnt="0">
        <dgm:presLayoutVars>
          <dgm:hierBranch val="r"/>
        </dgm:presLayoutVars>
      </dgm:prSet>
      <dgm:spPr/>
    </dgm:pt>
    <dgm:pt modelId="{4237410E-8CD3-4A0A-9BB6-0AE6087483C7}" type="pres">
      <dgm:prSet presAssocID="{9B26972F-5C04-4A33-A2F7-DB1BFD3CD9E7}" presName="rootComposite" presStyleCnt="0"/>
      <dgm:spPr/>
    </dgm:pt>
    <dgm:pt modelId="{FDE879F9-9962-47C4-858E-05E2BD2BD6A0}" type="pres">
      <dgm:prSet presAssocID="{9B26972F-5C04-4A33-A2F7-DB1BFD3CD9E7}" presName="rootText" presStyleLbl="node3" presStyleIdx="5" presStyleCnt="22">
        <dgm:presLayoutVars>
          <dgm:chPref val="3"/>
        </dgm:presLayoutVars>
      </dgm:prSet>
      <dgm:spPr/>
    </dgm:pt>
    <dgm:pt modelId="{5687950B-84DE-497B-9F38-7DC26443E3E3}" type="pres">
      <dgm:prSet presAssocID="{9B26972F-5C04-4A33-A2F7-DB1BFD3CD9E7}" presName="rootConnector" presStyleLbl="node3" presStyleIdx="5" presStyleCnt="22"/>
      <dgm:spPr/>
    </dgm:pt>
    <dgm:pt modelId="{CF891A08-ECC4-4AF3-B0B7-F21B07394992}" type="pres">
      <dgm:prSet presAssocID="{9B26972F-5C04-4A33-A2F7-DB1BFD3CD9E7}" presName="hierChild4" presStyleCnt="0"/>
      <dgm:spPr/>
    </dgm:pt>
    <dgm:pt modelId="{71390AD3-1B8F-46EB-B203-BB488F0C2951}" type="pres">
      <dgm:prSet presAssocID="{9B26972F-5C04-4A33-A2F7-DB1BFD3CD9E7}" presName="hierChild5" presStyleCnt="0"/>
      <dgm:spPr/>
    </dgm:pt>
    <dgm:pt modelId="{D764808D-9507-49B5-B68D-ABE36A0093A6}" type="pres">
      <dgm:prSet presAssocID="{065C7566-6E68-438D-B3F1-E8E3F68D4722}" presName="Name50" presStyleLbl="parChTrans1D3" presStyleIdx="6" presStyleCnt="22"/>
      <dgm:spPr/>
    </dgm:pt>
    <dgm:pt modelId="{526BB5CF-AC78-458F-80E5-7EEFBB061DE1}" type="pres">
      <dgm:prSet presAssocID="{65AAE8DF-2B95-4848-B718-8FC58F9E9267}" presName="hierRoot2" presStyleCnt="0">
        <dgm:presLayoutVars>
          <dgm:hierBranch val="r"/>
        </dgm:presLayoutVars>
      </dgm:prSet>
      <dgm:spPr/>
    </dgm:pt>
    <dgm:pt modelId="{C4391566-AD58-4D26-96FF-0394312ABFD9}" type="pres">
      <dgm:prSet presAssocID="{65AAE8DF-2B95-4848-B718-8FC58F9E9267}" presName="rootComposite" presStyleCnt="0"/>
      <dgm:spPr/>
    </dgm:pt>
    <dgm:pt modelId="{09AB071B-559A-4A58-9324-700D50F2DDBB}" type="pres">
      <dgm:prSet presAssocID="{65AAE8DF-2B95-4848-B718-8FC58F9E9267}" presName="rootText" presStyleLbl="node3" presStyleIdx="6" presStyleCnt="22">
        <dgm:presLayoutVars>
          <dgm:chPref val="3"/>
        </dgm:presLayoutVars>
      </dgm:prSet>
      <dgm:spPr/>
    </dgm:pt>
    <dgm:pt modelId="{A3297F67-11EA-441B-8C1A-E5AAB5CB342C}" type="pres">
      <dgm:prSet presAssocID="{65AAE8DF-2B95-4848-B718-8FC58F9E9267}" presName="rootConnector" presStyleLbl="node3" presStyleIdx="6" presStyleCnt="22"/>
      <dgm:spPr/>
    </dgm:pt>
    <dgm:pt modelId="{CF98CF82-C32F-4391-83A6-D810A9E96EB5}" type="pres">
      <dgm:prSet presAssocID="{65AAE8DF-2B95-4848-B718-8FC58F9E9267}" presName="hierChild4" presStyleCnt="0"/>
      <dgm:spPr/>
    </dgm:pt>
    <dgm:pt modelId="{D6CC1C2A-A242-4F4E-A2AA-CE75D486DD76}" type="pres">
      <dgm:prSet presAssocID="{65AAE8DF-2B95-4848-B718-8FC58F9E9267}" presName="hierChild5" presStyleCnt="0"/>
      <dgm:spPr/>
    </dgm:pt>
    <dgm:pt modelId="{89D41113-1D09-4A11-AD12-6B889F54E2C8}" type="pres">
      <dgm:prSet presAssocID="{799558D7-1B38-41A9-8252-A18B715C0204}" presName="Name50" presStyleLbl="parChTrans1D3" presStyleIdx="7" presStyleCnt="22"/>
      <dgm:spPr/>
    </dgm:pt>
    <dgm:pt modelId="{3F53BA6D-0FBF-4204-85C9-565A88CD2A25}" type="pres">
      <dgm:prSet presAssocID="{03211523-57C4-44DF-8527-0326D70D49C5}" presName="hierRoot2" presStyleCnt="0">
        <dgm:presLayoutVars>
          <dgm:hierBranch val="r"/>
        </dgm:presLayoutVars>
      </dgm:prSet>
      <dgm:spPr/>
    </dgm:pt>
    <dgm:pt modelId="{D4E4D70E-AF1D-4C60-B980-51F44A0D5570}" type="pres">
      <dgm:prSet presAssocID="{03211523-57C4-44DF-8527-0326D70D49C5}" presName="rootComposite" presStyleCnt="0"/>
      <dgm:spPr/>
    </dgm:pt>
    <dgm:pt modelId="{B9CDA0BE-197C-442A-91BD-4DD37F3DEE2A}" type="pres">
      <dgm:prSet presAssocID="{03211523-57C4-44DF-8527-0326D70D49C5}" presName="rootText" presStyleLbl="node3" presStyleIdx="7" presStyleCnt="22">
        <dgm:presLayoutVars>
          <dgm:chPref val="3"/>
        </dgm:presLayoutVars>
      </dgm:prSet>
      <dgm:spPr/>
    </dgm:pt>
    <dgm:pt modelId="{0228BAA3-4AAA-4433-BE4E-813FADB2DE0D}" type="pres">
      <dgm:prSet presAssocID="{03211523-57C4-44DF-8527-0326D70D49C5}" presName="rootConnector" presStyleLbl="node3" presStyleIdx="7" presStyleCnt="22"/>
      <dgm:spPr/>
    </dgm:pt>
    <dgm:pt modelId="{42A0654D-6B6B-4B2A-B27D-F3194FA242EF}" type="pres">
      <dgm:prSet presAssocID="{03211523-57C4-44DF-8527-0326D70D49C5}" presName="hierChild4" presStyleCnt="0"/>
      <dgm:spPr/>
    </dgm:pt>
    <dgm:pt modelId="{CFE01B0F-4A7E-4D70-B855-2D64DB3737E0}" type="pres">
      <dgm:prSet presAssocID="{03211523-57C4-44DF-8527-0326D70D49C5}" presName="hierChild5" presStyleCnt="0"/>
      <dgm:spPr/>
    </dgm:pt>
    <dgm:pt modelId="{BCD51982-EC87-41F3-AEB2-B23DC94ADC45}" type="pres">
      <dgm:prSet presAssocID="{10DE7CC7-309A-4A3F-99B6-56AFDA47F37E}" presName="hierChild5" presStyleCnt="0"/>
      <dgm:spPr/>
    </dgm:pt>
    <dgm:pt modelId="{100B37D7-2B3A-47A8-BDF8-91D30F54D7BD}" type="pres">
      <dgm:prSet presAssocID="{6ECE58FB-040D-483E-9057-3BD44E8BDDE9}" presName="Name35" presStyleLbl="parChTrans1D2" presStyleIdx="2" presStyleCnt="6"/>
      <dgm:spPr/>
    </dgm:pt>
    <dgm:pt modelId="{2D2ED41B-4D07-44C1-97BD-226DE5896DE1}" type="pres">
      <dgm:prSet presAssocID="{24CFE86A-B06C-4A77-963C-E22834725996}" presName="hierRoot2" presStyleCnt="0">
        <dgm:presLayoutVars>
          <dgm:hierBranch val="r"/>
        </dgm:presLayoutVars>
      </dgm:prSet>
      <dgm:spPr/>
    </dgm:pt>
    <dgm:pt modelId="{53C1A6E3-65E3-46B5-887B-CF7AE78A1737}" type="pres">
      <dgm:prSet presAssocID="{24CFE86A-B06C-4A77-963C-E22834725996}" presName="rootComposite" presStyleCnt="0"/>
      <dgm:spPr/>
    </dgm:pt>
    <dgm:pt modelId="{0A54729C-35EF-4F25-813A-EA7BEEE15B52}" type="pres">
      <dgm:prSet presAssocID="{24CFE86A-B06C-4A77-963C-E22834725996}" presName="rootText" presStyleLbl="node2" presStyleIdx="2" presStyleCnt="6">
        <dgm:presLayoutVars>
          <dgm:chPref val="3"/>
        </dgm:presLayoutVars>
      </dgm:prSet>
      <dgm:spPr/>
    </dgm:pt>
    <dgm:pt modelId="{616F54D0-E026-4FD9-892A-CBA3DCDA04BC}" type="pres">
      <dgm:prSet presAssocID="{24CFE86A-B06C-4A77-963C-E22834725996}" presName="rootConnector" presStyleLbl="node2" presStyleIdx="2" presStyleCnt="6"/>
      <dgm:spPr/>
    </dgm:pt>
    <dgm:pt modelId="{BF7918E3-39CE-4B4A-B8EB-1BD86AE8EBB4}" type="pres">
      <dgm:prSet presAssocID="{24CFE86A-B06C-4A77-963C-E22834725996}" presName="hierChild4" presStyleCnt="0"/>
      <dgm:spPr/>
    </dgm:pt>
    <dgm:pt modelId="{02997931-1F7E-4FFF-93D3-7DA7FC9FEEE4}" type="pres">
      <dgm:prSet presAssocID="{7DB0EB7E-81B8-4439-977E-BE084224A3D5}" presName="Name50" presStyleLbl="parChTrans1D3" presStyleIdx="8" presStyleCnt="22"/>
      <dgm:spPr/>
    </dgm:pt>
    <dgm:pt modelId="{D140E6FE-C298-435E-921E-31599B25BA2E}" type="pres">
      <dgm:prSet presAssocID="{05702621-B209-4043-92ED-EEC8D55CBA3F}" presName="hierRoot2" presStyleCnt="0">
        <dgm:presLayoutVars>
          <dgm:hierBranch val="r"/>
        </dgm:presLayoutVars>
      </dgm:prSet>
      <dgm:spPr/>
    </dgm:pt>
    <dgm:pt modelId="{9299F07C-AB84-4582-96D1-68502FCCDAF9}" type="pres">
      <dgm:prSet presAssocID="{05702621-B209-4043-92ED-EEC8D55CBA3F}" presName="rootComposite" presStyleCnt="0"/>
      <dgm:spPr/>
    </dgm:pt>
    <dgm:pt modelId="{C3CE01AB-8964-40EE-8058-54D0FF15DC51}" type="pres">
      <dgm:prSet presAssocID="{05702621-B209-4043-92ED-EEC8D55CBA3F}" presName="rootText" presStyleLbl="node3" presStyleIdx="8" presStyleCnt="22">
        <dgm:presLayoutVars>
          <dgm:chPref val="3"/>
        </dgm:presLayoutVars>
      </dgm:prSet>
      <dgm:spPr/>
    </dgm:pt>
    <dgm:pt modelId="{1C89AD1A-36EE-4283-AF17-B9E1C2B6D57C}" type="pres">
      <dgm:prSet presAssocID="{05702621-B209-4043-92ED-EEC8D55CBA3F}" presName="rootConnector" presStyleLbl="node3" presStyleIdx="8" presStyleCnt="22"/>
      <dgm:spPr/>
    </dgm:pt>
    <dgm:pt modelId="{2A10B57A-DD1C-464E-BA2B-E4383B4D456A}" type="pres">
      <dgm:prSet presAssocID="{05702621-B209-4043-92ED-EEC8D55CBA3F}" presName="hierChild4" presStyleCnt="0"/>
      <dgm:spPr/>
    </dgm:pt>
    <dgm:pt modelId="{8AED33A4-4520-4AB1-94A4-87E9C20BFD07}" type="pres">
      <dgm:prSet presAssocID="{05702621-B209-4043-92ED-EEC8D55CBA3F}" presName="hierChild5" presStyleCnt="0"/>
      <dgm:spPr/>
    </dgm:pt>
    <dgm:pt modelId="{83E67B25-5BB4-4FC1-A442-71F8FA3C116D}" type="pres">
      <dgm:prSet presAssocID="{4AFFDFBA-0A32-4E89-BBEE-24FD219DDB00}" presName="Name50" presStyleLbl="parChTrans1D3" presStyleIdx="9" presStyleCnt="22"/>
      <dgm:spPr/>
    </dgm:pt>
    <dgm:pt modelId="{120A55CD-FA81-4D67-B842-9ECA394973CE}" type="pres">
      <dgm:prSet presAssocID="{D6D52C4C-750C-4B15-8B54-084FBB2210AD}" presName="hierRoot2" presStyleCnt="0">
        <dgm:presLayoutVars>
          <dgm:hierBranch val="r"/>
        </dgm:presLayoutVars>
      </dgm:prSet>
      <dgm:spPr/>
    </dgm:pt>
    <dgm:pt modelId="{FB18E472-0123-47CC-BD58-F19E3568CDCC}" type="pres">
      <dgm:prSet presAssocID="{D6D52C4C-750C-4B15-8B54-084FBB2210AD}" presName="rootComposite" presStyleCnt="0"/>
      <dgm:spPr/>
    </dgm:pt>
    <dgm:pt modelId="{AA5C278B-2394-4648-92EC-AAEAEB2E241B}" type="pres">
      <dgm:prSet presAssocID="{D6D52C4C-750C-4B15-8B54-084FBB2210AD}" presName="rootText" presStyleLbl="node3" presStyleIdx="9" presStyleCnt="22">
        <dgm:presLayoutVars>
          <dgm:chPref val="3"/>
        </dgm:presLayoutVars>
      </dgm:prSet>
      <dgm:spPr/>
    </dgm:pt>
    <dgm:pt modelId="{A27D927B-9CB3-499B-89FE-6CFAEFCE4B69}" type="pres">
      <dgm:prSet presAssocID="{D6D52C4C-750C-4B15-8B54-084FBB2210AD}" presName="rootConnector" presStyleLbl="node3" presStyleIdx="9" presStyleCnt="22"/>
      <dgm:spPr/>
    </dgm:pt>
    <dgm:pt modelId="{D3BBB0DB-49D3-4597-9757-E1475434CDAE}" type="pres">
      <dgm:prSet presAssocID="{D6D52C4C-750C-4B15-8B54-084FBB2210AD}" presName="hierChild4" presStyleCnt="0"/>
      <dgm:spPr/>
    </dgm:pt>
    <dgm:pt modelId="{AE9B2AE7-DB86-4FDD-9F25-BF87425D5617}" type="pres">
      <dgm:prSet presAssocID="{4561A78C-8D36-467C-B606-3940D8ECB9A0}" presName="Name50" presStyleLbl="parChTrans1D4" presStyleIdx="2" presStyleCnt="5"/>
      <dgm:spPr/>
    </dgm:pt>
    <dgm:pt modelId="{D46E2DFB-60F7-4DB3-A70C-27198CCA328A}" type="pres">
      <dgm:prSet presAssocID="{D997E656-5AD3-4CAA-BD9A-0B87E62FEDFC}" presName="hierRoot2" presStyleCnt="0">
        <dgm:presLayoutVars>
          <dgm:hierBranch val="r"/>
        </dgm:presLayoutVars>
      </dgm:prSet>
      <dgm:spPr/>
    </dgm:pt>
    <dgm:pt modelId="{FB265987-9BAC-4465-AB91-7AE354120FF8}" type="pres">
      <dgm:prSet presAssocID="{D997E656-5AD3-4CAA-BD9A-0B87E62FEDFC}" presName="rootComposite" presStyleCnt="0"/>
      <dgm:spPr/>
    </dgm:pt>
    <dgm:pt modelId="{D9714A8D-4DC6-4D80-B825-B5AE3130D590}" type="pres">
      <dgm:prSet presAssocID="{D997E656-5AD3-4CAA-BD9A-0B87E62FEDFC}" presName="rootText" presStyleLbl="node4" presStyleIdx="2" presStyleCnt="5">
        <dgm:presLayoutVars>
          <dgm:chPref val="3"/>
        </dgm:presLayoutVars>
      </dgm:prSet>
      <dgm:spPr/>
    </dgm:pt>
    <dgm:pt modelId="{0C5063EF-9865-4E05-8563-91FE6A99840E}" type="pres">
      <dgm:prSet presAssocID="{D997E656-5AD3-4CAA-BD9A-0B87E62FEDFC}" presName="rootConnector" presStyleLbl="node4" presStyleIdx="2" presStyleCnt="5"/>
      <dgm:spPr/>
    </dgm:pt>
    <dgm:pt modelId="{DA99F175-1343-49F2-B29A-279E514D0C2C}" type="pres">
      <dgm:prSet presAssocID="{D997E656-5AD3-4CAA-BD9A-0B87E62FEDFC}" presName="hierChild4" presStyleCnt="0"/>
      <dgm:spPr/>
    </dgm:pt>
    <dgm:pt modelId="{6946843A-195C-436C-AFAC-1D9F38E31BF7}" type="pres">
      <dgm:prSet presAssocID="{D997E656-5AD3-4CAA-BD9A-0B87E62FEDFC}" presName="hierChild5" presStyleCnt="0"/>
      <dgm:spPr/>
    </dgm:pt>
    <dgm:pt modelId="{A4221072-780B-45B8-81E7-B29F6542B23F}" type="pres">
      <dgm:prSet presAssocID="{C7FFB8B3-935B-4BD1-BF61-BC3749CC979E}" presName="Name50" presStyleLbl="parChTrans1D4" presStyleIdx="3" presStyleCnt="5"/>
      <dgm:spPr/>
    </dgm:pt>
    <dgm:pt modelId="{D258F713-DCF7-4CC3-B0D8-EDC33D34FF1E}" type="pres">
      <dgm:prSet presAssocID="{7F3808BD-8B9E-495E-B50E-BD21AEC1D03B}" presName="hierRoot2" presStyleCnt="0">
        <dgm:presLayoutVars>
          <dgm:hierBranch val="r"/>
        </dgm:presLayoutVars>
      </dgm:prSet>
      <dgm:spPr/>
    </dgm:pt>
    <dgm:pt modelId="{D200C573-CCEF-4DB2-92CB-8313CA0E3419}" type="pres">
      <dgm:prSet presAssocID="{7F3808BD-8B9E-495E-B50E-BD21AEC1D03B}" presName="rootComposite" presStyleCnt="0"/>
      <dgm:spPr/>
    </dgm:pt>
    <dgm:pt modelId="{E4C1361D-8F76-4A2E-A3ED-7D9D5451125F}" type="pres">
      <dgm:prSet presAssocID="{7F3808BD-8B9E-495E-B50E-BD21AEC1D03B}" presName="rootText" presStyleLbl="node4" presStyleIdx="3" presStyleCnt="5">
        <dgm:presLayoutVars>
          <dgm:chPref val="3"/>
        </dgm:presLayoutVars>
      </dgm:prSet>
      <dgm:spPr/>
    </dgm:pt>
    <dgm:pt modelId="{B5EC52B9-AC89-4E02-81DF-98376F901F26}" type="pres">
      <dgm:prSet presAssocID="{7F3808BD-8B9E-495E-B50E-BD21AEC1D03B}" presName="rootConnector" presStyleLbl="node4" presStyleIdx="3" presStyleCnt="5"/>
      <dgm:spPr/>
    </dgm:pt>
    <dgm:pt modelId="{1C5143AD-85EC-47F3-A690-2682363F93A3}" type="pres">
      <dgm:prSet presAssocID="{7F3808BD-8B9E-495E-B50E-BD21AEC1D03B}" presName="hierChild4" presStyleCnt="0"/>
      <dgm:spPr/>
    </dgm:pt>
    <dgm:pt modelId="{0AF47196-D003-4B12-9498-B3E7A5338C55}" type="pres">
      <dgm:prSet presAssocID="{7F3808BD-8B9E-495E-B50E-BD21AEC1D03B}" presName="hierChild5" presStyleCnt="0"/>
      <dgm:spPr/>
    </dgm:pt>
    <dgm:pt modelId="{C64BDE54-9320-4E0C-A907-11FC4798B565}" type="pres">
      <dgm:prSet presAssocID="{825A9978-0C03-43A1-992D-C1B6DC9A967F}" presName="Name50" presStyleLbl="parChTrans1D4" presStyleIdx="4" presStyleCnt="5"/>
      <dgm:spPr/>
    </dgm:pt>
    <dgm:pt modelId="{7AB6D5AF-012C-4388-8BEF-FCD8A4857B69}" type="pres">
      <dgm:prSet presAssocID="{068D1349-39C0-4EDB-A9A5-950346DA11C8}" presName="hierRoot2" presStyleCnt="0">
        <dgm:presLayoutVars>
          <dgm:hierBranch val="r"/>
        </dgm:presLayoutVars>
      </dgm:prSet>
      <dgm:spPr/>
    </dgm:pt>
    <dgm:pt modelId="{11DF52FB-2834-4BD2-9B18-36027F953B25}" type="pres">
      <dgm:prSet presAssocID="{068D1349-39C0-4EDB-A9A5-950346DA11C8}" presName="rootComposite" presStyleCnt="0"/>
      <dgm:spPr/>
    </dgm:pt>
    <dgm:pt modelId="{7B8718B1-B254-44E7-8138-10AAECE8433D}" type="pres">
      <dgm:prSet presAssocID="{068D1349-39C0-4EDB-A9A5-950346DA11C8}" presName="rootText" presStyleLbl="node4" presStyleIdx="4" presStyleCnt="5">
        <dgm:presLayoutVars>
          <dgm:chPref val="3"/>
        </dgm:presLayoutVars>
      </dgm:prSet>
      <dgm:spPr/>
    </dgm:pt>
    <dgm:pt modelId="{87C66350-6398-4BA6-B261-C16640AD5FB0}" type="pres">
      <dgm:prSet presAssocID="{068D1349-39C0-4EDB-A9A5-950346DA11C8}" presName="rootConnector" presStyleLbl="node4" presStyleIdx="4" presStyleCnt="5"/>
      <dgm:spPr/>
    </dgm:pt>
    <dgm:pt modelId="{8291E097-E8E3-45A2-A993-FC463750848C}" type="pres">
      <dgm:prSet presAssocID="{068D1349-39C0-4EDB-A9A5-950346DA11C8}" presName="hierChild4" presStyleCnt="0"/>
      <dgm:spPr/>
    </dgm:pt>
    <dgm:pt modelId="{B86CCEC3-90E8-4145-92B9-416267951BD4}" type="pres">
      <dgm:prSet presAssocID="{068D1349-39C0-4EDB-A9A5-950346DA11C8}" presName="hierChild5" presStyleCnt="0"/>
      <dgm:spPr/>
    </dgm:pt>
    <dgm:pt modelId="{FD730F41-47B6-46E0-B8EF-7B04500DFEF3}" type="pres">
      <dgm:prSet presAssocID="{D6D52C4C-750C-4B15-8B54-084FBB2210AD}" presName="hierChild5" presStyleCnt="0"/>
      <dgm:spPr/>
    </dgm:pt>
    <dgm:pt modelId="{BAC5948B-4736-4891-AFE1-C5791F17A16E}" type="pres">
      <dgm:prSet presAssocID="{24CFE86A-B06C-4A77-963C-E22834725996}" presName="hierChild5" presStyleCnt="0"/>
      <dgm:spPr/>
    </dgm:pt>
    <dgm:pt modelId="{7C3B8137-1A62-41C3-AF57-51A69641F1C8}" type="pres">
      <dgm:prSet presAssocID="{BD137249-47B0-4CE3-BDE8-24D888E60DF7}" presName="Name35" presStyleLbl="parChTrans1D2" presStyleIdx="3" presStyleCnt="6"/>
      <dgm:spPr/>
    </dgm:pt>
    <dgm:pt modelId="{4225161B-DAD2-4D98-9270-298D48D543FD}" type="pres">
      <dgm:prSet presAssocID="{88712030-2534-4E0F-B1CB-4BCB7C5D4547}" presName="hierRoot2" presStyleCnt="0">
        <dgm:presLayoutVars>
          <dgm:hierBranch val="r"/>
        </dgm:presLayoutVars>
      </dgm:prSet>
      <dgm:spPr/>
    </dgm:pt>
    <dgm:pt modelId="{F96ACC70-731F-4FAE-9F29-4BFCB85C7B69}" type="pres">
      <dgm:prSet presAssocID="{88712030-2534-4E0F-B1CB-4BCB7C5D4547}" presName="rootComposite" presStyleCnt="0"/>
      <dgm:spPr/>
    </dgm:pt>
    <dgm:pt modelId="{5CA16DE7-5972-4F55-8CE8-DF9C9A38AEE5}" type="pres">
      <dgm:prSet presAssocID="{88712030-2534-4E0F-B1CB-4BCB7C5D4547}" presName="rootText" presStyleLbl="node2" presStyleIdx="3" presStyleCnt="6">
        <dgm:presLayoutVars>
          <dgm:chPref val="3"/>
        </dgm:presLayoutVars>
      </dgm:prSet>
      <dgm:spPr/>
    </dgm:pt>
    <dgm:pt modelId="{7E4D75A5-BB79-48F7-B800-057A0C2A320F}" type="pres">
      <dgm:prSet presAssocID="{88712030-2534-4E0F-B1CB-4BCB7C5D4547}" presName="rootConnector" presStyleLbl="node2" presStyleIdx="3" presStyleCnt="6"/>
      <dgm:spPr/>
    </dgm:pt>
    <dgm:pt modelId="{19A95FD6-4BD4-4A8D-843A-CA28F5492A10}" type="pres">
      <dgm:prSet presAssocID="{88712030-2534-4E0F-B1CB-4BCB7C5D4547}" presName="hierChild4" presStyleCnt="0"/>
      <dgm:spPr/>
    </dgm:pt>
    <dgm:pt modelId="{4049AC34-A500-4CAF-A29C-2BBCD22184F9}" type="pres">
      <dgm:prSet presAssocID="{FD992F03-609A-4DDE-8B8C-939D6F55CA83}" presName="Name50" presStyleLbl="parChTrans1D3" presStyleIdx="10" presStyleCnt="22"/>
      <dgm:spPr/>
    </dgm:pt>
    <dgm:pt modelId="{49792622-F125-425D-AD13-C465423C82E2}" type="pres">
      <dgm:prSet presAssocID="{27F577CF-82A0-4D80-881A-1D1E918B499D}" presName="hierRoot2" presStyleCnt="0">
        <dgm:presLayoutVars>
          <dgm:hierBranch val="r"/>
        </dgm:presLayoutVars>
      </dgm:prSet>
      <dgm:spPr/>
    </dgm:pt>
    <dgm:pt modelId="{1ECE5319-D1DB-4C13-BF29-9996683DFB8D}" type="pres">
      <dgm:prSet presAssocID="{27F577CF-82A0-4D80-881A-1D1E918B499D}" presName="rootComposite" presStyleCnt="0"/>
      <dgm:spPr/>
    </dgm:pt>
    <dgm:pt modelId="{57260521-A1E3-472B-81E3-520E7C84D08D}" type="pres">
      <dgm:prSet presAssocID="{27F577CF-82A0-4D80-881A-1D1E918B499D}" presName="rootText" presStyleLbl="node3" presStyleIdx="10" presStyleCnt="22">
        <dgm:presLayoutVars>
          <dgm:chPref val="3"/>
        </dgm:presLayoutVars>
      </dgm:prSet>
      <dgm:spPr/>
    </dgm:pt>
    <dgm:pt modelId="{7A5158C0-4FCA-4989-8AF1-A44040DD2E72}" type="pres">
      <dgm:prSet presAssocID="{27F577CF-82A0-4D80-881A-1D1E918B499D}" presName="rootConnector" presStyleLbl="node3" presStyleIdx="10" presStyleCnt="22"/>
      <dgm:spPr/>
    </dgm:pt>
    <dgm:pt modelId="{3535DA70-A6B0-489C-84E3-8DF8FCB56A18}" type="pres">
      <dgm:prSet presAssocID="{27F577CF-82A0-4D80-881A-1D1E918B499D}" presName="hierChild4" presStyleCnt="0"/>
      <dgm:spPr/>
    </dgm:pt>
    <dgm:pt modelId="{F088AEFD-B4B9-44A0-98B8-1D8E2AE52A6E}" type="pres">
      <dgm:prSet presAssocID="{27F577CF-82A0-4D80-881A-1D1E918B499D}" presName="hierChild5" presStyleCnt="0"/>
      <dgm:spPr/>
    </dgm:pt>
    <dgm:pt modelId="{D28DF0D1-C85F-4C68-AE51-4112783F100F}" type="pres">
      <dgm:prSet presAssocID="{9B4310D3-F097-4672-994D-7336A0D89508}" presName="Name50" presStyleLbl="parChTrans1D3" presStyleIdx="11" presStyleCnt="22"/>
      <dgm:spPr/>
    </dgm:pt>
    <dgm:pt modelId="{243AB13D-47C5-4451-AAEA-B48350AB1016}" type="pres">
      <dgm:prSet presAssocID="{987FCED7-D0AB-406C-ACEB-1A62B76C8E0D}" presName="hierRoot2" presStyleCnt="0">
        <dgm:presLayoutVars>
          <dgm:hierBranch val="r"/>
        </dgm:presLayoutVars>
      </dgm:prSet>
      <dgm:spPr/>
    </dgm:pt>
    <dgm:pt modelId="{B296F441-3D83-48D1-9B18-A429CE92208C}" type="pres">
      <dgm:prSet presAssocID="{987FCED7-D0AB-406C-ACEB-1A62B76C8E0D}" presName="rootComposite" presStyleCnt="0"/>
      <dgm:spPr/>
    </dgm:pt>
    <dgm:pt modelId="{7268C267-6AF3-41B7-8876-91C49133A27B}" type="pres">
      <dgm:prSet presAssocID="{987FCED7-D0AB-406C-ACEB-1A62B76C8E0D}" presName="rootText" presStyleLbl="node3" presStyleIdx="11" presStyleCnt="22">
        <dgm:presLayoutVars>
          <dgm:chPref val="3"/>
        </dgm:presLayoutVars>
      </dgm:prSet>
      <dgm:spPr/>
    </dgm:pt>
    <dgm:pt modelId="{EFC7F197-F673-4862-B979-CAE1281EFDC9}" type="pres">
      <dgm:prSet presAssocID="{987FCED7-D0AB-406C-ACEB-1A62B76C8E0D}" presName="rootConnector" presStyleLbl="node3" presStyleIdx="11" presStyleCnt="22"/>
      <dgm:spPr/>
    </dgm:pt>
    <dgm:pt modelId="{C00667A6-6F53-440D-89B9-7D0F96A69B4C}" type="pres">
      <dgm:prSet presAssocID="{987FCED7-D0AB-406C-ACEB-1A62B76C8E0D}" presName="hierChild4" presStyleCnt="0"/>
      <dgm:spPr/>
    </dgm:pt>
    <dgm:pt modelId="{B010E71B-2A46-4F4B-9007-C3180E0096C4}" type="pres">
      <dgm:prSet presAssocID="{987FCED7-D0AB-406C-ACEB-1A62B76C8E0D}" presName="hierChild5" presStyleCnt="0"/>
      <dgm:spPr/>
    </dgm:pt>
    <dgm:pt modelId="{7AE2591E-2E3D-4F56-8BB3-1B283262594C}" type="pres">
      <dgm:prSet presAssocID="{5242BF36-B705-4A54-9F68-3A143B206F05}" presName="Name50" presStyleLbl="parChTrans1D3" presStyleIdx="12" presStyleCnt="22"/>
      <dgm:spPr/>
    </dgm:pt>
    <dgm:pt modelId="{0C5F45D6-807E-43A9-965D-9631D4E7C7E4}" type="pres">
      <dgm:prSet presAssocID="{DF4F6CFC-65E3-40FA-B61D-18A02A963C40}" presName="hierRoot2" presStyleCnt="0">
        <dgm:presLayoutVars>
          <dgm:hierBranch val="r"/>
        </dgm:presLayoutVars>
      </dgm:prSet>
      <dgm:spPr/>
    </dgm:pt>
    <dgm:pt modelId="{B4A4228C-1887-4A04-9BE2-22139D327E4F}" type="pres">
      <dgm:prSet presAssocID="{DF4F6CFC-65E3-40FA-B61D-18A02A963C40}" presName="rootComposite" presStyleCnt="0"/>
      <dgm:spPr/>
    </dgm:pt>
    <dgm:pt modelId="{F7CF62CB-E65A-450D-A2BB-0BDEFC43AD88}" type="pres">
      <dgm:prSet presAssocID="{DF4F6CFC-65E3-40FA-B61D-18A02A963C40}" presName="rootText" presStyleLbl="node3" presStyleIdx="12" presStyleCnt="22">
        <dgm:presLayoutVars>
          <dgm:chPref val="3"/>
        </dgm:presLayoutVars>
      </dgm:prSet>
      <dgm:spPr/>
    </dgm:pt>
    <dgm:pt modelId="{C999B199-EC36-4565-8E9D-E1A15FD2E2BD}" type="pres">
      <dgm:prSet presAssocID="{DF4F6CFC-65E3-40FA-B61D-18A02A963C40}" presName="rootConnector" presStyleLbl="node3" presStyleIdx="12" presStyleCnt="22"/>
      <dgm:spPr/>
    </dgm:pt>
    <dgm:pt modelId="{10DAC57F-057A-474F-8BF8-C8D9846C38D8}" type="pres">
      <dgm:prSet presAssocID="{DF4F6CFC-65E3-40FA-B61D-18A02A963C40}" presName="hierChild4" presStyleCnt="0"/>
      <dgm:spPr/>
    </dgm:pt>
    <dgm:pt modelId="{241039A5-C2B2-441F-9567-77FE25899493}" type="pres">
      <dgm:prSet presAssocID="{DF4F6CFC-65E3-40FA-B61D-18A02A963C40}" presName="hierChild5" presStyleCnt="0"/>
      <dgm:spPr/>
    </dgm:pt>
    <dgm:pt modelId="{2C2620C0-702D-4BE1-A1DD-BDD35FCF4CD2}" type="pres">
      <dgm:prSet presAssocID="{F513DB62-1FFE-4BB6-9341-DF0C9657E6F3}" presName="Name50" presStyleLbl="parChTrans1D3" presStyleIdx="13" presStyleCnt="22"/>
      <dgm:spPr/>
    </dgm:pt>
    <dgm:pt modelId="{512DDD93-CA95-43A9-9F75-A3ACC0946B62}" type="pres">
      <dgm:prSet presAssocID="{51B51E2E-896C-443E-960A-1DED1B625BDA}" presName="hierRoot2" presStyleCnt="0">
        <dgm:presLayoutVars>
          <dgm:hierBranch val="r"/>
        </dgm:presLayoutVars>
      </dgm:prSet>
      <dgm:spPr/>
    </dgm:pt>
    <dgm:pt modelId="{37942F6D-0452-4E8A-8DC5-C5C6493523D5}" type="pres">
      <dgm:prSet presAssocID="{51B51E2E-896C-443E-960A-1DED1B625BDA}" presName="rootComposite" presStyleCnt="0"/>
      <dgm:spPr/>
    </dgm:pt>
    <dgm:pt modelId="{C076ED6E-8D35-449E-88E1-ACB060F30CA8}" type="pres">
      <dgm:prSet presAssocID="{51B51E2E-896C-443E-960A-1DED1B625BDA}" presName="rootText" presStyleLbl="node3" presStyleIdx="13" presStyleCnt="22">
        <dgm:presLayoutVars>
          <dgm:chPref val="3"/>
        </dgm:presLayoutVars>
      </dgm:prSet>
      <dgm:spPr/>
    </dgm:pt>
    <dgm:pt modelId="{0BF36C15-8D22-4B9C-979E-D077345F6E10}" type="pres">
      <dgm:prSet presAssocID="{51B51E2E-896C-443E-960A-1DED1B625BDA}" presName="rootConnector" presStyleLbl="node3" presStyleIdx="13" presStyleCnt="22"/>
      <dgm:spPr/>
    </dgm:pt>
    <dgm:pt modelId="{D68B3A82-A9E7-444B-87AD-F9921953A519}" type="pres">
      <dgm:prSet presAssocID="{51B51E2E-896C-443E-960A-1DED1B625BDA}" presName="hierChild4" presStyleCnt="0"/>
      <dgm:spPr/>
    </dgm:pt>
    <dgm:pt modelId="{6DD8918A-7C60-4E65-8555-EB27F9F9E957}" type="pres">
      <dgm:prSet presAssocID="{51B51E2E-896C-443E-960A-1DED1B625BDA}" presName="hierChild5" presStyleCnt="0"/>
      <dgm:spPr/>
    </dgm:pt>
    <dgm:pt modelId="{66253047-79F4-4A3F-B8F2-E5FFA128F152}" type="pres">
      <dgm:prSet presAssocID="{BFFBF552-20FC-49BC-944F-509124F57888}" presName="Name50" presStyleLbl="parChTrans1D3" presStyleIdx="14" presStyleCnt="22"/>
      <dgm:spPr/>
    </dgm:pt>
    <dgm:pt modelId="{941891AF-389B-4F8C-925A-9789E716E65E}" type="pres">
      <dgm:prSet presAssocID="{48367DA9-9C3B-45DE-B50A-91DD263BE524}" presName="hierRoot2" presStyleCnt="0">
        <dgm:presLayoutVars>
          <dgm:hierBranch val="r"/>
        </dgm:presLayoutVars>
      </dgm:prSet>
      <dgm:spPr/>
    </dgm:pt>
    <dgm:pt modelId="{1C2FDB9F-4EF1-45F9-B69C-C9DB51A336D5}" type="pres">
      <dgm:prSet presAssocID="{48367DA9-9C3B-45DE-B50A-91DD263BE524}" presName="rootComposite" presStyleCnt="0"/>
      <dgm:spPr/>
    </dgm:pt>
    <dgm:pt modelId="{D92FC3B1-EB87-49BB-87B9-5EA39226A61F}" type="pres">
      <dgm:prSet presAssocID="{48367DA9-9C3B-45DE-B50A-91DD263BE524}" presName="rootText" presStyleLbl="node3" presStyleIdx="14" presStyleCnt="22">
        <dgm:presLayoutVars>
          <dgm:chPref val="3"/>
        </dgm:presLayoutVars>
      </dgm:prSet>
      <dgm:spPr/>
    </dgm:pt>
    <dgm:pt modelId="{030CD70E-CC6E-4ECC-A1D4-9D75BAA43EC3}" type="pres">
      <dgm:prSet presAssocID="{48367DA9-9C3B-45DE-B50A-91DD263BE524}" presName="rootConnector" presStyleLbl="node3" presStyleIdx="14" presStyleCnt="22"/>
      <dgm:spPr/>
    </dgm:pt>
    <dgm:pt modelId="{6B32D173-654F-4619-8D6C-9C15FACB074E}" type="pres">
      <dgm:prSet presAssocID="{48367DA9-9C3B-45DE-B50A-91DD263BE524}" presName="hierChild4" presStyleCnt="0"/>
      <dgm:spPr/>
    </dgm:pt>
    <dgm:pt modelId="{A973DB0D-3791-4132-B967-1484BCB64497}" type="pres">
      <dgm:prSet presAssocID="{48367DA9-9C3B-45DE-B50A-91DD263BE524}" presName="hierChild5" presStyleCnt="0"/>
      <dgm:spPr/>
    </dgm:pt>
    <dgm:pt modelId="{784E96E9-1CEE-4DE7-8117-F2E7909A02BE}" type="pres">
      <dgm:prSet presAssocID="{88712030-2534-4E0F-B1CB-4BCB7C5D4547}" presName="hierChild5" presStyleCnt="0"/>
      <dgm:spPr/>
    </dgm:pt>
    <dgm:pt modelId="{94996661-DE31-485D-B30A-6A5654C0D95A}" type="pres">
      <dgm:prSet presAssocID="{F299807D-A828-4E3D-B3FA-85EAFBC05F1F}" presName="Name35" presStyleLbl="parChTrans1D2" presStyleIdx="4" presStyleCnt="6"/>
      <dgm:spPr/>
    </dgm:pt>
    <dgm:pt modelId="{AD851803-A848-49CC-A78C-D926BA2A05A0}" type="pres">
      <dgm:prSet presAssocID="{BFA81656-238D-47F0-B295-8FE470851A33}" presName="hierRoot2" presStyleCnt="0">
        <dgm:presLayoutVars>
          <dgm:hierBranch val="l"/>
        </dgm:presLayoutVars>
      </dgm:prSet>
      <dgm:spPr/>
    </dgm:pt>
    <dgm:pt modelId="{0905EB09-A8A1-451C-B586-ECB6E9BF0B38}" type="pres">
      <dgm:prSet presAssocID="{BFA81656-238D-47F0-B295-8FE470851A33}" presName="rootComposite" presStyleCnt="0"/>
      <dgm:spPr/>
    </dgm:pt>
    <dgm:pt modelId="{86E1F3AA-BBFD-4E67-ACFA-FE337810F79F}" type="pres">
      <dgm:prSet presAssocID="{BFA81656-238D-47F0-B295-8FE470851A33}" presName="rootText" presStyleLbl="node2" presStyleIdx="4" presStyleCnt="6">
        <dgm:presLayoutVars>
          <dgm:chPref val="3"/>
        </dgm:presLayoutVars>
      </dgm:prSet>
      <dgm:spPr/>
    </dgm:pt>
    <dgm:pt modelId="{394CB9E8-B2A7-45F5-82A1-F3705507A73A}" type="pres">
      <dgm:prSet presAssocID="{BFA81656-238D-47F0-B295-8FE470851A33}" presName="rootConnector" presStyleLbl="node2" presStyleIdx="4" presStyleCnt="6"/>
      <dgm:spPr/>
    </dgm:pt>
    <dgm:pt modelId="{0895CD31-88DA-442D-A6F7-96FC98D2EB82}" type="pres">
      <dgm:prSet presAssocID="{BFA81656-238D-47F0-B295-8FE470851A33}" presName="hierChild4" presStyleCnt="0"/>
      <dgm:spPr/>
    </dgm:pt>
    <dgm:pt modelId="{FF3166C4-3A34-4BA3-9C29-43E62BD89BAC}" type="pres">
      <dgm:prSet presAssocID="{A1468831-9518-4394-BF8C-B126424FBBD8}" presName="Name50" presStyleLbl="parChTrans1D3" presStyleIdx="15" presStyleCnt="22"/>
      <dgm:spPr/>
    </dgm:pt>
    <dgm:pt modelId="{D199937C-C3B0-4353-9A1F-71B96DF83F31}" type="pres">
      <dgm:prSet presAssocID="{D41BCB9E-6C78-43D8-8A60-420A507B332C}" presName="hierRoot2" presStyleCnt="0">
        <dgm:presLayoutVars>
          <dgm:hierBranch val="r"/>
        </dgm:presLayoutVars>
      </dgm:prSet>
      <dgm:spPr/>
    </dgm:pt>
    <dgm:pt modelId="{34B8542A-BB7E-4FD5-BD44-1E731D78DFD2}" type="pres">
      <dgm:prSet presAssocID="{D41BCB9E-6C78-43D8-8A60-420A507B332C}" presName="rootComposite" presStyleCnt="0"/>
      <dgm:spPr/>
    </dgm:pt>
    <dgm:pt modelId="{0557C218-0D38-461C-BBD7-A191DCCEAE07}" type="pres">
      <dgm:prSet presAssocID="{D41BCB9E-6C78-43D8-8A60-420A507B332C}" presName="rootText" presStyleLbl="node3" presStyleIdx="15" presStyleCnt="22">
        <dgm:presLayoutVars>
          <dgm:chPref val="3"/>
        </dgm:presLayoutVars>
      </dgm:prSet>
      <dgm:spPr/>
    </dgm:pt>
    <dgm:pt modelId="{810B5DE3-C7FE-46EF-B6DC-79A602ED14E4}" type="pres">
      <dgm:prSet presAssocID="{D41BCB9E-6C78-43D8-8A60-420A507B332C}" presName="rootConnector" presStyleLbl="node3" presStyleIdx="15" presStyleCnt="22"/>
      <dgm:spPr/>
    </dgm:pt>
    <dgm:pt modelId="{6C69E3D9-3DE3-4C70-B7BF-8977F0F43C54}" type="pres">
      <dgm:prSet presAssocID="{D41BCB9E-6C78-43D8-8A60-420A507B332C}" presName="hierChild4" presStyleCnt="0"/>
      <dgm:spPr/>
    </dgm:pt>
    <dgm:pt modelId="{665163CB-1D50-48C6-B261-E086FE29591D}" type="pres">
      <dgm:prSet presAssocID="{D41BCB9E-6C78-43D8-8A60-420A507B332C}" presName="hierChild5" presStyleCnt="0"/>
      <dgm:spPr/>
    </dgm:pt>
    <dgm:pt modelId="{E9113DC9-BBD4-440D-89C1-6618D005DEA0}" type="pres">
      <dgm:prSet presAssocID="{3BFB4264-AE36-4D06-8C75-4B8319E9ECF2}" presName="Name50" presStyleLbl="parChTrans1D3" presStyleIdx="16" presStyleCnt="22"/>
      <dgm:spPr/>
    </dgm:pt>
    <dgm:pt modelId="{F3B90E8B-5238-45A2-9FCC-3477F17BBACF}" type="pres">
      <dgm:prSet presAssocID="{F537B03D-175D-464A-9ABF-36C51221ADB8}" presName="hierRoot2" presStyleCnt="0">
        <dgm:presLayoutVars>
          <dgm:hierBranch val="r"/>
        </dgm:presLayoutVars>
      </dgm:prSet>
      <dgm:spPr/>
    </dgm:pt>
    <dgm:pt modelId="{6B8A0719-455D-4353-BAAE-F5C46F3B028E}" type="pres">
      <dgm:prSet presAssocID="{F537B03D-175D-464A-9ABF-36C51221ADB8}" presName="rootComposite" presStyleCnt="0"/>
      <dgm:spPr/>
    </dgm:pt>
    <dgm:pt modelId="{0A2F69FD-D5C9-4936-A827-25DCE3380BE3}" type="pres">
      <dgm:prSet presAssocID="{F537B03D-175D-464A-9ABF-36C51221ADB8}" presName="rootText" presStyleLbl="node3" presStyleIdx="16" presStyleCnt="22">
        <dgm:presLayoutVars>
          <dgm:chPref val="3"/>
        </dgm:presLayoutVars>
      </dgm:prSet>
      <dgm:spPr/>
    </dgm:pt>
    <dgm:pt modelId="{A5D4B2C3-685F-4E29-8A3E-A5760E6DE3D3}" type="pres">
      <dgm:prSet presAssocID="{F537B03D-175D-464A-9ABF-36C51221ADB8}" presName="rootConnector" presStyleLbl="node3" presStyleIdx="16" presStyleCnt="22"/>
      <dgm:spPr/>
    </dgm:pt>
    <dgm:pt modelId="{3E4F604E-FC0C-4734-9C8C-D65B9C8B185A}" type="pres">
      <dgm:prSet presAssocID="{F537B03D-175D-464A-9ABF-36C51221ADB8}" presName="hierChild4" presStyleCnt="0"/>
      <dgm:spPr/>
    </dgm:pt>
    <dgm:pt modelId="{E1471D1F-B0BE-4B9C-AF17-4722E21DCD74}" type="pres">
      <dgm:prSet presAssocID="{F537B03D-175D-464A-9ABF-36C51221ADB8}" presName="hierChild5" presStyleCnt="0"/>
      <dgm:spPr/>
    </dgm:pt>
    <dgm:pt modelId="{DB138C8B-1AD6-484A-BE1A-1328F08FF96D}" type="pres">
      <dgm:prSet presAssocID="{FEFF8915-89B7-4EF1-A5BC-5B5233E1139E}" presName="Name50" presStyleLbl="parChTrans1D3" presStyleIdx="17" presStyleCnt="22"/>
      <dgm:spPr/>
    </dgm:pt>
    <dgm:pt modelId="{0EA6D865-37AF-4F27-8C41-1CD9B171F8E3}" type="pres">
      <dgm:prSet presAssocID="{E667E2ED-6A34-471E-B828-07E6D22F1A1B}" presName="hierRoot2" presStyleCnt="0">
        <dgm:presLayoutVars>
          <dgm:hierBranch val="r"/>
        </dgm:presLayoutVars>
      </dgm:prSet>
      <dgm:spPr/>
    </dgm:pt>
    <dgm:pt modelId="{FBA69DEC-C710-4042-B4C2-2DE8AF14B7DC}" type="pres">
      <dgm:prSet presAssocID="{E667E2ED-6A34-471E-B828-07E6D22F1A1B}" presName="rootComposite" presStyleCnt="0"/>
      <dgm:spPr/>
    </dgm:pt>
    <dgm:pt modelId="{52D100B5-A06D-4D40-BE0E-32D2D7BF8EAA}" type="pres">
      <dgm:prSet presAssocID="{E667E2ED-6A34-471E-B828-07E6D22F1A1B}" presName="rootText" presStyleLbl="node3" presStyleIdx="17" presStyleCnt="22">
        <dgm:presLayoutVars>
          <dgm:chPref val="3"/>
        </dgm:presLayoutVars>
      </dgm:prSet>
      <dgm:spPr/>
    </dgm:pt>
    <dgm:pt modelId="{A9D916D8-43B5-4996-AF3E-9897BB914265}" type="pres">
      <dgm:prSet presAssocID="{E667E2ED-6A34-471E-B828-07E6D22F1A1B}" presName="rootConnector" presStyleLbl="node3" presStyleIdx="17" presStyleCnt="22"/>
      <dgm:spPr/>
    </dgm:pt>
    <dgm:pt modelId="{7423ACB1-796E-4AA3-B2DC-774FFC4469A0}" type="pres">
      <dgm:prSet presAssocID="{E667E2ED-6A34-471E-B828-07E6D22F1A1B}" presName="hierChild4" presStyleCnt="0"/>
      <dgm:spPr/>
    </dgm:pt>
    <dgm:pt modelId="{670CA09C-D77F-42C3-BCC7-C23B4301F3C2}" type="pres">
      <dgm:prSet presAssocID="{E667E2ED-6A34-471E-B828-07E6D22F1A1B}" presName="hierChild5" presStyleCnt="0"/>
      <dgm:spPr/>
    </dgm:pt>
    <dgm:pt modelId="{9264F9F0-0598-4F22-80CB-25FFEB1834E4}" type="pres">
      <dgm:prSet presAssocID="{1F8F197F-2851-4FEF-BF7E-E90CA1AF8CE0}" presName="Name50" presStyleLbl="parChTrans1D3" presStyleIdx="18" presStyleCnt="22"/>
      <dgm:spPr/>
    </dgm:pt>
    <dgm:pt modelId="{17C2DF8E-EAD8-45AC-B86B-8B44801A7C86}" type="pres">
      <dgm:prSet presAssocID="{A8EF0E18-C931-48FF-AC50-611CE0BA9EFF}" presName="hierRoot2" presStyleCnt="0">
        <dgm:presLayoutVars>
          <dgm:hierBranch val="r"/>
        </dgm:presLayoutVars>
      </dgm:prSet>
      <dgm:spPr/>
    </dgm:pt>
    <dgm:pt modelId="{A10637AA-E4FE-4642-8E0D-E91E9DAC7283}" type="pres">
      <dgm:prSet presAssocID="{A8EF0E18-C931-48FF-AC50-611CE0BA9EFF}" presName="rootComposite" presStyleCnt="0"/>
      <dgm:spPr/>
    </dgm:pt>
    <dgm:pt modelId="{933AA00D-A7E5-49C4-811B-CFA57AA6E628}" type="pres">
      <dgm:prSet presAssocID="{A8EF0E18-C931-48FF-AC50-611CE0BA9EFF}" presName="rootText" presStyleLbl="node3" presStyleIdx="18" presStyleCnt="22">
        <dgm:presLayoutVars>
          <dgm:chPref val="3"/>
        </dgm:presLayoutVars>
      </dgm:prSet>
      <dgm:spPr/>
    </dgm:pt>
    <dgm:pt modelId="{51FC0B25-7885-44DB-8B26-B82A71A4E323}" type="pres">
      <dgm:prSet presAssocID="{A8EF0E18-C931-48FF-AC50-611CE0BA9EFF}" presName="rootConnector" presStyleLbl="node3" presStyleIdx="18" presStyleCnt="22"/>
      <dgm:spPr/>
    </dgm:pt>
    <dgm:pt modelId="{6BB72EB3-1B97-4BD0-9691-2E221DA86F67}" type="pres">
      <dgm:prSet presAssocID="{A8EF0E18-C931-48FF-AC50-611CE0BA9EFF}" presName="hierChild4" presStyleCnt="0"/>
      <dgm:spPr/>
    </dgm:pt>
    <dgm:pt modelId="{75DBD2B6-3DFA-424E-B9B8-95779F1A3247}" type="pres">
      <dgm:prSet presAssocID="{A8EF0E18-C931-48FF-AC50-611CE0BA9EFF}" presName="hierChild5" presStyleCnt="0"/>
      <dgm:spPr/>
    </dgm:pt>
    <dgm:pt modelId="{036662E1-9BDF-4F45-B347-6CEA2A0E35E9}" type="pres">
      <dgm:prSet presAssocID="{BFA81656-238D-47F0-B295-8FE470851A33}" presName="hierChild5" presStyleCnt="0"/>
      <dgm:spPr/>
    </dgm:pt>
    <dgm:pt modelId="{EC477AF2-ACA8-4214-A5F9-FB666E2E0E0E}" type="pres">
      <dgm:prSet presAssocID="{1F4F94FE-919D-406B-BCF5-E119B3480ADD}" presName="Name35" presStyleLbl="parChTrans1D2" presStyleIdx="5" presStyleCnt="6"/>
      <dgm:spPr/>
    </dgm:pt>
    <dgm:pt modelId="{2D12ED4C-EB6F-4590-9195-ADCF8DD1CB62}" type="pres">
      <dgm:prSet presAssocID="{59905119-AC56-4E49-B9A3-CD6D9C9365CB}" presName="hierRoot2" presStyleCnt="0">
        <dgm:presLayoutVars>
          <dgm:hierBranch val="l"/>
        </dgm:presLayoutVars>
      </dgm:prSet>
      <dgm:spPr/>
    </dgm:pt>
    <dgm:pt modelId="{B0BFAA6A-24E0-4BC9-9978-EB4FAE421383}" type="pres">
      <dgm:prSet presAssocID="{59905119-AC56-4E49-B9A3-CD6D9C9365CB}" presName="rootComposite" presStyleCnt="0"/>
      <dgm:spPr/>
    </dgm:pt>
    <dgm:pt modelId="{90EED199-D857-4C94-9EDB-BE0FAE37751A}" type="pres">
      <dgm:prSet presAssocID="{59905119-AC56-4E49-B9A3-CD6D9C9365CB}" presName="rootText" presStyleLbl="node2" presStyleIdx="5" presStyleCnt="6">
        <dgm:presLayoutVars>
          <dgm:chPref val="3"/>
        </dgm:presLayoutVars>
      </dgm:prSet>
      <dgm:spPr/>
    </dgm:pt>
    <dgm:pt modelId="{74CD55FC-6234-406A-B55C-B99271B98345}" type="pres">
      <dgm:prSet presAssocID="{59905119-AC56-4E49-B9A3-CD6D9C9365CB}" presName="rootConnector" presStyleLbl="node2" presStyleIdx="5" presStyleCnt="6"/>
      <dgm:spPr/>
    </dgm:pt>
    <dgm:pt modelId="{6BBA796F-ED10-4C2D-BE3D-F92AD4199A61}" type="pres">
      <dgm:prSet presAssocID="{59905119-AC56-4E49-B9A3-CD6D9C9365CB}" presName="hierChild4" presStyleCnt="0"/>
      <dgm:spPr/>
    </dgm:pt>
    <dgm:pt modelId="{8666838D-E83C-43E7-91B2-E33F0A44D6A8}" type="pres">
      <dgm:prSet presAssocID="{1AC42DE4-3D84-4F5E-BA84-EB3E10051E28}" presName="Name50" presStyleLbl="parChTrans1D3" presStyleIdx="19" presStyleCnt="22"/>
      <dgm:spPr/>
    </dgm:pt>
    <dgm:pt modelId="{D44160FF-E97D-49DE-9FDF-B1AE9E504F85}" type="pres">
      <dgm:prSet presAssocID="{D95E06E1-03CE-41D8-B699-BC71D5867525}" presName="hierRoot2" presStyleCnt="0">
        <dgm:presLayoutVars>
          <dgm:hierBranch val="r"/>
        </dgm:presLayoutVars>
      </dgm:prSet>
      <dgm:spPr/>
    </dgm:pt>
    <dgm:pt modelId="{89046FFA-2DF1-4D03-A2BD-CFC3F24DC7A7}" type="pres">
      <dgm:prSet presAssocID="{D95E06E1-03CE-41D8-B699-BC71D5867525}" presName="rootComposite" presStyleCnt="0"/>
      <dgm:spPr/>
    </dgm:pt>
    <dgm:pt modelId="{4B8F8227-B331-4AFA-B226-49B7EC6FB4FF}" type="pres">
      <dgm:prSet presAssocID="{D95E06E1-03CE-41D8-B699-BC71D5867525}" presName="rootText" presStyleLbl="node3" presStyleIdx="19" presStyleCnt="22">
        <dgm:presLayoutVars>
          <dgm:chPref val="3"/>
        </dgm:presLayoutVars>
      </dgm:prSet>
      <dgm:spPr/>
    </dgm:pt>
    <dgm:pt modelId="{F3A8063C-2E1B-4EC5-BE8E-88BEFB17E322}" type="pres">
      <dgm:prSet presAssocID="{D95E06E1-03CE-41D8-B699-BC71D5867525}" presName="rootConnector" presStyleLbl="node3" presStyleIdx="19" presStyleCnt="22"/>
      <dgm:spPr/>
    </dgm:pt>
    <dgm:pt modelId="{EC2793F8-D544-470C-847F-15E932085970}" type="pres">
      <dgm:prSet presAssocID="{D95E06E1-03CE-41D8-B699-BC71D5867525}" presName="hierChild4" presStyleCnt="0"/>
      <dgm:spPr/>
    </dgm:pt>
    <dgm:pt modelId="{6560169D-A3BB-4A61-9AF2-0B1BD854BED8}" type="pres">
      <dgm:prSet presAssocID="{D95E06E1-03CE-41D8-B699-BC71D5867525}" presName="hierChild5" presStyleCnt="0"/>
      <dgm:spPr/>
    </dgm:pt>
    <dgm:pt modelId="{07E3E88E-C532-4EAB-B7AC-932A8A79E5B2}" type="pres">
      <dgm:prSet presAssocID="{B9E0A53E-0501-4A7A-B295-B7C98950F423}" presName="Name50" presStyleLbl="parChTrans1D3" presStyleIdx="20" presStyleCnt="22"/>
      <dgm:spPr/>
    </dgm:pt>
    <dgm:pt modelId="{DE749128-1FDD-42D9-A5A4-772C341DFAD7}" type="pres">
      <dgm:prSet presAssocID="{E6DDA96F-716C-486E-B6B6-7422B76BE869}" presName="hierRoot2" presStyleCnt="0">
        <dgm:presLayoutVars>
          <dgm:hierBranch val="l"/>
        </dgm:presLayoutVars>
      </dgm:prSet>
      <dgm:spPr/>
    </dgm:pt>
    <dgm:pt modelId="{7B5639D4-DCF6-416D-912F-F59B5DB4DB10}" type="pres">
      <dgm:prSet presAssocID="{E6DDA96F-716C-486E-B6B6-7422B76BE869}" presName="rootComposite" presStyleCnt="0"/>
      <dgm:spPr/>
    </dgm:pt>
    <dgm:pt modelId="{A9547FAB-C798-4EDA-A433-DF550030E60C}" type="pres">
      <dgm:prSet presAssocID="{E6DDA96F-716C-486E-B6B6-7422B76BE869}" presName="rootText" presStyleLbl="node3" presStyleIdx="20" presStyleCnt="22">
        <dgm:presLayoutVars>
          <dgm:chPref val="3"/>
        </dgm:presLayoutVars>
      </dgm:prSet>
      <dgm:spPr/>
    </dgm:pt>
    <dgm:pt modelId="{4D3DFC88-3AB5-4DEE-AFB6-C4ADFEFA7366}" type="pres">
      <dgm:prSet presAssocID="{E6DDA96F-716C-486E-B6B6-7422B76BE869}" presName="rootConnector" presStyleLbl="node3" presStyleIdx="20" presStyleCnt="22"/>
      <dgm:spPr/>
    </dgm:pt>
    <dgm:pt modelId="{C7BC7E09-4B2B-486D-B4AF-209616604D3F}" type="pres">
      <dgm:prSet presAssocID="{E6DDA96F-716C-486E-B6B6-7422B76BE869}" presName="hierChild4" presStyleCnt="0"/>
      <dgm:spPr/>
    </dgm:pt>
    <dgm:pt modelId="{D06F6421-6FD8-4B14-AE38-DBDBC653D54F}" type="pres">
      <dgm:prSet presAssocID="{E6DDA96F-716C-486E-B6B6-7422B76BE869}" presName="hierChild5" presStyleCnt="0"/>
      <dgm:spPr/>
    </dgm:pt>
    <dgm:pt modelId="{668C3E60-89FD-4DDE-AC35-7925D5CB3775}" type="pres">
      <dgm:prSet presAssocID="{07B8BD07-9804-4630-A050-9D6E33E9F3C9}" presName="Name50" presStyleLbl="parChTrans1D3" presStyleIdx="21" presStyleCnt="22"/>
      <dgm:spPr/>
    </dgm:pt>
    <dgm:pt modelId="{242EDA8E-B4B6-4BED-A132-AF353902B11F}" type="pres">
      <dgm:prSet presAssocID="{A8924F10-2013-4A8B-A6F1-3294EE520969}" presName="hierRoot2" presStyleCnt="0">
        <dgm:presLayoutVars>
          <dgm:hierBranch val="l"/>
        </dgm:presLayoutVars>
      </dgm:prSet>
      <dgm:spPr/>
    </dgm:pt>
    <dgm:pt modelId="{A8D8C4C8-46DF-455A-A409-06267BAC1CB7}" type="pres">
      <dgm:prSet presAssocID="{A8924F10-2013-4A8B-A6F1-3294EE520969}" presName="rootComposite" presStyleCnt="0"/>
      <dgm:spPr/>
    </dgm:pt>
    <dgm:pt modelId="{F64273F9-24FD-4499-B004-2972D543B4EF}" type="pres">
      <dgm:prSet presAssocID="{A8924F10-2013-4A8B-A6F1-3294EE520969}" presName="rootText" presStyleLbl="node3" presStyleIdx="21" presStyleCnt="22">
        <dgm:presLayoutVars>
          <dgm:chPref val="3"/>
        </dgm:presLayoutVars>
      </dgm:prSet>
      <dgm:spPr/>
    </dgm:pt>
    <dgm:pt modelId="{2658A308-DDE7-4CD9-9227-4642E7C85F4A}" type="pres">
      <dgm:prSet presAssocID="{A8924F10-2013-4A8B-A6F1-3294EE520969}" presName="rootConnector" presStyleLbl="node3" presStyleIdx="21" presStyleCnt="22"/>
      <dgm:spPr/>
    </dgm:pt>
    <dgm:pt modelId="{4C5729D7-5676-4891-9826-1EAF87E18B39}" type="pres">
      <dgm:prSet presAssocID="{A8924F10-2013-4A8B-A6F1-3294EE520969}" presName="hierChild4" presStyleCnt="0"/>
      <dgm:spPr/>
    </dgm:pt>
    <dgm:pt modelId="{D1D60BED-22FF-4CBF-B0C2-B1B41C0B3608}" type="pres">
      <dgm:prSet presAssocID="{A8924F10-2013-4A8B-A6F1-3294EE520969}" presName="hierChild5" presStyleCnt="0"/>
      <dgm:spPr/>
    </dgm:pt>
    <dgm:pt modelId="{576CB514-9256-464F-A1CE-5E1FC32437B5}" type="pres">
      <dgm:prSet presAssocID="{59905119-AC56-4E49-B9A3-CD6D9C9365CB}" presName="hierChild5" presStyleCnt="0"/>
      <dgm:spPr/>
    </dgm:pt>
    <dgm:pt modelId="{10094789-DFED-4E3C-8428-8988AFAC6FEA}" type="pres">
      <dgm:prSet presAssocID="{ED2A0979-3301-4E63-A2E7-28BF75748311}" presName="hierChild3" presStyleCnt="0"/>
      <dgm:spPr/>
    </dgm:pt>
  </dgm:ptLst>
  <dgm:cxnLst>
    <dgm:cxn modelId="{94EA3B36-134C-4896-A564-80C4AA97297D}" srcId="{ED2A0979-3301-4E63-A2E7-28BF75748311}" destId="{24CFE86A-B06C-4A77-963C-E22834725996}" srcOrd="2" destOrd="0" parTransId="{6ECE58FB-040D-483E-9057-3BD44E8BDDE9}" sibTransId="{7C163A9B-238A-41D7-8C9B-380AA2750F08}"/>
    <dgm:cxn modelId="{16A3BF6F-CBF7-463D-9F95-A937B79AC05A}" type="presOf" srcId="{1F4F94FE-919D-406B-BCF5-E119B3480ADD}" destId="{EC477AF2-ACA8-4214-A5F9-FB666E2E0E0E}" srcOrd="0" destOrd="0" presId="urn:microsoft.com/office/officeart/2005/8/layout/orgChart1"/>
    <dgm:cxn modelId="{68C68A08-848C-4D23-977E-08EE884A1898}" type="presOf" srcId="{88712030-2534-4E0F-B1CB-4BCB7C5D4547}" destId="{7E4D75A5-BB79-48F7-B800-057A0C2A320F}" srcOrd="1" destOrd="0" presId="urn:microsoft.com/office/officeart/2005/8/layout/orgChart1"/>
    <dgm:cxn modelId="{CA708624-2EB6-4CD2-9BED-FC19D7F4F3A2}" type="presOf" srcId="{59905119-AC56-4E49-B9A3-CD6D9C9365CB}" destId="{90EED199-D857-4C94-9EDB-BE0FAE37751A}" srcOrd="0" destOrd="0" presId="urn:microsoft.com/office/officeart/2005/8/layout/orgChart1"/>
    <dgm:cxn modelId="{E1AAA1E2-723F-4E8E-98F5-A625C89402BC}" type="presOf" srcId="{89A4717C-09E2-48B9-8917-1CF52664EC94}" destId="{8511BB3D-5A7B-43F6-8037-BB8959778936}" srcOrd="0" destOrd="0" presId="urn:microsoft.com/office/officeart/2005/8/layout/orgChart1"/>
    <dgm:cxn modelId="{D5C225F1-2B72-4FF2-9C8D-6E1E0E77F498}" type="presOf" srcId="{BFA81656-238D-47F0-B295-8FE470851A33}" destId="{86E1F3AA-BBFD-4E67-ACFA-FE337810F79F}" srcOrd="0" destOrd="0" presId="urn:microsoft.com/office/officeart/2005/8/layout/orgChart1"/>
    <dgm:cxn modelId="{B9B9705C-EF15-405A-8721-A96167AA9B77}" type="presOf" srcId="{F299807D-A828-4E3D-B3FA-85EAFBC05F1F}" destId="{94996661-DE31-485D-B30A-6A5654C0D95A}" srcOrd="0" destOrd="0" presId="urn:microsoft.com/office/officeart/2005/8/layout/orgChart1"/>
    <dgm:cxn modelId="{1F1A51D3-149F-4CF6-9BCB-B5D79B212103}" type="presOf" srcId="{48367DA9-9C3B-45DE-B50A-91DD263BE524}" destId="{D92FC3B1-EB87-49BB-87B9-5EA39226A61F}" srcOrd="0" destOrd="0" presId="urn:microsoft.com/office/officeart/2005/8/layout/orgChart1"/>
    <dgm:cxn modelId="{4911E0B1-8AF2-47A1-A813-548F5394322A}" srcId="{ED2A0979-3301-4E63-A2E7-28BF75748311}" destId="{BFA81656-238D-47F0-B295-8FE470851A33}" srcOrd="4" destOrd="0" parTransId="{F299807D-A828-4E3D-B3FA-85EAFBC05F1F}" sibTransId="{922A282A-DE2F-4C95-98A1-6FBB2F4B2AA9}"/>
    <dgm:cxn modelId="{7EEB1148-E540-46E0-9851-878331E6B6D0}" srcId="{ED2A0979-3301-4E63-A2E7-28BF75748311}" destId="{88712030-2534-4E0F-B1CB-4BCB7C5D4547}" srcOrd="3" destOrd="0" parTransId="{BD137249-47B0-4CE3-BDE8-24D888E60DF7}" sibTransId="{8E1699D2-10D4-4383-8F9A-DDC04AE63B2C}"/>
    <dgm:cxn modelId="{F0F59EE6-FE8C-40E9-8F18-62C60952C10C}" type="presOf" srcId="{9B4310D3-F097-4672-994D-7336A0D89508}" destId="{D28DF0D1-C85F-4C68-AE51-4112783F100F}" srcOrd="0" destOrd="0" presId="urn:microsoft.com/office/officeart/2005/8/layout/orgChart1"/>
    <dgm:cxn modelId="{F88B4423-9C66-45C3-B8FE-D50CF9CEA635}" type="presOf" srcId="{6ACD05CD-DAC9-4942-AFC1-F07CBD561C8C}" destId="{FF680888-8F51-43C9-B429-BD6A2BCE06AA}" srcOrd="0" destOrd="0" presId="urn:microsoft.com/office/officeart/2005/8/layout/orgChart1"/>
    <dgm:cxn modelId="{64C1066A-48C7-4D8C-AFB9-65D9B4C85139}" type="presOf" srcId="{4AFFDFBA-0A32-4E89-BBEE-24FD219DDB00}" destId="{83E67B25-5BB4-4FC1-A442-71F8FA3C116D}" srcOrd="0" destOrd="0" presId="urn:microsoft.com/office/officeart/2005/8/layout/orgChart1"/>
    <dgm:cxn modelId="{EF2D50B7-5C85-4B96-B0AA-D9DCF1F5BFEA}" type="presOf" srcId="{987FCED7-D0AB-406C-ACEB-1A62B76C8E0D}" destId="{EFC7F197-F673-4862-B979-CAE1281EFDC9}" srcOrd="1" destOrd="0" presId="urn:microsoft.com/office/officeart/2005/8/layout/orgChart1"/>
    <dgm:cxn modelId="{8E87DC60-8B69-4320-ABDC-7C2E217B6551}" type="presOf" srcId="{E6DDA96F-716C-486E-B6B6-7422B76BE869}" destId="{A9547FAB-C798-4EDA-A433-DF550030E60C}" srcOrd="0" destOrd="0" presId="urn:microsoft.com/office/officeart/2005/8/layout/orgChart1"/>
    <dgm:cxn modelId="{AA1617F7-BB8C-4579-9FA4-EB97BE76AFE1}" srcId="{ED2A0979-3301-4E63-A2E7-28BF75748311}" destId="{10DE7CC7-309A-4A3F-99B6-56AFDA47F37E}" srcOrd="1" destOrd="0" parTransId="{BB5E6DDD-3325-4044-8B32-564C3127FD4A}" sibTransId="{DA779D8E-DF9F-4180-AEE5-02E230F583BE}"/>
    <dgm:cxn modelId="{450E1DFC-0609-4FE5-A849-99858A36996B}" type="presOf" srcId="{7DC80B3B-0FEE-4999-823C-A57AC70944A6}" destId="{2371E89E-4F0C-4D9A-977D-160AD18DB809}" srcOrd="0" destOrd="0" presId="urn:microsoft.com/office/officeart/2005/8/layout/orgChart1"/>
    <dgm:cxn modelId="{8D0D9A71-0F67-4106-B569-9509A4732EB9}" type="presOf" srcId="{DFD198B9-3AB9-4A6A-B83C-49B9ECF796D2}" destId="{DB1A4F4E-391F-40E7-8FD6-00DA91D8BF1A}" srcOrd="0" destOrd="0" presId="urn:microsoft.com/office/officeart/2005/8/layout/orgChart1"/>
    <dgm:cxn modelId="{E944C263-39FC-4770-8A61-D771B22FEFAA}" type="presOf" srcId="{E667E2ED-6A34-471E-B828-07E6D22F1A1B}" destId="{52D100B5-A06D-4D40-BE0E-32D2D7BF8EAA}" srcOrd="0" destOrd="0" presId="urn:microsoft.com/office/officeart/2005/8/layout/orgChart1"/>
    <dgm:cxn modelId="{B6E9DD2B-0C77-4ACC-803E-018788E89761}" type="presOf" srcId="{6ACD05CD-DAC9-4942-AFC1-F07CBD561C8C}" destId="{DDCF9D25-F558-4B4A-AB56-D482456219F8}" srcOrd="1" destOrd="0" presId="urn:microsoft.com/office/officeart/2005/8/layout/orgChart1"/>
    <dgm:cxn modelId="{B061CABE-93BD-4717-9A09-00AB8EAAD99B}" type="presOf" srcId="{9B26972F-5C04-4A33-A2F7-DB1BFD3CD9E7}" destId="{5687950B-84DE-497B-9F38-7DC26443E3E3}" srcOrd="1" destOrd="0" presId="urn:microsoft.com/office/officeart/2005/8/layout/orgChart1"/>
    <dgm:cxn modelId="{78727461-441C-4433-9C04-AB0A48F43E95}" type="presOf" srcId="{07B8BD07-9804-4630-A050-9D6E33E9F3C9}" destId="{668C3E60-89FD-4DDE-AC35-7925D5CB3775}" srcOrd="0" destOrd="0" presId="urn:microsoft.com/office/officeart/2005/8/layout/orgChart1"/>
    <dgm:cxn modelId="{1687C230-D942-4246-8C58-321097199191}" type="presOf" srcId="{4561A78C-8D36-467C-B606-3940D8ECB9A0}" destId="{AE9B2AE7-DB86-4FDD-9F25-BF87425D5617}" srcOrd="0" destOrd="0" presId="urn:microsoft.com/office/officeart/2005/8/layout/orgChart1"/>
    <dgm:cxn modelId="{29662A8A-02A3-445D-B47A-06967A72664E}" srcId="{88712030-2534-4E0F-B1CB-4BCB7C5D4547}" destId="{27F577CF-82A0-4D80-881A-1D1E918B499D}" srcOrd="0" destOrd="0" parTransId="{FD992F03-609A-4DDE-8B8C-939D6F55CA83}" sibTransId="{F29FBC3D-7812-415F-8162-B7B22F291E12}"/>
    <dgm:cxn modelId="{4BFD735C-043C-40D9-A38D-FA7325467436}" type="presOf" srcId="{C7FFB8B3-935B-4BD1-BF61-BC3749CC979E}" destId="{A4221072-780B-45B8-81E7-B29F6542B23F}" srcOrd="0" destOrd="0" presId="urn:microsoft.com/office/officeart/2005/8/layout/orgChart1"/>
    <dgm:cxn modelId="{67712DB3-8D51-475E-B9A0-22C4436F44C2}" srcId="{10DE7CC7-309A-4A3F-99B6-56AFDA47F37E}" destId="{65AAE8DF-2B95-4848-B718-8FC58F9E9267}" srcOrd="2" destOrd="0" parTransId="{065C7566-6E68-438D-B3F1-E8E3F68D4722}" sibTransId="{65BD6D1E-00EA-4D1E-9905-4587F3E25913}"/>
    <dgm:cxn modelId="{3BCCECAD-807D-421B-8A87-45C147876FEA}" type="presOf" srcId="{E6DDA96F-716C-486E-B6B6-7422B76BE869}" destId="{4D3DFC88-3AB5-4DEE-AFB6-C4ADFEFA7366}" srcOrd="1" destOrd="0" presId="urn:microsoft.com/office/officeart/2005/8/layout/orgChart1"/>
    <dgm:cxn modelId="{400B9C93-4D7F-4D55-A251-0F9877B05CB0}" srcId="{88712030-2534-4E0F-B1CB-4BCB7C5D4547}" destId="{987FCED7-D0AB-406C-ACEB-1A62B76C8E0D}" srcOrd="1" destOrd="0" parTransId="{9B4310D3-F097-4672-994D-7336A0D89508}" sibTransId="{4F647EA6-34F5-4276-ACB6-A2E6D65835B1}"/>
    <dgm:cxn modelId="{CACFD90B-78E4-4A66-AD7C-C74D4C548927}" type="presOf" srcId="{24CFE86A-B06C-4A77-963C-E22834725996}" destId="{616F54D0-E026-4FD9-892A-CBA3DCDA04BC}" srcOrd="1" destOrd="0" presId="urn:microsoft.com/office/officeart/2005/8/layout/orgChart1"/>
    <dgm:cxn modelId="{55063540-9439-46FA-9DDD-6F63E6B244A3}" srcId="{F8D184FE-E29C-47EB-BA98-21105FF0BF38}" destId="{6ACD05CD-DAC9-4942-AFC1-F07CBD561C8C}" srcOrd="2" destOrd="0" parTransId="{458A744C-676F-4365-8B42-D6C50BD8CE01}" sibTransId="{619261FE-2A17-4930-9036-2D73C24F2462}"/>
    <dgm:cxn modelId="{EEB9812C-C3A9-490E-BCC3-5022F5FFB4CC}" type="presOf" srcId="{825A9978-0C03-43A1-992D-C1B6DC9A967F}" destId="{C64BDE54-9320-4E0C-A907-11FC4798B565}" srcOrd="0" destOrd="0" presId="urn:microsoft.com/office/officeart/2005/8/layout/orgChart1"/>
    <dgm:cxn modelId="{EC19D3D3-9688-4788-8DE2-AD6FA4597216}" type="presOf" srcId="{1F8F197F-2851-4FEF-BF7E-E90CA1AF8CE0}" destId="{9264F9F0-0598-4F22-80CB-25FFEB1834E4}" srcOrd="0" destOrd="0" presId="urn:microsoft.com/office/officeart/2005/8/layout/orgChart1"/>
    <dgm:cxn modelId="{D6699299-58BE-49AF-A522-B46BC203FF11}" srcId="{F8D184FE-E29C-47EB-BA98-21105FF0BF38}" destId="{AF6E51B5-BD9A-48B3-AD34-FB797D0E28B7}" srcOrd="3" destOrd="0" parTransId="{8AC0A166-5561-46D0-8677-8F94B352E21E}" sibTransId="{B2F3E83A-EDF7-477D-B51A-E52612417EC5}"/>
    <dgm:cxn modelId="{D59EBA03-5A1E-49EA-93F2-6982565BF7C3}" type="presOf" srcId="{60DC8ACD-4009-47AA-BA53-DBCD1265CF5B}" destId="{D3E8A9E7-4E4C-4DD3-B3B7-67DE5F4F99A8}" srcOrd="0" destOrd="0" presId="urn:microsoft.com/office/officeart/2005/8/layout/orgChart1"/>
    <dgm:cxn modelId="{D277D5D9-1098-4A7F-91D0-57680DDFD42F}" type="presOf" srcId="{3BFB4264-AE36-4D06-8C75-4B8319E9ECF2}" destId="{E9113DC9-BBD4-440D-89C1-6618D005DEA0}" srcOrd="0" destOrd="0" presId="urn:microsoft.com/office/officeart/2005/8/layout/orgChart1"/>
    <dgm:cxn modelId="{6CA51B37-DCCA-4C29-B4A5-05D9CC780C3F}" type="presOf" srcId="{ED2A0979-3301-4E63-A2E7-28BF75748311}" destId="{CFAFE541-BAF0-48B0-8A9E-1A7CD374D78C}" srcOrd="0" destOrd="0" presId="urn:microsoft.com/office/officeart/2005/8/layout/orgChart1"/>
    <dgm:cxn modelId="{6281CB7C-9EBC-4A6F-AA0C-7FF36A240987}" type="presOf" srcId="{51B51E2E-896C-443E-960A-1DED1B625BDA}" destId="{C076ED6E-8D35-449E-88E1-ACB060F30CA8}" srcOrd="0" destOrd="0" presId="urn:microsoft.com/office/officeart/2005/8/layout/orgChart1"/>
    <dgm:cxn modelId="{89ABE964-FA3E-4DD8-AE7C-72C9C7FF2C35}" srcId="{D6D52C4C-750C-4B15-8B54-084FBB2210AD}" destId="{068D1349-39C0-4EDB-A9A5-950346DA11C8}" srcOrd="2" destOrd="0" parTransId="{825A9978-0C03-43A1-992D-C1B6DC9A967F}" sibTransId="{F89EEA68-9D34-4443-8D19-30B09DC4A943}"/>
    <dgm:cxn modelId="{9F63EE23-74E1-44B7-82A3-423F37303078}" type="presOf" srcId="{BD137249-47B0-4CE3-BDE8-24D888E60DF7}" destId="{7C3B8137-1A62-41C3-AF57-51A69641F1C8}" srcOrd="0" destOrd="0" presId="urn:microsoft.com/office/officeart/2005/8/layout/orgChart1"/>
    <dgm:cxn modelId="{78D457D1-6D34-4ACB-B205-880F9ABF6468}" type="presOf" srcId="{A8924F10-2013-4A8B-A6F1-3294EE520969}" destId="{2658A308-DDE7-4CD9-9227-4642E7C85F4A}" srcOrd="1" destOrd="0" presId="urn:microsoft.com/office/officeart/2005/8/layout/orgChart1"/>
    <dgm:cxn modelId="{4442F8F1-CB14-42FF-A166-D1402A1747F0}" srcId="{59905119-AC56-4E49-B9A3-CD6D9C9365CB}" destId="{A8924F10-2013-4A8B-A6F1-3294EE520969}" srcOrd="2" destOrd="0" parTransId="{07B8BD07-9804-4630-A050-9D6E33E9F3C9}" sibTransId="{6C12C244-3236-44B3-88D1-EF144849C8FF}"/>
    <dgm:cxn modelId="{15B5848E-CBA5-4AC8-9A4C-8ED78C09ADCD}" srcId="{D6D52C4C-750C-4B15-8B54-084FBB2210AD}" destId="{D997E656-5AD3-4CAA-BD9A-0B87E62FEDFC}" srcOrd="0" destOrd="0" parTransId="{4561A78C-8D36-467C-B606-3940D8ECB9A0}" sibTransId="{2A723160-AECC-46D7-AFD8-434AD2355F5A}"/>
    <dgm:cxn modelId="{10AF2143-86E2-4201-989E-BDC3FB7ED49C}" type="presOf" srcId="{7F3808BD-8B9E-495E-B50E-BD21AEC1D03B}" destId="{B5EC52B9-AC89-4E02-81DF-98376F901F26}" srcOrd="1" destOrd="0" presId="urn:microsoft.com/office/officeart/2005/8/layout/orgChart1"/>
    <dgm:cxn modelId="{B7504096-98CC-4775-A036-DFDAE128E25E}" type="presOf" srcId="{C9EC8E0D-4001-449A-B97D-899C1D417213}" destId="{3987C6BA-60AE-4EEC-A689-D8EC2A857AD2}" srcOrd="1" destOrd="0" presId="urn:microsoft.com/office/officeart/2005/8/layout/orgChart1"/>
    <dgm:cxn modelId="{60AB4F78-F78F-4519-A755-5B315D273BFE}" srcId="{59905119-AC56-4E49-B9A3-CD6D9C9365CB}" destId="{E6DDA96F-716C-486E-B6B6-7422B76BE869}" srcOrd="1" destOrd="0" parTransId="{B9E0A53E-0501-4A7A-B295-B7C98950F423}" sibTransId="{EBD388B0-3A65-4E5D-B1CC-9B873C3E9D5C}"/>
    <dgm:cxn modelId="{1F6C7041-448D-4B70-919E-3A36D758AF76}" type="presOf" srcId="{05702621-B209-4043-92ED-EEC8D55CBA3F}" destId="{C3CE01AB-8964-40EE-8058-54D0FF15DC51}" srcOrd="0" destOrd="0" presId="urn:microsoft.com/office/officeart/2005/8/layout/orgChart1"/>
    <dgm:cxn modelId="{8CAA733A-052B-48C2-8C46-08ABECBAB5CD}" type="presOf" srcId="{477D8098-7C82-4A4A-B9E7-8B420CAA03D2}" destId="{2CD5AB4D-2BFD-4278-BD54-0D426D761D85}" srcOrd="1" destOrd="0" presId="urn:microsoft.com/office/officeart/2005/8/layout/orgChart1"/>
    <dgm:cxn modelId="{BE5EDD63-FD49-413B-97B7-8F4BF9E5AEE1}" srcId="{7DC80B3B-0FEE-4999-823C-A57AC70944A6}" destId="{ED2A0979-3301-4E63-A2E7-28BF75748311}" srcOrd="0" destOrd="0" parTransId="{B81F25AF-7C40-44DF-8060-0D64F93C7B48}" sibTransId="{F4FA09EC-E23F-49A9-9DA7-4AF41EB64E35}"/>
    <dgm:cxn modelId="{9F197F03-5848-49B2-A1FA-F9901AF6FF9E}" srcId="{BFA81656-238D-47F0-B295-8FE470851A33}" destId="{A8EF0E18-C931-48FF-AC50-611CE0BA9EFF}" srcOrd="3" destOrd="0" parTransId="{1F8F197F-2851-4FEF-BF7E-E90CA1AF8CE0}" sibTransId="{264CF815-6A92-49B3-909E-3AF3468A758F}"/>
    <dgm:cxn modelId="{92FCF6A5-8F9D-4CA2-B6A6-D7D378FEAB27}" type="presOf" srcId="{DF4F6CFC-65E3-40FA-B61D-18A02A963C40}" destId="{C999B199-EC36-4565-8E9D-E1A15FD2E2BD}" srcOrd="1" destOrd="0" presId="urn:microsoft.com/office/officeart/2005/8/layout/orgChart1"/>
    <dgm:cxn modelId="{073D0582-A33B-4484-BC18-E734593FBACC}" type="presOf" srcId="{D6D52C4C-750C-4B15-8B54-084FBB2210AD}" destId="{A27D927B-9CB3-499B-89FE-6CFAEFCE4B69}" srcOrd="1" destOrd="0" presId="urn:microsoft.com/office/officeart/2005/8/layout/orgChart1"/>
    <dgm:cxn modelId="{30EC790C-0DDD-450B-A605-1AD87F9C3464}" type="presOf" srcId="{458A744C-676F-4365-8B42-D6C50BD8CE01}" destId="{3161BFD1-4C41-40BD-AFA1-07B178E6798F}" srcOrd="0" destOrd="0" presId="urn:microsoft.com/office/officeart/2005/8/layout/orgChart1"/>
    <dgm:cxn modelId="{10856116-49D7-4B3B-A8B8-61BC87083AA1}" type="presOf" srcId="{65AAE8DF-2B95-4848-B718-8FC58F9E9267}" destId="{A3297F67-11EA-441B-8C1A-E5AAB5CB342C}" srcOrd="1" destOrd="0" presId="urn:microsoft.com/office/officeart/2005/8/layout/orgChart1"/>
    <dgm:cxn modelId="{EF3EB2A1-CF67-4234-98D7-8E767FEC0B6E}" type="presOf" srcId="{27F577CF-82A0-4D80-881A-1D1E918B499D}" destId="{57260521-A1E3-472B-81E3-520E7C84D08D}" srcOrd="0" destOrd="0" presId="urn:microsoft.com/office/officeart/2005/8/layout/orgChart1"/>
    <dgm:cxn modelId="{AE459607-E690-4A03-B22F-3AB1FC885BE6}" srcId="{BFA81656-238D-47F0-B295-8FE470851A33}" destId="{E667E2ED-6A34-471E-B828-07E6D22F1A1B}" srcOrd="2" destOrd="0" parTransId="{FEFF8915-89B7-4EF1-A5BC-5B5233E1139E}" sibTransId="{15FF81BF-6637-4AEE-A8EE-C6627D41AE71}"/>
    <dgm:cxn modelId="{98F173CE-871A-4220-910E-E84F3D2583DA}" type="presOf" srcId="{D997E656-5AD3-4CAA-BD9A-0B87E62FEDFC}" destId="{0C5063EF-9865-4E05-8563-91FE6A99840E}" srcOrd="1" destOrd="0" presId="urn:microsoft.com/office/officeart/2005/8/layout/orgChart1"/>
    <dgm:cxn modelId="{75A0C0A7-3EFA-4E0C-A245-30E27E0FBEFE}" type="presOf" srcId="{48367DA9-9C3B-45DE-B50A-91DD263BE524}" destId="{030CD70E-CC6E-4ECC-A1D4-9D75BAA43EC3}" srcOrd="1" destOrd="0" presId="urn:microsoft.com/office/officeart/2005/8/layout/orgChart1"/>
    <dgm:cxn modelId="{26DCFB91-5288-42E7-9379-E75849BED7FC}" type="presOf" srcId="{A1468831-9518-4394-BF8C-B126424FBBD8}" destId="{FF3166C4-3A34-4BA3-9C29-43E62BD89BAC}" srcOrd="0" destOrd="0" presId="urn:microsoft.com/office/officeart/2005/8/layout/orgChart1"/>
    <dgm:cxn modelId="{794CC60A-7FDE-4E9E-B181-CF34A005A1D5}" type="presOf" srcId="{BFFBF552-20FC-49BC-944F-509124F57888}" destId="{66253047-79F4-4A3F-B8F2-E5FFA128F152}" srcOrd="0" destOrd="0" presId="urn:microsoft.com/office/officeart/2005/8/layout/orgChart1"/>
    <dgm:cxn modelId="{02C30F30-0B1D-4653-95B2-5682587084A2}" type="presOf" srcId="{27F577CF-82A0-4D80-881A-1D1E918B499D}" destId="{7A5158C0-4FCA-4989-8AF1-A44040DD2E72}" srcOrd="1" destOrd="0" presId="urn:microsoft.com/office/officeart/2005/8/layout/orgChart1"/>
    <dgm:cxn modelId="{C2C1DE36-8C4F-4E72-9BCC-5C2DB9CC5462}" type="presOf" srcId="{D95E06E1-03CE-41D8-B699-BC71D5867525}" destId="{4B8F8227-B331-4AFA-B226-49B7EC6FB4FF}" srcOrd="0" destOrd="0" presId="urn:microsoft.com/office/officeart/2005/8/layout/orgChart1"/>
    <dgm:cxn modelId="{E236362B-FE27-437B-AE78-C25882E74EF7}" type="presOf" srcId="{068D1349-39C0-4EDB-A9A5-950346DA11C8}" destId="{87C66350-6398-4BA6-B261-C16640AD5FB0}" srcOrd="1" destOrd="0" presId="urn:microsoft.com/office/officeart/2005/8/layout/orgChart1"/>
    <dgm:cxn modelId="{2C132CF6-4164-49DF-A4F7-8EFAA6FCAB8E}" srcId="{10DE7CC7-309A-4A3F-99B6-56AFDA47F37E}" destId="{477D8098-7C82-4A4A-B9E7-8B420CAA03D2}" srcOrd="0" destOrd="0" parTransId="{4CE0342C-1D0B-4D60-9A0B-138FB86CC691}" sibTransId="{FC84DE9E-8282-4157-9DFC-86CEBB8075A7}"/>
    <dgm:cxn modelId="{C788FC7F-BB0E-4784-8014-175E812C62B8}" type="presOf" srcId="{DFD198B9-3AB9-4A6A-B83C-49B9ECF796D2}" destId="{98941128-50B6-4A9D-8FCA-93BC2D8DCB29}" srcOrd="1" destOrd="0" presId="urn:microsoft.com/office/officeart/2005/8/layout/orgChart1"/>
    <dgm:cxn modelId="{CCC20B33-1E0C-44C0-9480-1D365DAADDF9}" type="presOf" srcId="{987FCED7-D0AB-406C-ACEB-1A62B76C8E0D}" destId="{7268C267-6AF3-41B7-8876-91C49133A27B}" srcOrd="0" destOrd="0" presId="urn:microsoft.com/office/officeart/2005/8/layout/orgChart1"/>
    <dgm:cxn modelId="{CEDF0CD9-3A54-4CEB-8623-23DE1C27126A}" type="presOf" srcId="{F537B03D-175D-464A-9ABF-36C51221ADB8}" destId="{A5D4B2C3-685F-4E29-8A3E-A5760E6DE3D3}" srcOrd="1" destOrd="0" presId="urn:microsoft.com/office/officeart/2005/8/layout/orgChart1"/>
    <dgm:cxn modelId="{622DA1E7-8937-4C83-9A64-B57875C994A9}" srcId="{88712030-2534-4E0F-B1CB-4BCB7C5D4547}" destId="{51B51E2E-896C-443E-960A-1DED1B625BDA}" srcOrd="3" destOrd="0" parTransId="{F513DB62-1FFE-4BB6-9341-DF0C9657E6F3}" sibTransId="{05D12A49-6F54-4535-A8D4-1139DF66294F}"/>
    <dgm:cxn modelId="{62B64B62-DF09-42C9-BA86-2B5A41C326F7}" type="presOf" srcId="{F8D184FE-E29C-47EB-BA98-21105FF0BF38}" destId="{1A2FA511-D786-487A-9A5C-A7A5582BD9AE}" srcOrd="0" destOrd="0" presId="urn:microsoft.com/office/officeart/2005/8/layout/orgChart1"/>
    <dgm:cxn modelId="{92DBD9BD-90C9-4118-9763-8B45A0B3AD71}" srcId="{477D8098-7C82-4A4A-B9E7-8B420CAA03D2}" destId="{C9EC8E0D-4001-449A-B97D-899C1D417213}" srcOrd="0" destOrd="0" parTransId="{60DC8ACD-4009-47AA-BA53-DBCD1265CF5B}" sibTransId="{46A7AEF2-618D-4005-9C8F-5EE96BC20A6C}"/>
    <dgm:cxn modelId="{72D84F93-9133-40E4-B369-A48A3DF297A1}" type="presOf" srcId="{A8EF0E18-C931-48FF-AC50-611CE0BA9EFF}" destId="{933AA00D-A7E5-49C4-811B-CFA57AA6E628}" srcOrd="0" destOrd="0" presId="urn:microsoft.com/office/officeart/2005/8/layout/orgChart1"/>
    <dgm:cxn modelId="{77F62A0F-73D5-4FD3-A755-5165BEEC1B31}" type="presOf" srcId="{60B319AC-AD22-4C8E-A18E-03746AE3F056}" destId="{5DF104DF-4723-4184-A9A3-9D8F3A088607}" srcOrd="0" destOrd="0" presId="urn:microsoft.com/office/officeart/2005/8/layout/orgChart1"/>
    <dgm:cxn modelId="{06366534-5521-4AF4-8430-7A5CB7C2AD89}" type="presOf" srcId="{D6D52C4C-750C-4B15-8B54-084FBB2210AD}" destId="{AA5C278B-2394-4648-92EC-AAEAEB2E241B}" srcOrd="0" destOrd="0" presId="urn:microsoft.com/office/officeart/2005/8/layout/orgChart1"/>
    <dgm:cxn modelId="{CA1404E9-278B-4A7B-803C-846844EF0DD9}" type="presOf" srcId="{DF4F6CFC-65E3-40FA-B61D-18A02A963C40}" destId="{F7CF62CB-E65A-450D-A2BB-0BDEFC43AD88}" srcOrd="0" destOrd="0" presId="urn:microsoft.com/office/officeart/2005/8/layout/orgChart1"/>
    <dgm:cxn modelId="{D8A243F3-0115-499B-81F3-2154BDEE8BA0}" srcId="{F8D184FE-E29C-47EB-BA98-21105FF0BF38}" destId="{8CFE509A-AF4F-440C-A303-5D2CBD9059DD}" srcOrd="0" destOrd="0" parTransId="{9C7ED361-D40C-47FD-9B4E-AAAEB76AED2F}" sibTransId="{7FA152FB-9E8D-4A32-84BE-72DB55F5460D}"/>
    <dgm:cxn modelId="{057125B7-0B38-49BC-82AF-BA10EAD925EB}" type="presOf" srcId="{10DE7CC7-309A-4A3F-99B6-56AFDA47F37E}" destId="{97873E47-77E3-454F-84FA-99AF6C1E725C}" srcOrd="0" destOrd="0" presId="urn:microsoft.com/office/officeart/2005/8/layout/orgChart1"/>
    <dgm:cxn modelId="{6129C1F9-D201-4BCC-AD92-66F206D235E2}" type="presOf" srcId="{05702621-B209-4043-92ED-EEC8D55CBA3F}" destId="{1C89AD1A-36EE-4283-AF17-B9E1C2B6D57C}" srcOrd="1" destOrd="0" presId="urn:microsoft.com/office/officeart/2005/8/layout/orgChart1"/>
    <dgm:cxn modelId="{1E50E31E-BDD6-41B0-88DF-CF314A6DB4DA}" type="presOf" srcId="{FEFF8915-89B7-4EF1-A5BC-5B5233E1139E}" destId="{DB138C8B-1AD6-484A-BE1A-1328F08FF96D}" srcOrd="0" destOrd="0" presId="urn:microsoft.com/office/officeart/2005/8/layout/orgChart1"/>
    <dgm:cxn modelId="{27AA49E1-A6FE-45C1-9489-B59E99531D41}" type="presOf" srcId="{D41BCB9E-6C78-43D8-8A60-420A507B332C}" destId="{0557C218-0D38-461C-BBD7-A191DCCEAE07}" srcOrd="0" destOrd="0" presId="urn:microsoft.com/office/officeart/2005/8/layout/orgChart1"/>
    <dgm:cxn modelId="{A26B8E85-34AE-44DB-A3BC-FB507849F786}" srcId="{F8D184FE-E29C-47EB-BA98-21105FF0BF38}" destId="{DFD198B9-3AB9-4A6A-B83C-49B9ECF796D2}" srcOrd="1" destOrd="0" parTransId="{89A4717C-09E2-48B9-8917-1CF52664EC94}" sibTransId="{1D13E501-11E2-4C84-B76A-D5D5B2500B6B}"/>
    <dgm:cxn modelId="{41605866-25A4-4EE8-B7EB-84F6C30A4710}" type="presOf" srcId="{C962C4BC-6AE0-4492-BA09-0D471A1872FC}" destId="{4B975026-5B71-47B4-953C-695A1E2A6A02}" srcOrd="1" destOrd="0" presId="urn:microsoft.com/office/officeart/2005/8/layout/orgChart1"/>
    <dgm:cxn modelId="{3F38EC4C-E103-4D59-AF64-7860007C8283}" type="presOf" srcId="{D95E06E1-03CE-41D8-B699-BC71D5867525}" destId="{F3A8063C-2E1B-4EC5-BE8E-88BEFB17E322}" srcOrd="1" destOrd="0" presId="urn:microsoft.com/office/officeart/2005/8/layout/orgChart1"/>
    <dgm:cxn modelId="{FEA6D357-E89C-46E1-AD1E-FDF313B33365}" type="presOf" srcId="{4CE0342C-1D0B-4D60-9A0B-138FB86CC691}" destId="{D60B7A4C-B785-4FB1-B8A2-C1C79067423A}" srcOrd="0" destOrd="0" presId="urn:microsoft.com/office/officeart/2005/8/layout/orgChart1"/>
    <dgm:cxn modelId="{79458F67-62D3-4856-BB31-D8271E8400ED}" type="presOf" srcId="{51B51E2E-896C-443E-960A-1DED1B625BDA}" destId="{0BF36C15-8D22-4B9C-979E-D077345F6E10}" srcOrd="1" destOrd="0" presId="urn:microsoft.com/office/officeart/2005/8/layout/orgChart1"/>
    <dgm:cxn modelId="{A7D17DFA-FE49-4B45-9804-063C76A6E010}" type="presOf" srcId="{F513DB62-1FFE-4BB6-9341-DF0C9657E6F3}" destId="{2C2620C0-702D-4BE1-A1DD-BDD35FCF4CD2}" srcOrd="0" destOrd="0" presId="urn:microsoft.com/office/officeart/2005/8/layout/orgChart1"/>
    <dgm:cxn modelId="{9D14BE47-6014-4519-813B-866639A4B43F}" type="presOf" srcId="{65AAE8DF-2B95-4848-B718-8FC58F9E9267}" destId="{09AB071B-559A-4A58-9324-700D50F2DDBB}" srcOrd="0" destOrd="0" presId="urn:microsoft.com/office/officeart/2005/8/layout/orgChart1"/>
    <dgm:cxn modelId="{704462BB-996F-4106-9DCA-4A6CD2C29395}" type="presOf" srcId="{477D8098-7C82-4A4A-B9E7-8B420CAA03D2}" destId="{78687F7B-C061-4C63-A6CC-0789A98D82A2}" srcOrd="0" destOrd="0" presId="urn:microsoft.com/office/officeart/2005/8/layout/orgChart1"/>
    <dgm:cxn modelId="{7FDE06F2-52C3-48AB-89F2-78914CB59728}" type="presOf" srcId="{ED2A0979-3301-4E63-A2E7-28BF75748311}" destId="{445A6D7B-7350-435D-A71C-B403DBEEBBA5}" srcOrd="1" destOrd="0" presId="urn:microsoft.com/office/officeart/2005/8/layout/orgChart1"/>
    <dgm:cxn modelId="{88D7ACDE-1480-48DD-AC88-C69763DD81C3}" type="presOf" srcId="{10DE7CC7-309A-4A3F-99B6-56AFDA47F37E}" destId="{D32C648C-5E21-4F53-8483-51084AC83CD9}" srcOrd="1" destOrd="0" presId="urn:microsoft.com/office/officeart/2005/8/layout/orgChart1"/>
    <dgm:cxn modelId="{81B4EE1B-9933-4D08-88C3-03023C46F671}" srcId="{477D8098-7C82-4A4A-B9E7-8B420CAA03D2}" destId="{C962C4BC-6AE0-4492-BA09-0D471A1872FC}" srcOrd="1" destOrd="0" parTransId="{58F2B8CA-A168-485B-B520-5D20F58148F8}" sibTransId="{B0FBBE0E-AD31-4A18-B8BE-2BDE47405E7D}"/>
    <dgm:cxn modelId="{7EDB9669-1F17-482E-82ED-3B542F73E77D}" type="presOf" srcId="{D41BCB9E-6C78-43D8-8A60-420A507B332C}" destId="{810B5DE3-C7FE-46EF-B6DC-79A602ED14E4}" srcOrd="1" destOrd="0" presId="urn:microsoft.com/office/officeart/2005/8/layout/orgChart1"/>
    <dgm:cxn modelId="{B4CEDD2F-2405-42A0-BFB0-3E251F3EF76B}" type="presOf" srcId="{58F2B8CA-A168-485B-B520-5D20F58148F8}" destId="{2B718A20-210C-45CF-8156-394B56BC3758}" srcOrd="0" destOrd="0" presId="urn:microsoft.com/office/officeart/2005/8/layout/orgChart1"/>
    <dgm:cxn modelId="{9E81E863-47EE-4A27-9B7D-44C95E1D93B9}" type="presOf" srcId="{03211523-57C4-44DF-8527-0326D70D49C5}" destId="{B9CDA0BE-197C-442A-91BD-4DD37F3DEE2A}" srcOrd="0" destOrd="0" presId="urn:microsoft.com/office/officeart/2005/8/layout/orgChart1"/>
    <dgm:cxn modelId="{2F03E42C-52D2-4487-96F2-3F22094E7D99}" srcId="{59905119-AC56-4E49-B9A3-CD6D9C9365CB}" destId="{D95E06E1-03CE-41D8-B699-BC71D5867525}" srcOrd="0" destOrd="0" parTransId="{1AC42DE4-3D84-4F5E-BA84-EB3E10051E28}" sibTransId="{00DEC087-FC23-4709-BE86-2786557DA6A1}"/>
    <dgm:cxn modelId="{07D64934-DB82-4542-9F6E-04831544EF19}" srcId="{10DE7CC7-309A-4A3F-99B6-56AFDA47F37E}" destId="{03211523-57C4-44DF-8527-0326D70D49C5}" srcOrd="3" destOrd="0" parTransId="{799558D7-1B38-41A9-8252-A18B715C0204}" sibTransId="{E6B03203-79C5-4B98-A071-73BCFA08EF8A}"/>
    <dgm:cxn modelId="{FEC42BA3-E980-4B1C-9865-F83B90DC9096}" type="presOf" srcId="{88712030-2534-4E0F-B1CB-4BCB7C5D4547}" destId="{5CA16DE7-5972-4F55-8CE8-DF9C9A38AEE5}" srcOrd="0" destOrd="0" presId="urn:microsoft.com/office/officeart/2005/8/layout/orgChart1"/>
    <dgm:cxn modelId="{4FEFC71D-B623-4C49-87A3-D5631B621A7B}" type="presOf" srcId="{1AC42DE4-3D84-4F5E-BA84-EB3E10051E28}" destId="{8666838D-E83C-43E7-91B2-E33F0A44D6A8}" srcOrd="0" destOrd="0" presId="urn:microsoft.com/office/officeart/2005/8/layout/orgChart1"/>
    <dgm:cxn modelId="{433C68F9-812B-4CD3-8B4D-C5478E868236}" srcId="{ED2A0979-3301-4E63-A2E7-28BF75748311}" destId="{F8D184FE-E29C-47EB-BA98-21105FF0BF38}" srcOrd="0" destOrd="0" parTransId="{60B319AC-AD22-4C8E-A18E-03746AE3F056}" sibTransId="{9E91086F-C957-4CE6-850D-ED10A31185AD}"/>
    <dgm:cxn modelId="{A1C35C43-7DEB-41DC-AC21-8C654D52D532}" type="presOf" srcId="{7DB0EB7E-81B8-4439-977E-BE084224A3D5}" destId="{02997931-1F7E-4FFF-93D3-7DA7FC9FEEE4}" srcOrd="0" destOrd="0" presId="urn:microsoft.com/office/officeart/2005/8/layout/orgChart1"/>
    <dgm:cxn modelId="{33D124FC-67DB-4FEF-95E0-C970572C9C7C}" type="presOf" srcId="{9C7ED361-D40C-47FD-9B4E-AAAEB76AED2F}" destId="{1BEC7034-EA24-4B03-9833-B01C7BD780E5}" srcOrd="0" destOrd="0" presId="urn:microsoft.com/office/officeart/2005/8/layout/orgChart1"/>
    <dgm:cxn modelId="{93614FDD-9F9E-499F-9016-C946BEAEC6D1}" type="presOf" srcId="{C9EC8E0D-4001-449A-B97D-899C1D417213}" destId="{48CD6FF0-53C8-4F8F-825E-F05DCADDD9FB}" srcOrd="0" destOrd="0" presId="urn:microsoft.com/office/officeart/2005/8/layout/orgChart1"/>
    <dgm:cxn modelId="{7E009594-FEA6-4955-BD96-412662A4C5F0}" type="presOf" srcId="{8CFE509A-AF4F-440C-A303-5D2CBD9059DD}" destId="{3CB8B521-91E8-4771-A710-9EBFBA212E08}" srcOrd="0" destOrd="0" presId="urn:microsoft.com/office/officeart/2005/8/layout/orgChart1"/>
    <dgm:cxn modelId="{30152272-F47D-4142-86C2-13552C22A39B}" type="presOf" srcId="{8CFE509A-AF4F-440C-A303-5D2CBD9059DD}" destId="{79670874-9691-4344-97E9-6D14264E76A3}" srcOrd="1" destOrd="0" presId="urn:microsoft.com/office/officeart/2005/8/layout/orgChart1"/>
    <dgm:cxn modelId="{0219CBFB-1A8E-45C2-93BE-80F08850F3BE}" type="presOf" srcId="{7F3808BD-8B9E-495E-B50E-BD21AEC1D03B}" destId="{E4C1361D-8F76-4A2E-A3ED-7D9D5451125F}" srcOrd="0" destOrd="0" presId="urn:microsoft.com/office/officeart/2005/8/layout/orgChart1"/>
    <dgm:cxn modelId="{0952EBF4-7F3E-4B6D-8AC0-1D0385EB68A2}" type="presOf" srcId="{24CFE86A-B06C-4A77-963C-E22834725996}" destId="{0A54729C-35EF-4F25-813A-EA7BEEE15B52}" srcOrd="0" destOrd="0" presId="urn:microsoft.com/office/officeart/2005/8/layout/orgChart1"/>
    <dgm:cxn modelId="{97D5A3AB-4BC4-4B40-9E86-BAC20739695A}" srcId="{ED2A0979-3301-4E63-A2E7-28BF75748311}" destId="{59905119-AC56-4E49-B9A3-CD6D9C9365CB}" srcOrd="5" destOrd="0" parTransId="{1F4F94FE-919D-406B-BCF5-E119B3480ADD}" sibTransId="{64365E62-AA76-4B25-8C8D-E1C99A0EA832}"/>
    <dgm:cxn modelId="{B8F760C7-904B-4FB7-8F46-4D8B8141729E}" srcId="{D6D52C4C-750C-4B15-8B54-084FBB2210AD}" destId="{7F3808BD-8B9E-495E-B50E-BD21AEC1D03B}" srcOrd="1" destOrd="0" parTransId="{C7FFB8B3-935B-4BD1-BF61-BC3749CC979E}" sibTransId="{E0F80A4F-9459-4085-98D2-33D687FAE229}"/>
    <dgm:cxn modelId="{5853040A-0556-4EE3-A874-4B87A1E1F64E}" type="presOf" srcId="{C962C4BC-6AE0-4492-BA09-0D471A1872FC}" destId="{285B8553-E77D-4BA6-942F-8E693996037E}" srcOrd="0" destOrd="0" presId="urn:microsoft.com/office/officeart/2005/8/layout/orgChart1"/>
    <dgm:cxn modelId="{0007AFEC-17A9-4B0F-97FD-F9406BBF728D}" type="presOf" srcId="{A8924F10-2013-4A8B-A6F1-3294EE520969}" destId="{F64273F9-24FD-4499-B004-2972D543B4EF}" srcOrd="0" destOrd="0" presId="urn:microsoft.com/office/officeart/2005/8/layout/orgChart1"/>
    <dgm:cxn modelId="{AC591DEB-D44E-4D8E-B65F-B7EB46754253}" srcId="{BFA81656-238D-47F0-B295-8FE470851A33}" destId="{F537B03D-175D-464A-9ABF-36C51221ADB8}" srcOrd="1" destOrd="0" parTransId="{3BFB4264-AE36-4D06-8C75-4B8319E9ECF2}" sibTransId="{9235AB76-6E7D-4A88-954D-C4E023EF0887}"/>
    <dgm:cxn modelId="{C7A43C54-CD24-4D8F-9359-967D496116A4}" type="presOf" srcId="{BB5E6DDD-3325-4044-8B32-564C3127FD4A}" destId="{ABB1A402-6485-4195-BB5A-4196E57BCEDA}" srcOrd="0" destOrd="0" presId="urn:microsoft.com/office/officeart/2005/8/layout/orgChart1"/>
    <dgm:cxn modelId="{C0618193-C93D-4D62-81CD-2EE5CB2CC655}" type="presOf" srcId="{799558D7-1B38-41A9-8252-A18B715C0204}" destId="{89D41113-1D09-4A11-AD12-6B889F54E2C8}" srcOrd="0" destOrd="0" presId="urn:microsoft.com/office/officeart/2005/8/layout/orgChart1"/>
    <dgm:cxn modelId="{0849EAC1-2DE2-4969-9823-28EF2232CF2E}" type="presOf" srcId="{59905119-AC56-4E49-B9A3-CD6D9C9365CB}" destId="{74CD55FC-6234-406A-B55C-B99271B98345}" srcOrd="1" destOrd="0" presId="urn:microsoft.com/office/officeart/2005/8/layout/orgChart1"/>
    <dgm:cxn modelId="{AA9BAA0B-1C62-4441-8A4E-4C649E7310BF}" type="presOf" srcId="{FD992F03-609A-4DDE-8B8C-939D6F55CA83}" destId="{4049AC34-A500-4CAF-A29C-2BBCD22184F9}" srcOrd="0" destOrd="0" presId="urn:microsoft.com/office/officeart/2005/8/layout/orgChart1"/>
    <dgm:cxn modelId="{BA606474-8C02-4E14-936F-8F7E45515DA2}" type="presOf" srcId="{F8D184FE-E29C-47EB-BA98-21105FF0BF38}" destId="{FB409BB5-9B56-4266-A0AB-C0D85DDD8BAE}" srcOrd="1" destOrd="0" presId="urn:microsoft.com/office/officeart/2005/8/layout/orgChart1"/>
    <dgm:cxn modelId="{A365BF4F-564D-4F01-884C-7E13F3113E9D}" type="presOf" srcId="{BFA81656-238D-47F0-B295-8FE470851A33}" destId="{394CB9E8-B2A7-45F5-82A1-F3705507A73A}" srcOrd="1" destOrd="0" presId="urn:microsoft.com/office/officeart/2005/8/layout/orgChart1"/>
    <dgm:cxn modelId="{5E122207-DE83-4F5E-A8D1-56129578E901}" srcId="{88712030-2534-4E0F-B1CB-4BCB7C5D4547}" destId="{DF4F6CFC-65E3-40FA-B61D-18A02A963C40}" srcOrd="2" destOrd="0" parTransId="{5242BF36-B705-4A54-9F68-3A143B206F05}" sibTransId="{D8135242-6C07-4998-BB64-2927796F45F0}"/>
    <dgm:cxn modelId="{053F40D2-CD9A-4B09-A078-D1334B38732A}" type="presOf" srcId="{9B26972F-5C04-4A33-A2F7-DB1BFD3CD9E7}" destId="{FDE879F9-9962-47C4-858E-05E2BD2BD6A0}" srcOrd="0" destOrd="0" presId="urn:microsoft.com/office/officeart/2005/8/layout/orgChart1"/>
    <dgm:cxn modelId="{629581BB-1D5B-4893-B325-71492187C098}" type="presOf" srcId="{A8EF0E18-C931-48FF-AC50-611CE0BA9EFF}" destId="{51FC0B25-7885-44DB-8B26-B82A71A4E323}" srcOrd="1" destOrd="0" presId="urn:microsoft.com/office/officeart/2005/8/layout/orgChart1"/>
    <dgm:cxn modelId="{8150FBE8-035D-4857-AF5D-A27747908D8F}" type="presOf" srcId="{E667E2ED-6A34-471E-B828-07E6D22F1A1B}" destId="{A9D916D8-43B5-4996-AF3E-9897BB914265}" srcOrd="1" destOrd="0" presId="urn:microsoft.com/office/officeart/2005/8/layout/orgChart1"/>
    <dgm:cxn modelId="{FBD5B418-80FE-43ED-B742-3D5AEBD4A640}" type="presOf" srcId="{03211523-57C4-44DF-8527-0326D70D49C5}" destId="{0228BAA3-4AAA-4433-BE4E-813FADB2DE0D}" srcOrd="1" destOrd="0" presId="urn:microsoft.com/office/officeart/2005/8/layout/orgChart1"/>
    <dgm:cxn modelId="{7B636F70-ACE4-4D94-9B5B-89890A8B6BFE}" type="presOf" srcId="{31A32EBB-B4F9-4582-AC2F-2C6771BE9424}" destId="{9B990DA1-84C3-42B9-B068-BE99AEA6E3BC}" srcOrd="0" destOrd="0" presId="urn:microsoft.com/office/officeart/2005/8/layout/orgChart1"/>
    <dgm:cxn modelId="{6FEB8938-3394-4296-A14B-CE4D85CA217A}" type="presOf" srcId="{6ECE58FB-040D-483E-9057-3BD44E8BDDE9}" destId="{100B37D7-2B3A-47A8-BDF8-91D30F54D7BD}" srcOrd="0" destOrd="0" presId="urn:microsoft.com/office/officeart/2005/8/layout/orgChart1"/>
    <dgm:cxn modelId="{2516953F-C870-4DF8-87F9-85E73A015FA9}" type="presOf" srcId="{8AC0A166-5561-46D0-8677-8F94B352E21E}" destId="{79DB4B62-6140-4276-BB8D-5CC0392F07EA}" srcOrd="0" destOrd="0" presId="urn:microsoft.com/office/officeart/2005/8/layout/orgChart1"/>
    <dgm:cxn modelId="{7B145D33-DDFF-4D73-9516-497E553FC7AD}" type="presOf" srcId="{AF6E51B5-BD9A-48B3-AD34-FB797D0E28B7}" destId="{F9A09272-8834-4AEB-901A-E2371C40E282}" srcOrd="1" destOrd="0" presId="urn:microsoft.com/office/officeart/2005/8/layout/orgChart1"/>
    <dgm:cxn modelId="{C9CF9729-29A9-45E5-9BAB-8F440463ABDE}" srcId="{10DE7CC7-309A-4A3F-99B6-56AFDA47F37E}" destId="{9B26972F-5C04-4A33-A2F7-DB1BFD3CD9E7}" srcOrd="1" destOrd="0" parTransId="{31A32EBB-B4F9-4582-AC2F-2C6771BE9424}" sibTransId="{74486819-9F6B-483C-8FD7-D90661A2F6F5}"/>
    <dgm:cxn modelId="{550926D3-68C4-466D-974F-991C5A2BE0A3}" type="presOf" srcId="{AF6E51B5-BD9A-48B3-AD34-FB797D0E28B7}" destId="{DE39942B-916E-41C6-AE9D-F3B4012B7D9F}" srcOrd="0" destOrd="0" presId="urn:microsoft.com/office/officeart/2005/8/layout/orgChart1"/>
    <dgm:cxn modelId="{BDA1908B-E16B-4BF4-A3AD-EB809C0146F7}" type="presOf" srcId="{D997E656-5AD3-4CAA-BD9A-0B87E62FEDFC}" destId="{D9714A8D-4DC6-4D80-B825-B5AE3130D590}" srcOrd="0" destOrd="0" presId="urn:microsoft.com/office/officeart/2005/8/layout/orgChart1"/>
    <dgm:cxn modelId="{386C55B6-2911-4204-86AA-D49476F48E6B}" srcId="{24CFE86A-B06C-4A77-963C-E22834725996}" destId="{05702621-B209-4043-92ED-EEC8D55CBA3F}" srcOrd="0" destOrd="0" parTransId="{7DB0EB7E-81B8-4439-977E-BE084224A3D5}" sibTransId="{D8977205-B35D-4AFF-A975-6FEB61A9FCF4}"/>
    <dgm:cxn modelId="{BD5FF2DB-3EEE-42B6-940E-3191CCCA3644}" srcId="{88712030-2534-4E0F-B1CB-4BCB7C5D4547}" destId="{48367DA9-9C3B-45DE-B50A-91DD263BE524}" srcOrd="4" destOrd="0" parTransId="{BFFBF552-20FC-49BC-944F-509124F57888}" sibTransId="{58E6E303-4317-4826-8038-F97F30CAB2E1}"/>
    <dgm:cxn modelId="{A371D7D0-73CC-4EA7-B0A5-501E5C50EA5E}" type="presOf" srcId="{068D1349-39C0-4EDB-A9A5-950346DA11C8}" destId="{7B8718B1-B254-44E7-8138-10AAECE8433D}" srcOrd="0" destOrd="0" presId="urn:microsoft.com/office/officeart/2005/8/layout/orgChart1"/>
    <dgm:cxn modelId="{017BE949-9C57-425F-8E4A-EC9EDCF41A58}" type="presOf" srcId="{065C7566-6E68-438D-B3F1-E8E3F68D4722}" destId="{D764808D-9507-49B5-B68D-ABE36A0093A6}" srcOrd="0" destOrd="0" presId="urn:microsoft.com/office/officeart/2005/8/layout/orgChart1"/>
    <dgm:cxn modelId="{8954CCD3-D133-4043-A356-B7BEFDB72A36}" type="presOf" srcId="{F537B03D-175D-464A-9ABF-36C51221ADB8}" destId="{0A2F69FD-D5C9-4936-A827-25DCE3380BE3}" srcOrd="0" destOrd="0" presId="urn:microsoft.com/office/officeart/2005/8/layout/orgChart1"/>
    <dgm:cxn modelId="{B82D1B84-C92F-49E1-B4E6-896E44D89F47}" type="presOf" srcId="{5242BF36-B705-4A54-9F68-3A143B206F05}" destId="{7AE2591E-2E3D-4F56-8BB3-1B283262594C}" srcOrd="0" destOrd="0" presId="urn:microsoft.com/office/officeart/2005/8/layout/orgChart1"/>
    <dgm:cxn modelId="{38914B21-739A-4F42-82B9-3E3D46173496}" type="presOf" srcId="{B9E0A53E-0501-4A7A-B295-B7C98950F423}" destId="{07E3E88E-C532-4EAB-B7AC-932A8A79E5B2}" srcOrd="0" destOrd="0" presId="urn:microsoft.com/office/officeart/2005/8/layout/orgChart1"/>
    <dgm:cxn modelId="{C5781F21-2C79-4BBC-92F2-1EFB50AA47AA}" srcId="{24CFE86A-B06C-4A77-963C-E22834725996}" destId="{D6D52C4C-750C-4B15-8B54-084FBB2210AD}" srcOrd="1" destOrd="0" parTransId="{4AFFDFBA-0A32-4E89-BBEE-24FD219DDB00}" sibTransId="{BFAA7442-F9CD-4BF2-9CB3-816836C34CD3}"/>
    <dgm:cxn modelId="{A174EBD0-5A4D-4D5F-9148-A202258DA160}" srcId="{BFA81656-238D-47F0-B295-8FE470851A33}" destId="{D41BCB9E-6C78-43D8-8A60-420A507B332C}" srcOrd="0" destOrd="0" parTransId="{A1468831-9518-4394-BF8C-B126424FBBD8}" sibTransId="{111E2393-4F01-4584-AFED-C88A109B4D68}"/>
    <dgm:cxn modelId="{A0D2DFA6-0D86-4C00-A7C1-AA988FAA1B7C}" type="presParOf" srcId="{2371E89E-4F0C-4D9A-977D-160AD18DB809}" destId="{92EEC9D8-2B65-44F5-A9F1-FE7F4DB19394}" srcOrd="0" destOrd="0" presId="urn:microsoft.com/office/officeart/2005/8/layout/orgChart1"/>
    <dgm:cxn modelId="{87279F65-024E-40E7-B6B4-78E550AC7BEB}" type="presParOf" srcId="{92EEC9D8-2B65-44F5-A9F1-FE7F4DB19394}" destId="{F69C2E7B-2478-4F8A-8FFA-9C012AD7D6C6}" srcOrd="0" destOrd="0" presId="urn:microsoft.com/office/officeart/2005/8/layout/orgChart1"/>
    <dgm:cxn modelId="{0B22FDA4-6F54-43C7-B653-A3A94D416581}" type="presParOf" srcId="{F69C2E7B-2478-4F8A-8FFA-9C012AD7D6C6}" destId="{CFAFE541-BAF0-48B0-8A9E-1A7CD374D78C}" srcOrd="0" destOrd="0" presId="urn:microsoft.com/office/officeart/2005/8/layout/orgChart1"/>
    <dgm:cxn modelId="{5A195CAD-BD01-4CC7-8C47-30B6430D7EC7}" type="presParOf" srcId="{F69C2E7B-2478-4F8A-8FFA-9C012AD7D6C6}" destId="{445A6D7B-7350-435D-A71C-B403DBEEBBA5}" srcOrd="1" destOrd="0" presId="urn:microsoft.com/office/officeart/2005/8/layout/orgChart1"/>
    <dgm:cxn modelId="{D3044CD7-7033-4F8C-BCC7-863CF95F9B1A}" type="presParOf" srcId="{92EEC9D8-2B65-44F5-A9F1-FE7F4DB19394}" destId="{8FA95DCC-8CBC-4110-9C90-F0D8B95677BE}" srcOrd="1" destOrd="0" presId="urn:microsoft.com/office/officeart/2005/8/layout/orgChart1"/>
    <dgm:cxn modelId="{6B68D645-F1F6-4338-8822-91D7A162FEB4}" type="presParOf" srcId="{8FA95DCC-8CBC-4110-9C90-F0D8B95677BE}" destId="{5DF104DF-4723-4184-A9A3-9D8F3A088607}" srcOrd="0" destOrd="0" presId="urn:microsoft.com/office/officeart/2005/8/layout/orgChart1"/>
    <dgm:cxn modelId="{4C9D6616-6B4C-44F1-8F5C-D27E5B1916D7}" type="presParOf" srcId="{8FA95DCC-8CBC-4110-9C90-F0D8B95677BE}" destId="{910E43E6-4DC2-4896-B414-E5C403DA0FC5}" srcOrd="1" destOrd="0" presId="urn:microsoft.com/office/officeart/2005/8/layout/orgChart1"/>
    <dgm:cxn modelId="{7DE4F620-BA16-4ABB-BE50-9693822B32B1}" type="presParOf" srcId="{910E43E6-4DC2-4896-B414-E5C403DA0FC5}" destId="{B62B288E-0068-4587-8A8C-AFC22F05B3B2}" srcOrd="0" destOrd="0" presId="urn:microsoft.com/office/officeart/2005/8/layout/orgChart1"/>
    <dgm:cxn modelId="{C7F6A732-6B42-4DA0-A3EF-BDF5331C306C}" type="presParOf" srcId="{B62B288E-0068-4587-8A8C-AFC22F05B3B2}" destId="{1A2FA511-D786-487A-9A5C-A7A5582BD9AE}" srcOrd="0" destOrd="0" presId="urn:microsoft.com/office/officeart/2005/8/layout/orgChart1"/>
    <dgm:cxn modelId="{82580DEB-798A-4B3F-BA10-2364FDBDEAAC}" type="presParOf" srcId="{B62B288E-0068-4587-8A8C-AFC22F05B3B2}" destId="{FB409BB5-9B56-4266-A0AB-C0D85DDD8BAE}" srcOrd="1" destOrd="0" presId="urn:microsoft.com/office/officeart/2005/8/layout/orgChart1"/>
    <dgm:cxn modelId="{EDEE222B-1287-4799-B6CF-42368B560ACC}" type="presParOf" srcId="{910E43E6-4DC2-4896-B414-E5C403DA0FC5}" destId="{D78FDABB-DEF1-4F59-B36D-3B0935083826}" srcOrd="1" destOrd="0" presId="urn:microsoft.com/office/officeart/2005/8/layout/orgChart1"/>
    <dgm:cxn modelId="{72126B26-0014-44B5-8469-53BA1293E57D}" type="presParOf" srcId="{D78FDABB-DEF1-4F59-B36D-3B0935083826}" destId="{1BEC7034-EA24-4B03-9833-B01C7BD780E5}" srcOrd="0" destOrd="0" presId="urn:microsoft.com/office/officeart/2005/8/layout/orgChart1"/>
    <dgm:cxn modelId="{5E959B58-F998-4732-86FD-BCF294FFFA9E}" type="presParOf" srcId="{D78FDABB-DEF1-4F59-B36D-3B0935083826}" destId="{BEFDC64F-7C9E-4B56-A7CB-87480CC0CADF}" srcOrd="1" destOrd="0" presId="urn:microsoft.com/office/officeart/2005/8/layout/orgChart1"/>
    <dgm:cxn modelId="{1A4C5267-04E0-49F4-97F3-EE4F7A436BDC}" type="presParOf" srcId="{BEFDC64F-7C9E-4B56-A7CB-87480CC0CADF}" destId="{D798AFBE-F1E7-4288-9FD3-A490EE1622A2}" srcOrd="0" destOrd="0" presId="urn:microsoft.com/office/officeart/2005/8/layout/orgChart1"/>
    <dgm:cxn modelId="{7931A8A4-9EB7-45FC-B4EF-388579CA8758}" type="presParOf" srcId="{D798AFBE-F1E7-4288-9FD3-A490EE1622A2}" destId="{3CB8B521-91E8-4771-A710-9EBFBA212E08}" srcOrd="0" destOrd="0" presId="urn:microsoft.com/office/officeart/2005/8/layout/orgChart1"/>
    <dgm:cxn modelId="{F051BF13-6BF3-4FF0-96A4-356A5AA57D16}" type="presParOf" srcId="{D798AFBE-F1E7-4288-9FD3-A490EE1622A2}" destId="{79670874-9691-4344-97E9-6D14264E76A3}" srcOrd="1" destOrd="0" presId="urn:microsoft.com/office/officeart/2005/8/layout/orgChart1"/>
    <dgm:cxn modelId="{C0AA4CF7-45BB-4434-A772-85999CB83C04}" type="presParOf" srcId="{BEFDC64F-7C9E-4B56-A7CB-87480CC0CADF}" destId="{9EA812F3-9092-4695-8453-3F64D11F0448}" srcOrd="1" destOrd="0" presId="urn:microsoft.com/office/officeart/2005/8/layout/orgChart1"/>
    <dgm:cxn modelId="{1ED3F7FE-1D9D-4320-8DE4-8FDC1A891384}" type="presParOf" srcId="{BEFDC64F-7C9E-4B56-A7CB-87480CC0CADF}" destId="{DCE598D9-B148-4CE5-9B2A-0770C166F3CB}" srcOrd="2" destOrd="0" presId="urn:microsoft.com/office/officeart/2005/8/layout/orgChart1"/>
    <dgm:cxn modelId="{A534C18B-75C1-4E3A-9B9B-6E1F7B31FFBB}" type="presParOf" srcId="{D78FDABB-DEF1-4F59-B36D-3B0935083826}" destId="{8511BB3D-5A7B-43F6-8037-BB8959778936}" srcOrd="2" destOrd="0" presId="urn:microsoft.com/office/officeart/2005/8/layout/orgChart1"/>
    <dgm:cxn modelId="{A72F232D-7D15-497B-A989-2E492796B1A9}" type="presParOf" srcId="{D78FDABB-DEF1-4F59-B36D-3B0935083826}" destId="{BD51DC02-0489-42E3-888E-72F0BA469EB6}" srcOrd="3" destOrd="0" presId="urn:microsoft.com/office/officeart/2005/8/layout/orgChart1"/>
    <dgm:cxn modelId="{F0CD7E97-29E2-4F7F-9F2D-7A4129289C97}" type="presParOf" srcId="{BD51DC02-0489-42E3-888E-72F0BA469EB6}" destId="{644F09C1-93C2-4B59-89EB-DC9CA07720F7}" srcOrd="0" destOrd="0" presId="urn:microsoft.com/office/officeart/2005/8/layout/orgChart1"/>
    <dgm:cxn modelId="{49DF49D9-D659-499D-90BC-978010CE8036}" type="presParOf" srcId="{644F09C1-93C2-4B59-89EB-DC9CA07720F7}" destId="{DB1A4F4E-391F-40E7-8FD6-00DA91D8BF1A}" srcOrd="0" destOrd="0" presId="urn:microsoft.com/office/officeart/2005/8/layout/orgChart1"/>
    <dgm:cxn modelId="{CA8A85F6-A2D0-425F-A061-A02C62BD4B3D}" type="presParOf" srcId="{644F09C1-93C2-4B59-89EB-DC9CA07720F7}" destId="{98941128-50B6-4A9D-8FCA-93BC2D8DCB29}" srcOrd="1" destOrd="0" presId="urn:microsoft.com/office/officeart/2005/8/layout/orgChart1"/>
    <dgm:cxn modelId="{5C14CFD1-2BF9-4CB2-8D8F-40530A9496F8}" type="presParOf" srcId="{BD51DC02-0489-42E3-888E-72F0BA469EB6}" destId="{A774860F-D581-4324-B190-FCE586CC5465}" srcOrd="1" destOrd="0" presId="urn:microsoft.com/office/officeart/2005/8/layout/orgChart1"/>
    <dgm:cxn modelId="{4DC18D18-8D7C-438B-867A-BAB4CA0886F2}" type="presParOf" srcId="{BD51DC02-0489-42E3-888E-72F0BA469EB6}" destId="{07AB3B3C-51BC-45D8-A7E6-6EF40617AF8E}" srcOrd="2" destOrd="0" presId="urn:microsoft.com/office/officeart/2005/8/layout/orgChart1"/>
    <dgm:cxn modelId="{1A084B29-6B36-4830-A7A6-3DDCDD62428E}" type="presParOf" srcId="{D78FDABB-DEF1-4F59-B36D-3B0935083826}" destId="{3161BFD1-4C41-40BD-AFA1-07B178E6798F}" srcOrd="4" destOrd="0" presId="urn:microsoft.com/office/officeart/2005/8/layout/orgChart1"/>
    <dgm:cxn modelId="{5C463851-F653-4F6A-8C07-3DE87341242B}" type="presParOf" srcId="{D78FDABB-DEF1-4F59-B36D-3B0935083826}" destId="{440BD7E4-EEC9-4BB0-B9DF-37D7F8193F02}" srcOrd="5" destOrd="0" presId="urn:microsoft.com/office/officeart/2005/8/layout/orgChart1"/>
    <dgm:cxn modelId="{7956BA13-0970-426D-9EFD-D1A8F75F6692}" type="presParOf" srcId="{440BD7E4-EEC9-4BB0-B9DF-37D7F8193F02}" destId="{27F3657F-C4F2-4B72-81D3-276D45ED5826}" srcOrd="0" destOrd="0" presId="urn:microsoft.com/office/officeart/2005/8/layout/orgChart1"/>
    <dgm:cxn modelId="{002FB94E-9DEA-49F5-80F5-45443D967112}" type="presParOf" srcId="{27F3657F-C4F2-4B72-81D3-276D45ED5826}" destId="{FF680888-8F51-43C9-B429-BD6A2BCE06AA}" srcOrd="0" destOrd="0" presId="urn:microsoft.com/office/officeart/2005/8/layout/orgChart1"/>
    <dgm:cxn modelId="{F7ADC380-31A4-4B1A-BB2E-86A05E835E35}" type="presParOf" srcId="{27F3657F-C4F2-4B72-81D3-276D45ED5826}" destId="{DDCF9D25-F558-4B4A-AB56-D482456219F8}" srcOrd="1" destOrd="0" presId="urn:microsoft.com/office/officeart/2005/8/layout/orgChart1"/>
    <dgm:cxn modelId="{CC9BD208-454B-468C-9743-F84E05B185C5}" type="presParOf" srcId="{440BD7E4-EEC9-4BB0-B9DF-37D7F8193F02}" destId="{46DB5458-6D84-4AF5-B658-BED9A79D84CB}" srcOrd="1" destOrd="0" presId="urn:microsoft.com/office/officeart/2005/8/layout/orgChart1"/>
    <dgm:cxn modelId="{FC694865-46B0-49F8-8353-664935A7C307}" type="presParOf" srcId="{440BD7E4-EEC9-4BB0-B9DF-37D7F8193F02}" destId="{B8BC952D-BC4D-496F-BD4C-CDF2EDE226C1}" srcOrd="2" destOrd="0" presId="urn:microsoft.com/office/officeart/2005/8/layout/orgChart1"/>
    <dgm:cxn modelId="{4467616B-732C-4692-B798-6E475189E17D}" type="presParOf" srcId="{D78FDABB-DEF1-4F59-B36D-3B0935083826}" destId="{79DB4B62-6140-4276-BB8D-5CC0392F07EA}" srcOrd="6" destOrd="0" presId="urn:microsoft.com/office/officeart/2005/8/layout/orgChart1"/>
    <dgm:cxn modelId="{BB824308-1E54-4F36-BA07-0BDCDECF1185}" type="presParOf" srcId="{D78FDABB-DEF1-4F59-B36D-3B0935083826}" destId="{4E941EBD-3BD6-4180-83AC-91543E3A7D39}" srcOrd="7" destOrd="0" presId="urn:microsoft.com/office/officeart/2005/8/layout/orgChart1"/>
    <dgm:cxn modelId="{F6C9D64C-12D1-411E-A275-13464B9FD86C}" type="presParOf" srcId="{4E941EBD-3BD6-4180-83AC-91543E3A7D39}" destId="{15BB0A35-84BE-494B-A8E4-D35A7BAADD04}" srcOrd="0" destOrd="0" presId="urn:microsoft.com/office/officeart/2005/8/layout/orgChart1"/>
    <dgm:cxn modelId="{2ED49FC1-EFA4-4112-AF0B-50D5FD46738B}" type="presParOf" srcId="{15BB0A35-84BE-494B-A8E4-D35A7BAADD04}" destId="{DE39942B-916E-41C6-AE9D-F3B4012B7D9F}" srcOrd="0" destOrd="0" presId="urn:microsoft.com/office/officeart/2005/8/layout/orgChart1"/>
    <dgm:cxn modelId="{4FC3E884-8D0F-4A57-AF96-BA049418FA8B}" type="presParOf" srcId="{15BB0A35-84BE-494B-A8E4-D35A7BAADD04}" destId="{F9A09272-8834-4AEB-901A-E2371C40E282}" srcOrd="1" destOrd="0" presId="urn:microsoft.com/office/officeart/2005/8/layout/orgChart1"/>
    <dgm:cxn modelId="{FEE68323-51A9-45D7-9E35-7908C970731D}" type="presParOf" srcId="{4E941EBD-3BD6-4180-83AC-91543E3A7D39}" destId="{EB084B61-8469-4F54-BCCB-355C1B2A04CE}" srcOrd="1" destOrd="0" presId="urn:microsoft.com/office/officeart/2005/8/layout/orgChart1"/>
    <dgm:cxn modelId="{E59C51A2-D014-444A-B8FF-178A4E0B3FFC}" type="presParOf" srcId="{4E941EBD-3BD6-4180-83AC-91543E3A7D39}" destId="{A3CBBAD7-BB9C-4BEB-B34D-B63839D95560}" srcOrd="2" destOrd="0" presId="urn:microsoft.com/office/officeart/2005/8/layout/orgChart1"/>
    <dgm:cxn modelId="{1DECC7A9-3421-4747-B2A8-88838DA36F56}" type="presParOf" srcId="{910E43E6-4DC2-4896-B414-E5C403DA0FC5}" destId="{0D0AAD5F-BBEB-4C8A-9AA1-87915D0297F9}" srcOrd="2" destOrd="0" presId="urn:microsoft.com/office/officeart/2005/8/layout/orgChart1"/>
    <dgm:cxn modelId="{EDCDF4F3-E0C8-48B1-88CD-ED02B59DC50B}" type="presParOf" srcId="{8FA95DCC-8CBC-4110-9C90-F0D8B95677BE}" destId="{ABB1A402-6485-4195-BB5A-4196E57BCEDA}" srcOrd="2" destOrd="0" presId="urn:microsoft.com/office/officeart/2005/8/layout/orgChart1"/>
    <dgm:cxn modelId="{D3F4405E-578A-44C4-B442-3373BB9DCEA0}" type="presParOf" srcId="{8FA95DCC-8CBC-4110-9C90-F0D8B95677BE}" destId="{39B08585-338D-478D-8313-A9ACF5D7EB8D}" srcOrd="3" destOrd="0" presId="urn:microsoft.com/office/officeart/2005/8/layout/orgChart1"/>
    <dgm:cxn modelId="{59A02386-0F35-499E-A46B-C1D4CCA4D6B2}" type="presParOf" srcId="{39B08585-338D-478D-8313-A9ACF5D7EB8D}" destId="{2F75A46D-1225-4124-A7D3-A1BE40AB50E8}" srcOrd="0" destOrd="0" presId="urn:microsoft.com/office/officeart/2005/8/layout/orgChart1"/>
    <dgm:cxn modelId="{5B341AD4-B199-49E4-BF33-17A4B5123399}" type="presParOf" srcId="{2F75A46D-1225-4124-A7D3-A1BE40AB50E8}" destId="{97873E47-77E3-454F-84FA-99AF6C1E725C}" srcOrd="0" destOrd="0" presId="urn:microsoft.com/office/officeart/2005/8/layout/orgChart1"/>
    <dgm:cxn modelId="{C5370258-9341-430F-ACCB-25468E4B3073}" type="presParOf" srcId="{2F75A46D-1225-4124-A7D3-A1BE40AB50E8}" destId="{D32C648C-5E21-4F53-8483-51084AC83CD9}" srcOrd="1" destOrd="0" presId="urn:microsoft.com/office/officeart/2005/8/layout/orgChart1"/>
    <dgm:cxn modelId="{257C31C1-F3A4-4E38-A97B-0F5363FDF947}" type="presParOf" srcId="{39B08585-338D-478D-8313-A9ACF5D7EB8D}" destId="{09F611D6-F352-4511-8347-DE0105D57B00}" srcOrd="1" destOrd="0" presId="urn:microsoft.com/office/officeart/2005/8/layout/orgChart1"/>
    <dgm:cxn modelId="{3A9FBF2C-8C4B-434C-A17C-AF1AC9AF54D3}" type="presParOf" srcId="{09F611D6-F352-4511-8347-DE0105D57B00}" destId="{D60B7A4C-B785-4FB1-B8A2-C1C79067423A}" srcOrd="0" destOrd="0" presId="urn:microsoft.com/office/officeart/2005/8/layout/orgChart1"/>
    <dgm:cxn modelId="{D0F23B86-DD8F-44C6-A94A-39756D153220}" type="presParOf" srcId="{09F611D6-F352-4511-8347-DE0105D57B00}" destId="{2C9BEC5A-CB0F-46E4-993B-C2D9FD9ED073}" srcOrd="1" destOrd="0" presId="urn:microsoft.com/office/officeart/2005/8/layout/orgChart1"/>
    <dgm:cxn modelId="{240AB467-9938-42E9-A8E1-BB82154DFA45}" type="presParOf" srcId="{2C9BEC5A-CB0F-46E4-993B-C2D9FD9ED073}" destId="{9805841F-9FF7-433A-90AD-D087A7EB2A5D}" srcOrd="0" destOrd="0" presId="urn:microsoft.com/office/officeart/2005/8/layout/orgChart1"/>
    <dgm:cxn modelId="{DCF09F76-ADA8-4393-899C-D9D85F89C485}" type="presParOf" srcId="{9805841F-9FF7-433A-90AD-D087A7EB2A5D}" destId="{78687F7B-C061-4C63-A6CC-0789A98D82A2}" srcOrd="0" destOrd="0" presId="urn:microsoft.com/office/officeart/2005/8/layout/orgChart1"/>
    <dgm:cxn modelId="{AB0C6ECA-FBE3-4820-9EBD-72433CEA2591}" type="presParOf" srcId="{9805841F-9FF7-433A-90AD-D087A7EB2A5D}" destId="{2CD5AB4D-2BFD-4278-BD54-0D426D761D85}" srcOrd="1" destOrd="0" presId="urn:microsoft.com/office/officeart/2005/8/layout/orgChart1"/>
    <dgm:cxn modelId="{C5F859B4-C08E-4265-A455-2FCD8747E61E}" type="presParOf" srcId="{2C9BEC5A-CB0F-46E4-993B-C2D9FD9ED073}" destId="{A2D660BB-C4A3-4EB8-A8C0-3D29FFE53FCC}" srcOrd="1" destOrd="0" presId="urn:microsoft.com/office/officeart/2005/8/layout/orgChart1"/>
    <dgm:cxn modelId="{6A0BEA17-87AF-4AC4-8B9D-015F61BFD570}" type="presParOf" srcId="{A2D660BB-C4A3-4EB8-A8C0-3D29FFE53FCC}" destId="{D3E8A9E7-4E4C-4DD3-B3B7-67DE5F4F99A8}" srcOrd="0" destOrd="0" presId="urn:microsoft.com/office/officeart/2005/8/layout/orgChart1"/>
    <dgm:cxn modelId="{C59548B7-96AD-4C8E-9323-3F0D41385F5D}" type="presParOf" srcId="{A2D660BB-C4A3-4EB8-A8C0-3D29FFE53FCC}" destId="{D416E254-0785-423E-9BCB-7D62F617CC5A}" srcOrd="1" destOrd="0" presId="urn:microsoft.com/office/officeart/2005/8/layout/orgChart1"/>
    <dgm:cxn modelId="{637BEF85-F892-4CAE-809D-255D8CD4592C}" type="presParOf" srcId="{D416E254-0785-423E-9BCB-7D62F617CC5A}" destId="{CD80B6D4-227B-43A6-A4FE-A5B937A3312C}" srcOrd="0" destOrd="0" presId="urn:microsoft.com/office/officeart/2005/8/layout/orgChart1"/>
    <dgm:cxn modelId="{6F6E987E-C781-4790-8013-340488AB7534}" type="presParOf" srcId="{CD80B6D4-227B-43A6-A4FE-A5B937A3312C}" destId="{48CD6FF0-53C8-4F8F-825E-F05DCADDD9FB}" srcOrd="0" destOrd="0" presId="urn:microsoft.com/office/officeart/2005/8/layout/orgChart1"/>
    <dgm:cxn modelId="{6A75D09C-FB86-4326-8634-8322523E8C72}" type="presParOf" srcId="{CD80B6D4-227B-43A6-A4FE-A5B937A3312C}" destId="{3987C6BA-60AE-4EEC-A689-D8EC2A857AD2}" srcOrd="1" destOrd="0" presId="urn:microsoft.com/office/officeart/2005/8/layout/orgChart1"/>
    <dgm:cxn modelId="{65EDB802-1937-48BF-AFE0-2813A5860F24}" type="presParOf" srcId="{D416E254-0785-423E-9BCB-7D62F617CC5A}" destId="{6969C962-853E-496A-A5DF-5E0F1FA8D8EE}" srcOrd="1" destOrd="0" presId="urn:microsoft.com/office/officeart/2005/8/layout/orgChart1"/>
    <dgm:cxn modelId="{A54911CA-935F-4889-A66D-04F5D408C01E}" type="presParOf" srcId="{D416E254-0785-423E-9BCB-7D62F617CC5A}" destId="{E23A0FEF-F8AE-46D7-90B1-2E77C4F473EE}" srcOrd="2" destOrd="0" presId="urn:microsoft.com/office/officeart/2005/8/layout/orgChart1"/>
    <dgm:cxn modelId="{78921018-F4FC-410B-860E-529FEEA15DB5}" type="presParOf" srcId="{A2D660BB-C4A3-4EB8-A8C0-3D29FFE53FCC}" destId="{2B718A20-210C-45CF-8156-394B56BC3758}" srcOrd="2" destOrd="0" presId="urn:microsoft.com/office/officeart/2005/8/layout/orgChart1"/>
    <dgm:cxn modelId="{0CED0BF4-0783-4CEF-AC44-116C01EFD45F}" type="presParOf" srcId="{A2D660BB-C4A3-4EB8-A8C0-3D29FFE53FCC}" destId="{331278DB-8A1F-4A3F-A20C-76D9C327DF46}" srcOrd="3" destOrd="0" presId="urn:microsoft.com/office/officeart/2005/8/layout/orgChart1"/>
    <dgm:cxn modelId="{9A354EE5-2EEF-49F6-A263-CA84EC476D87}" type="presParOf" srcId="{331278DB-8A1F-4A3F-A20C-76D9C327DF46}" destId="{DEA7093B-8E34-46EB-8A26-F96C111C7D79}" srcOrd="0" destOrd="0" presId="urn:microsoft.com/office/officeart/2005/8/layout/orgChart1"/>
    <dgm:cxn modelId="{542EB0E8-404B-4698-BAF9-258DB1672D2D}" type="presParOf" srcId="{DEA7093B-8E34-46EB-8A26-F96C111C7D79}" destId="{285B8553-E77D-4BA6-942F-8E693996037E}" srcOrd="0" destOrd="0" presId="urn:microsoft.com/office/officeart/2005/8/layout/orgChart1"/>
    <dgm:cxn modelId="{D2E713BF-50AF-4632-8BCF-0478B04EE5A4}" type="presParOf" srcId="{DEA7093B-8E34-46EB-8A26-F96C111C7D79}" destId="{4B975026-5B71-47B4-953C-695A1E2A6A02}" srcOrd="1" destOrd="0" presId="urn:microsoft.com/office/officeart/2005/8/layout/orgChart1"/>
    <dgm:cxn modelId="{A3EB993C-FC19-4028-8842-D5452E4C0B18}" type="presParOf" srcId="{331278DB-8A1F-4A3F-A20C-76D9C327DF46}" destId="{E04F3054-7CDD-461F-B71E-2B30DDC44EC7}" srcOrd="1" destOrd="0" presId="urn:microsoft.com/office/officeart/2005/8/layout/orgChart1"/>
    <dgm:cxn modelId="{98558942-B1EC-4F5B-8BE1-24272A73758D}" type="presParOf" srcId="{331278DB-8A1F-4A3F-A20C-76D9C327DF46}" destId="{5921E299-B462-4D34-B3BA-3269B2D8DBB1}" srcOrd="2" destOrd="0" presId="urn:microsoft.com/office/officeart/2005/8/layout/orgChart1"/>
    <dgm:cxn modelId="{F2109030-E9E5-483A-A6D5-984E38506A3A}" type="presParOf" srcId="{2C9BEC5A-CB0F-46E4-993B-C2D9FD9ED073}" destId="{1D16EBD1-AA8E-4A9D-93CE-6CDFA7F86A85}" srcOrd="2" destOrd="0" presId="urn:microsoft.com/office/officeart/2005/8/layout/orgChart1"/>
    <dgm:cxn modelId="{DCF6D87D-1970-4345-A3DD-DB851FA8F1C1}" type="presParOf" srcId="{09F611D6-F352-4511-8347-DE0105D57B00}" destId="{9B990DA1-84C3-42B9-B068-BE99AEA6E3BC}" srcOrd="2" destOrd="0" presId="urn:microsoft.com/office/officeart/2005/8/layout/orgChart1"/>
    <dgm:cxn modelId="{898F0DFC-4AF9-46AB-9E26-FD8B3FDAFA2B}" type="presParOf" srcId="{09F611D6-F352-4511-8347-DE0105D57B00}" destId="{F8070BFB-93AF-4850-BE8F-716A1E29D3F9}" srcOrd="3" destOrd="0" presId="urn:microsoft.com/office/officeart/2005/8/layout/orgChart1"/>
    <dgm:cxn modelId="{40192155-01FB-4BFA-9105-8479730E4012}" type="presParOf" srcId="{F8070BFB-93AF-4850-BE8F-716A1E29D3F9}" destId="{4237410E-8CD3-4A0A-9BB6-0AE6087483C7}" srcOrd="0" destOrd="0" presId="urn:microsoft.com/office/officeart/2005/8/layout/orgChart1"/>
    <dgm:cxn modelId="{65B93BD7-4D70-4C91-9D26-41957F3B421F}" type="presParOf" srcId="{4237410E-8CD3-4A0A-9BB6-0AE6087483C7}" destId="{FDE879F9-9962-47C4-858E-05E2BD2BD6A0}" srcOrd="0" destOrd="0" presId="urn:microsoft.com/office/officeart/2005/8/layout/orgChart1"/>
    <dgm:cxn modelId="{6E391501-5DCF-4DC8-B2B5-AAE49F36C8BE}" type="presParOf" srcId="{4237410E-8CD3-4A0A-9BB6-0AE6087483C7}" destId="{5687950B-84DE-497B-9F38-7DC26443E3E3}" srcOrd="1" destOrd="0" presId="urn:microsoft.com/office/officeart/2005/8/layout/orgChart1"/>
    <dgm:cxn modelId="{6633B03A-0D8C-41D6-BFEB-65254FF53590}" type="presParOf" srcId="{F8070BFB-93AF-4850-BE8F-716A1E29D3F9}" destId="{CF891A08-ECC4-4AF3-B0B7-F21B07394992}" srcOrd="1" destOrd="0" presId="urn:microsoft.com/office/officeart/2005/8/layout/orgChart1"/>
    <dgm:cxn modelId="{182A2B1C-76B7-4FC4-A982-8B4D48586F37}" type="presParOf" srcId="{F8070BFB-93AF-4850-BE8F-716A1E29D3F9}" destId="{71390AD3-1B8F-46EB-B203-BB488F0C2951}" srcOrd="2" destOrd="0" presId="urn:microsoft.com/office/officeart/2005/8/layout/orgChart1"/>
    <dgm:cxn modelId="{252E96F5-A27E-43EC-B75A-94BF232B799C}" type="presParOf" srcId="{09F611D6-F352-4511-8347-DE0105D57B00}" destId="{D764808D-9507-49B5-B68D-ABE36A0093A6}" srcOrd="4" destOrd="0" presId="urn:microsoft.com/office/officeart/2005/8/layout/orgChart1"/>
    <dgm:cxn modelId="{F2CE34A8-B18B-489F-9EC3-059ED04B42B6}" type="presParOf" srcId="{09F611D6-F352-4511-8347-DE0105D57B00}" destId="{526BB5CF-AC78-458F-80E5-7EEFBB061DE1}" srcOrd="5" destOrd="0" presId="urn:microsoft.com/office/officeart/2005/8/layout/orgChart1"/>
    <dgm:cxn modelId="{97A14BFE-B100-4BDD-A015-F1FF382F7768}" type="presParOf" srcId="{526BB5CF-AC78-458F-80E5-7EEFBB061DE1}" destId="{C4391566-AD58-4D26-96FF-0394312ABFD9}" srcOrd="0" destOrd="0" presId="urn:microsoft.com/office/officeart/2005/8/layout/orgChart1"/>
    <dgm:cxn modelId="{2E542FEE-2EA3-452A-BFB4-15C1EB678A8C}" type="presParOf" srcId="{C4391566-AD58-4D26-96FF-0394312ABFD9}" destId="{09AB071B-559A-4A58-9324-700D50F2DDBB}" srcOrd="0" destOrd="0" presId="urn:microsoft.com/office/officeart/2005/8/layout/orgChart1"/>
    <dgm:cxn modelId="{BA777358-4705-4CE4-B4D1-89A5AC379D41}" type="presParOf" srcId="{C4391566-AD58-4D26-96FF-0394312ABFD9}" destId="{A3297F67-11EA-441B-8C1A-E5AAB5CB342C}" srcOrd="1" destOrd="0" presId="urn:microsoft.com/office/officeart/2005/8/layout/orgChart1"/>
    <dgm:cxn modelId="{DE61274A-8800-43B9-8270-2DD5EB527F9F}" type="presParOf" srcId="{526BB5CF-AC78-458F-80E5-7EEFBB061DE1}" destId="{CF98CF82-C32F-4391-83A6-D810A9E96EB5}" srcOrd="1" destOrd="0" presId="urn:microsoft.com/office/officeart/2005/8/layout/orgChart1"/>
    <dgm:cxn modelId="{47404318-6A70-4DE5-9A1A-69A1DB842152}" type="presParOf" srcId="{526BB5CF-AC78-458F-80E5-7EEFBB061DE1}" destId="{D6CC1C2A-A242-4F4E-A2AA-CE75D486DD76}" srcOrd="2" destOrd="0" presId="urn:microsoft.com/office/officeart/2005/8/layout/orgChart1"/>
    <dgm:cxn modelId="{133289FC-C4FA-4F9D-8280-7302E92FAE0A}" type="presParOf" srcId="{09F611D6-F352-4511-8347-DE0105D57B00}" destId="{89D41113-1D09-4A11-AD12-6B889F54E2C8}" srcOrd="6" destOrd="0" presId="urn:microsoft.com/office/officeart/2005/8/layout/orgChart1"/>
    <dgm:cxn modelId="{A101C492-9FFB-4BEE-9753-952AB27A35A6}" type="presParOf" srcId="{09F611D6-F352-4511-8347-DE0105D57B00}" destId="{3F53BA6D-0FBF-4204-85C9-565A88CD2A25}" srcOrd="7" destOrd="0" presId="urn:microsoft.com/office/officeart/2005/8/layout/orgChart1"/>
    <dgm:cxn modelId="{505D7C2C-4E83-4074-A991-41E12700B693}" type="presParOf" srcId="{3F53BA6D-0FBF-4204-85C9-565A88CD2A25}" destId="{D4E4D70E-AF1D-4C60-B980-51F44A0D5570}" srcOrd="0" destOrd="0" presId="urn:microsoft.com/office/officeart/2005/8/layout/orgChart1"/>
    <dgm:cxn modelId="{A1BF953B-A547-4DDC-BE54-D46A883FF5C6}" type="presParOf" srcId="{D4E4D70E-AF1D-4C60-B980-51F44A0D5570}" destId="{B9CDA0BE-197C-442A-91BD-4DD37F3DEE2A}" srcOrd="0" destOrd="0" presId="urn:microsoft.com/office/officeart/2005/8/layout/orgChart1"/>
    <dgm:cxn modelId="{40E96EAB-7AD5-4FEF-893F-484AAEB5E334}" type="presParOf" srcId="{D4E4D70E-AF1D-4C60-B980-51F44A0D5570}" destId="{0228BAA3-4AAA-4433-BE4E-813FADB2DE0D}" srcOrd="1" destOrd="0" presId="urn:microsoft.com/office/officeart/2005/8/layout/orgChart1"/>
    <dgm:cxn modelId="{36E4F554-66F6-48FC-9639-4B7B68EC8F4E}" type="presParOf" srcId="{3F53BA6D-0FBF-4204-85C9-565A88CD2A25}" destId="{42A0654D-6B6B-4B2A-B27D-F3194FA242EF}" srcOrd="1" destOrd="0" presId="urn:microsoft.com/office/officeart/2005/8/layout/orgChart1"/>
    <dgm:cxn modelId="{FFFB9FDE-0CF6-40BE-B994-46ADEE5EFCF3}" type="presParOf" srcId="{3F53BA6D-0FBF-4204-85C9-565A88CD2A25}" destId="{CFE01B0F-4A7E-4D70-B855-2D64DB3737E0}" srcOrd="2" destOrd="0" presId="urn:microsoft.com/office/officeart/2005/8/layout/orgChart1"/>
    <dgm:cxn modelId="{3C59DAE1-8953-44C0-B4E3-CA4FA4295775}" type="presParOf" srcId="{39B08585-338D-478D-8313-A9ACF5D7EB8D}" destId="{BCD51982-EC87-41F3-AEB2-B23DC94ADC45}" srcOrd="2" destOrd="0" presId="urn:microsoft.com/office/officeart/2005/8/layout/orgChart1"/>
    <dgm:cxn modelId="{95F3051D-E11A-4CDB-ADED-01E89A74C394}" type="presParOf" srcId="{8FA95DCC-8CBC-4110-9C90-F0D8B95677BE}" destId="{100B37D7-2B3A-47A8-BDF8-91D30F54D7BD}" srcOrd="4" destOrd="0" presId="urn:microsoft.com/office/officeart/2005/8/layout/orgChart1"/>
    <dgm:cxn modelId="{6A802C2A-C461-4964-8C71-A5344F3F0DC2}" type="presParOf" srcId="{8FA95DCC-8CBC-4110-9C90-F0D8B95677BE}" destId="{2D2ED41B-4D07-44C1-97BD-226DE5896DE1}" srcOrd="5" destOrd="0" presId="urn:microsoft.com/office/officeart/2005/8/layout/orgChart1"/>
    <dgm:cxn modelId="{AD485488-4290-4BD6-8F06-161862511124}" type="presParOf" srcId="{2D2ED41B-4D07-44C1-97BD-226DE5896DE1}" destId="{53C1A6E3-65E3-46B5-887B-CF7AE78A1737}" srcOrd="0" destOrd="0" presId="urn:microsoft.com/office/officeart/2005/8/layout/orgChart1"/>
    <dgm:cxn modelId="{17992F26-E0EA-45E9-BFEE-CB1FEA57BC9A}" type="presParOf" srcId="{53C1A6E3-65E3-46B5-887B-CF7AE78A1737}" destId="{0A54729C-35EF-4F25-813A-EA7BEEE15B52}" srcOrd="0" destOrd="0" presId="urn:microsoft.com/office/officeart/2005/8/layout/orgChart1"/>
    <dgm:cxn modelId="{0700F3E6-6137-493B-A419-30B9B558F851}" type="presParOf" srcId="{53C1A6E3-65E3-46B5-887B-CF7AE78A1737}" destId="{616F54D0-E026-4FD9-892A-CBA3DCDA04BC}" srcOrd="1" destOrd="0" presId="urn:microsoft.com/office/officeart/2005/8/layout/orgChart1"/>
    <dgm:cxn modelId="{57E30099-B7A1-4E59-833D-16F56C568D5E}" type="presParOf" srcId="{2D2ED41B-4D07-44C1-97BD-226DE5896DE1}" destId="{BF7918E3-39CE-4B4A-B8EB-1BD86AE8EBB4}" srcOrd="1" destOrd="0" presId="urn:microsoft.com/office/officeart/2005/8/layout/orgChart1"/>
    <dgm:cxn modelId="{DB88D720-9223-46DA-AF46-CF1447B2E575}" type="presParOf" srcId="{BF7918E3-39CE-4B4A-B8EB-1BD86AE8EBB4}" destId="{02997931-1F7E-4FFF-93D3-7DA7FC9FEEE4}" srcOrd="0" destOrd="0" presId="urn:microsoft.com/office/officeart/2005/8/layout/orgChart1"/>
    <dgm:cxn modelId="{725FC236-86B5-435B-BAF1-1F04C379EC84}" type="presParOf" srcId="{BF7918E3-39CE-4B4A-B8EB-1BD86AE8EBB4}" destId="{D140E6FE-C298-435E-921E-31599B25BA2E}" srcOrd="1" destOrd="0" presId="urn:microsoft.com/office/officeart/2005/8/layout/orgChart1"/>
    <dgm:cxn modelId="{0B39B099-310A-4987-BB03-9BAE2BA66901}" type="presParOf" srcId="{D140E6FE-C298-435E-921E-31599B25BA2E}" destId="{9299F07C-AB84-4582-96D1-68502FCCDAF9}" srcOrd="0" destOrd="0" presId="urn:microsoft.com/office/officeart/2005/8/layout/orgChart1"/>
    <dgm:cxn modelId="{8970A140-A376-494A-8681-4FE7FE2B9D29}" type="presParOf" srcId="{9299F07C-AB84-4582-96D1-68502FCCDAF9}" destId="{C3CE01AB-8964-40EE-8058-54D0FF15DC51}" srcOrd="0" destOrd="0" presId="urn:microsoft.com/office/officeart/2005/8/layout/orgChart1"/>
    <dgm:cxn modelId="{E1BA182E-41FE-4B81-ADBE-E0787E6A803F}" type="presParOf" srcId="{9299F07C-AB84-4582-96D1-68502FCCDAF9}" destId="{1C89AD1A-36EE-4283-AF17-B9E1C2B6D57C}" srcOrd="1" destOrd="0" presId="urn:microsoft.com/office/officeart/2005/8/layout/orgChart1"/>
    <dgm:cxn modelId="{581C620D-03E8-4466-A305-3A2A9AF0E84D}" type="presParOf" srcId="{D140E6FE-C298-435E-921E-31599B25BA2E}" destId="{2A10B57A-DD1C-464E-BA2B-E4383B4D456A}" srcOrd="1" destOrd="0" presId="urn:microsoft.com/office/officeart/2005/8/layout/orgChart1"/>
    <dgm:cxn modelId="{F360FF89-6D7B-4BBE-8BF0-7BCA6A2FFDDE}" type="presParOf" srcId="{D140E6FE-C298-435E-921E-31599B25BA2E}" destId="{8AED33A4-4520-4AB1-94A4-87E9C20BFD07}" srcOrd="2" destOrd="0" presId="urn:microsoft.com/office/officeart/2005/8/layout/orgChart1"/>
    <dgm:cxn modelId="{3C2A8B06-813B-4212-8A58-B11C6340C34A}" type="presParOf" srcId="{BF7918E3-39CE-4B4A-B8EB-1BD86AE8EBB4}" destId="{83E67B25-5BB4-4FC1-A442-71F8FA3C116D}" srcOrd="2" destOrd="0" presId="urn:microsoft.com/office/officeart/2005/8/layout/orgChart1"/>
    <dgm:cxn modelId="{BF1D4842-EECB-4F11-B1A4-89E1A23D2DFD}" type="presParOf" srcId="{BF7918E3-39CE-4B4A-B8EB-1BD86AE8EBB4}" destId="{120A55CD-FA81-4D67-B842-9ECA394973CE}" srcOrd="3" destOrd="0" presId="urn:microsoft.com/office/officeart/2005/8/layout/orgChart1"/>
    <dgm:cxn modelId="{7C90B7EC-7CF2-44AB-98FE-589459DBD80B}" type="presParOf" srcId="{120A55CD-FA81-4D67-B842-9ECA394973CE}" destId="{FB18E472-0123-47CC-BD58-F19E3568CDCC}" srcOrd="0" destOrd="0" presId="urn:microsoft.com/office/officeart/2005/8/layout/orgChart1"/>
    <dgm:cxn modelId="{ADBF484F-C047-4BA6-98AA-9DB67C83FE5E}" type="presParOf" srcId="{FB18E472-0123-47CC-BD58-F19E3568CDCC}" destId="{AA5C278B-2394-4648-92EC-AAEAEB2E241B}" srcOrd="0" destOrd="0" presId="urn:microsoft.com/office/officeart/2005/8/layout/orgChart1"/>
    <dgm:cxn modelId="{F9B58A50-C43B-402E-A74D-A2E24EB55B29}" type="presParOf" srcId="{FB18E472-0123-47CC-BD58-F19E3568CDCC}" destId="{A27D927B-9CB3-499B-89FE-6CFAEFCE4B69}" srcOrd="1" destOrd="0" presId="urn:microsoft.com/office/officeart/2005/8/layout/orgChart1"/>
    <dgm:cxn modelId="{EC0A0138-502D-4652-8B8A-791E8890CDDE}" type="presParOf" srcId="{120A55CD-FA81-4D67-B842-9ECA394973CE}" destId="{D3BBB0DB-49D3-4597-9757-E1475434CDAE}" srcOrd="1" destOrd="0" presId="urn:microsoft.com/office/officeart/2005/8/layout/orgChart1"/>
    <dgm:cxn modelId="{5D6C6EAA-6904-48BF-A1F3-5E4398BFB086}" type="presParOf" srcId="{D3BBB0DB-49D3-4597-9757-E1475434CDAE}" destId="{AE9B2AE7-DB86-4FDD-9F25-BF87425D5617}" srcOrd="0" destOrd="0" presId="urn:microsoft.com/office/officeart/2005/8/layout/orgChart1"/>
    <dgm:cxn modelId="{D241CB96-3D55-4677-8C12-7178D1149E7F}" type="presParOf" srcId="{D3BBB0DB-49D3-4597-9757-E1475434CDAE}" destId="{D46E2DFB-60F7-4DB3-A70C-27198CCA328A}" srcOrd="1" destOrd="0" presId="urn:microsoft.com/office/officeart/2005/8/layout/orgChart1"/>
    <dgm:cxn modelId="{14CEF871-5737-4B70-A326-A1F651E3AD56}" type="presParOf" srcId="{D46E2DFB-60F7-4DB3-A70C-27198CCA328A}" destId="{FB265987-9BAC-4465-AB91-7AE354120FF8}" srcOrd="0" destOrd="0" presId="urn:microsoft.com/office/officeart/2005/8/layout/orgChart1"/>
    <dgm:cxn modelId="{FCF0AE52-7B29-4C4C-9E24-2232D4A6BF12}" type="presParOf" srcId="{FB265987-9BAC-4465-AB91-7AE354120FF8}" destId="{D9714A8D-4DC6-4D80-B825-B5AE3130D590}" srcOrd="0" destOrd="0" presId="urn:microsoft.com/office/officeart/2005/8/layout/orgChart1"/>
    <dgm:cxn modelId="{4502FFBB-6B38-4F6E-B93C-9176BD2C051C}" type="presParOf" srcId="{FB265987-9BAC-4465-AB91-7AE354120FF8}" destId="{0C5063EF-9865-4E05-8563-91FE6A99840E}" srcOrd="1" destOrd="0" presId="urn:microsoft.com/office/officeart/2005/8/layout/orgChart1"/>
    <dgm:cxn modelId="{15F4B691-D21C-424D-B2A1-68288A634C72}" type="presParOf" srcId="{D46E2DFB-60F7-4DB3-A70C-27198CCA328A}" destId="{DA99F175-1343-49F2-B29A-279E514D0C2C}" srcOrd="1" destOrd="0" presId="urn:microsoft.com/office/officeart/2005/8/layout/orgChart1"/>
    <dgm:cxn modelId="{F29D2B20-75DB-47DD-902C-F425BE6E9312}" type="presParOf" srcId="{D46E2DFB-60F7-4DB3-A70C-27198CCA328A}" destId="{6946843A-195C-436C-AFAC-1D9F38E31BF7}" srcOrd="2" destOrd="0" presId="urn:microsoft.com/office/officeart/2005/8/layout/orgChart1"/>
    <dgm:cxn modelId="{827A2145-ECCC-427E-8B1B-3B1D1B644FD0}" type="presParOf" srcId="{D3BBB0DB-49D3-4597-9757-E1475434CDAE}" destId="{A4221072-780B-45B8-81E7-B29F6542B23F}" srcOrd="2" destOrd="0" presId="urn:microsoft.com/office/officeart/2005/8/layout/orgChart1"/>
    <dgm:cxn modelId="{28E0BF36-A603-44B4-B145-E96A4EA947B1}" type="presParOf" srcId="{D3BBB0DB-49D3-4597-9757-E1475434CDAE}" destId="{D258F713-DCF7-4CC3-B0D8-EDC33D34FF1E}" srcOrd="3" destOrd="0" presId="urn:microsoft.com/office/officeart/2005/8/layout/orgChart1"/>
    <dgm:cxn modelId="{A988041F-FD7A-4636-9024-CD405DFDA8FD}" type="presParOf" srcId="{D258F713-DCF7-4CC3-B0D8-EDC33D34FF1E}" destId="{D200C573-CCEF-4DB2-92CB-8313CA0E3419}" srcOrd="0" destOrd="0" presId="urn:microsoft.com/office/officeart/2005/8/layout/orgChart1"/>
    <dgm:cxn modelId="{461DE278-B3B7-4BDC-9E5B-93456B083796}" type="presParOf" srcId="{D200C573-CCEF-4DB2-92CB-8313CA0E3419}" destId="{E4C1361D-8F76-4A2E-A3ED-7D9D5451125F}" srcOrd="0" destOrd="0" presId="urn:microsoft.com/office/officeart/2005/8/layout/orgChart1"/>
    <dgm:cxn modelId="{A079F631-C85B-4620-82B2-D8B08514C935}" type="presParOf" srcId="{D200C573-CCEF-4DB2-92CB-8313CA0E3419}" destId="{B5EC52B9-AC89-4E02-81DF-98376F901F26}" srcOrd="1" destOrd="0" presId="urn:microsoft.com/office/officeart/2005/8/layout/orgChart1"/>
    <dgm:cxn modelId="{C0D05825-1E81-44FE-A77A-482307094C2A}" type="presParOf" srcId="{D258F713-DCF7-4CC3-B0D8-EDC33D34FF1E}" destId="{1C5143AD-85EC-47F3-A690-2682363F93A3}" srcOrd="1" destOrd="0" presId="urn:microsoft.com/office/officeart/2005/8/layout/orgChart1"/>
    <dgm:cxn modelId="{3EC39E21-9FEF-4143-BFED-EA72745538FB}" type="presParOf" srcId="{D258F713-DCF7-4CC3-B0D8-EDC33D34FF1E}" destId="{0AF47196-D003-4B12-9498-B3E7A5338C55}" srcOrd="2" destOrd="0" presId="urn:microsoft.com/office/officeart/2005/8/layout/orgChart1"/>
    <dgm:cxn modelId="{FF20A6D2-9B28-411F-AC5A-86F46E629A2C}" type="presParOf" srcId="{D3BBB0DB-49D3-4597-9757-E1475434CDAE}" destId="{C64BDE54-9320-4E0C-A907-11FC4798B565}" srcOrd="4" destOrd="0" presId="urn:microsoft.com/office/officeart/2005/8/layout/orgChart1"/>
    <dgm:cxn modelId="{040FA185-9B80-4A3E-9170-EF0A06DCB153}" type="presParOf" srcId="{D3BBB0DB-49D3-4597-9757-E1475434CDAE}" destId="{7AB6D5AF-012C-4388-8BEF-FCD8A4857B69}" srcOrd="5" destOrd="0" presId="urn:microsoft.com/office/officeart/2005/8/layout/orgChart1"/>
    <dgm:cxn modelId="{E4BBC24D-F27F-4B3F-8D61-FF8EE78F5417}" type="presParOf" srcId="{7AB6D5AF-012C-4388-8BEF-FCD8A4857B69}" destId="{11DF52FB-2834-4BD2-9B18-36027F953B25}" srcOrd="0" destOrd="0" presId="urn:microsoft.com/office/officeart/2005/8/layout/orgChart1"/>
    <dgm:cxn modelId="{287B4838-D047-43B5-BA88-31BE9757D251}" type="presParOf" srcId="{11DF52FB-2834-4BD2-9B18-36027F953B25}" destId="{7B8718B1-B254-44E7-8138-10AAECE8433D}" srcOrd="0" destOrd="0" presId="urn:microsoft.com/office/officeart/2005/8/layout/orgChart1"/>
    <dgm:cxn modelId="{84281489-57E0-447A-B0EE-2F935CDBF237}" type="presParOf" srcId="{11DF52FB-2834-4BD2-9B18-36027F953B25}" destId="{87C66350-6398-4BA6-B261-C16640AD5FB0}" srcOrd="1" destOrd="0" presId="urn:microsoft.com/office/officeart/2005/8/layout/orgChart1"/>
    <dgm:cxn modelId="{C0A4E5DC-80F5-4AD1-93B8-CDC689EFD411}" type="presParOf" srcId="{7AB6D5AF-012C-4388-8BEF-FCD8A4857B69}" destId="{8291E097-E8E3-45A2-A993-FC463750848C}" srcOrd="1" destOrd="0" presId="urn:microsoft.com/office/officeart/2005/8/layout/orgChart1"/>
    <dgm:cxn modelId="{1CEC4915-2A3C-412F-851D-2917E5420155}" type="presParOf" srcId="{7AB6D5AF-012C-4388-8BEF-FCD8A4857B69}" destId="{B86CCEC3-90E8-4145-92B9-416267951BD4}" srcOrd="2" destOrd="0" presId="urn:microsoft.com/office/officeart/2005/8/layout/orgChart1"/>
    <dgm:cxn modelId="{A1C7A704-3C63-4436-9761-7A751AB2B1A2}" type="presParOf" srcId="{120A55CD-FA81-4D67-B842-9ECA394973CE}" destId="{FD730F41-47B6-46E0-B8EF-7B04500DFEF3}" srcOrd="2" destOrd="0" presId="urn:microsoft.com/office/officeart/2005/8/layout/orgChart1"/>
    <dgm:cxn modelId="{195D3FF5-62DC-4815-B208-DD2C424C15A1}" type="presParOf" srcId="{2D2ED41B-4D07-44C1-97BD-226DE5896DE1}" destId="{BAC5948B-4736-4891-AFE1-C5791F17A16E}" srcOrd="2" destOrd="0" presId="urn:microsoft.com/office/officeart/2005/8/layout/orgChart1"/>
    <dgm:cxn modelId="{FF02EE39-F271-4E72-AB02-96C99EF311FF}" type="presParOf" srcId="{8FA95DCC-8CBC-4110-9C90-F0D8B95677BE}" destId="{7C3B8137-1A62-41C3-AF57-51A69641F1C8}" srcOrd="6" destOrd="0" presId="urn:microsoft.com/office/officeart/2005/8/layout/orgChart1"/>
    <dgm:cxn modelId="{41A3203E-8EDF-4C22-B89B-DE75355A8E40}" type="presParOf" srcId="{8FA95DCC-8CBC-4110-9C90-F0D8B95677BE}" destId="{4225161B-DAD2-4D98-9270-298D48D543FD}" srcOrd="7" destOrd="0" presId="urn:microsoft.com/office/officeart/2005/8/layout/orgChart1"/>
    <dgm:cxn modelId="{4165C3CF-278E-4041-A420-301357EC7106}" type="presParOf" srcId="{4225161B-DAD2-4D98-9270-298D48D543FD}" destId="{F96ACC70-731F-4FAE-9F29-4BFCB85C7B69}" srcOrd="0" destOrd="0" presId="urn:microsoft.com/office/officeart/2005/8/layout/orgChart1"/>
    <dgm:cxn modelId="{5BE07226-208D-4192-B065-1D5305BDB88A}" type="presParOf" srcId="{F96ACC70-731F-4FAE-9F29-4BFCB85C7B69}" destId="{5CA16DE7-5972-4F55-8CE8-DF9C9A38AEE5}" srcOrd="0" destOrd="0" presId="urn:microsoft.com/office/officeart/2005/8/layout/orgChart1"/>
    <dgm:cxn modelId="{1BD01D94-5B5C-40C5-A1CD-EE9AB7C42AB2}" type="presParOf" srcId="{F96ACC70-731F-4FAE-9F29-4BFCB85C7B69}" destId="{7E4D75A5-BB79-48F7-B800-057A0C2A320F}" srcOrd="1" destOrd="0" presId="urn:microsoft.com/office/officeart/2005/8/layout/orgChart1"/>
    <dgm:cxn modelId="{4BD6CA96-E299-4041-BB97-3B6EC4D1560E}" type="presParOf" srcId="{4225161B-DAD2-4D98-9270-298D48D543FD}" destId="{19A95FD6-4BD4-4A8D-843A-CA28F5492A10}" srcOrd="1" destOrd="0" presId="urn:microsoft.com/office/officeart/2005/8/layout/orgChart1"/>
    <dgm:cxn modelId="{8F4F0C15-1C70-4341-A398-25B72845E9A7}" type="presParOf" srcId="{19A95FD6-4BD4-4A8D-843A-CA28F5492A10}" destId="{4049AC34-A500-4CAF-A29C-2BBCD22184F9}" srcOrd="0" destOrd="0" presId="urn:microsoft.com/office/officeart/2005/8/layout/orgChart1"/>
    <dgm:cxn modelId="{52AB3AAD-EF61-4AD7-A298-E293F7189EA9}" type="presParOf" srcId="{19A95FD6-4BD4-4A8D-843A-CA28F5492A10}" destId="{49792622-F125-425D-AD13-C465423C82E2}" srcOrd="1" destOrd="0" presId="urn:microsoft.com/office/officeart/2005/8/layout/orgChart1"/>
    <dgm:cxn modelId="{A523F4F0-518D-4D4B-8C15-C2B94A808530}" type="presParOf" srcId="{49792622-F125-425D-AD13-C465423C82E2}" destId="{1ECE5319-D1DB-4C13-BF29-9996683DFB8D}" srcOrd="0" destOrd="0" presId="urn:microsoft.com/office/officeart/2005/8/layout/orgChart1"/>
    <dgm:cxn modelId="{45F82A47-4E5B-459F-BA3C-7E3E5496C118}" type="presParOf" srcId="{1ECE5319-D1DB-4C13-BF29-9996683DFB8D}" destId="{57260521-A1E3-472B-81E3-520E7C84D08D}" srcOrd="0" destOrd="0" presId="urn:microsoft.com/office/officeart/2005/8/layout/orgChart1"/>
    <dgm:cxn modelId="{BB9BC299-A120-4085-ACB5-758758D52C7F}" type="presParOf" srcId="{1ECE5319-D1DB-4C13-BF29-9996683DFB8D}" destId="{7A5158C0-4FCA-4989-8AF1-A44040DD2E72}" srcOrd="1" destOrd="0" presId="urn:microsoft.com/office/officeart/2005/8/layout/orgChart1"/>
    <dgm:cxn modelId="{BE7CF3D3-1461-48E4-81AF-67ED070C3248}" type="presParOf" srcId="{49792622-F125-425D-AD13-C465423C82E2}" destId="{3535DA70-A6B0-489C-84E3-8DF8FCB56A18}" srcOrd="1" destOrd="0" presId="urn:microsoft.com/office/officeart/2005/8/layout/orgChart1"/>
    <dgm:cxn modelId="{4C1AE334-D1C7-4DDE-AC7B-90730D6075BC}" type="presParOf" srcId="{49792622-F125-425D-AD13-C465423C82E2}" destId="{F088AEFD-B4B9-44A0-98B8-1D8E2AE52A6E}" srcOrd="2" destOrd="0" presId="urn:microsoft.com/office/officeart/2005/8/layout/orgChart1"/>
    <dgm:cxn modelId="{37043288-AB8B-42A2-98FD-CB04E89068A2}" type="presParOf" srcId="{19A95FD6-4BD4-4A8D-843A-CA28F5492A10}" destId="{D28DF0D1-C85F-4C68-AE51-4112783F100F}" srcOrd="2" destOrd="0" presId="urn:microsoft.com/office/officeart/2005/8/layout/orgChart1"/>
    <dgm:cxn modelId="{9382655D-496B-4201-9A93-31F2FA220B04}" type="presParOf" srcId="{19A95FD6-4BD4-4A8D-843A-CA28F5492A10}" destId="{243AB13D-47C5-4451-AAEA-B48350AB1016}" srcOrd="3" destOrd="0" presId="urn:microsoft.com/office/officeart/2005/8/layout/orgChart1"/>
    <dgm:cxn modelId="{A1C5D744-7A84-43E5-9E9F-72E5FAA1A078}" type="presParOf" srcId="{243AB13D-47C5-4451-AAEA-B48350AB1016}" destId="{B296F441-3D83-48D1-9B18-A429CE92208C}" srcOrd="0" destOrd="0" presId="urn:microsoft.com/office/officeart/2005/8/layout/orgChart1"/>
    <dgm:cxn modelId="{7BFFD232-E1AA-443C-908B-C9CF7ECD3FCB}" type="presParOf" srcId="{B296F441-3D83-48D1-9B18-A429CE92208C}" destId="{7268C267-6AF3-41B7-8876-91C49133A27B}" srcOrd="0" destOrd="0" presId="urn:microsoft.com/office/officeart/2005/8/layout/orgChart1"/>
    <dgm:cxn modelId="{F9CE0DAF-42C0-4021-B819-A138E72DF746}" type="presParOf" srcId="{B296F441-3D83-48D1-9B18-A429CE92208C}" destId="{EFC7F197-F673-4862-B979-CAE1281EFDC9}" srcOrd="1" destOrd="0" presId="urn:microsoft.com/office/officeart/2005/8/layout/orgChart1"/>
    <dgm:cxn modelId="{E88D09FD-9A22-4AF9-82A3-A1592ED6AB6A}" type="presParOf" srcId="{243AB13D-47C5-4451-AAEA-B48350AB1016}" destId="{C00667A6-6F53-440D-89B9-7D0F96A69B4C}" srcOrd="1" destOrd="0" presId="urn:microsoft.com/office/officeart/2005/8/layout/orgChart1"/>
    <dgm:cxn modelId="{9A6802A1-A656-4A3B-A4E0-0C7D2F1BCC25}" type="presParOf" srcId="{243AB13D-47C5-4451-AAEA-B48350AB1016}" destId="{B010E71B-2A46-4F4B-9007-C3180E0096C4}" srcOrd="2" destOrd="0" presId="urn:microsoft.com/office/officeart/2005/8/layout/orgChart1"/>
    <dgm:cxn modelId="{0DE69350-924C-4FC0-9DFB-DC8F45E2021E}" type="presParOf" srcId="{19A95FD6-4BD4-4A8D-843A-CA28F5492A10}" destId="{7AE2591E-2E3D-4F56-8BB3-1B283262594C}" srcOrd="4" destOrd="0" presId="urn:microsoft.com/office/officeart/2005/8/layout/orgChart1"/>
    <dgm:cxn modelId="{AB8DEC85-613D-4977-B3E5-60499FA06237}" type="presParOf" srcId="{19A95FD6-4BD4-4A8D-843A-CA28F5492A10}" destId="{0C5F45D6-807E-43A9-965D-9631D4E7C7E4}" srcOrd="5" destOrd="0" presId="urn:microsoft.com/office/officeart/2005/8/layout/orgChart1"/>
    <dgm:cxn modelId="{ED875FD0-97C0-4222-9FF4-89C3E4F1FC89}" type="presParOf" srcId="{0C5F45D6-807E-43A9-965D-9631D4E7C7E4}" destId="{B4A4228C-1887-4A04-9BE2-22139D327E4F}" srcOrd="0" destOrd="0" presId="urn:microsoft.com/office/officeart/2005/8/layout/orgChart1"/>
    <dgm:cxn modelId="{FE727E8F-E548-4BAD-BA6C-1AD0970A36B7}" type="presParOf" srcId="{B4A4228C-1887-4A04-9BE2-22139D327E4F}" destId="{F7CF62CB-E65A-450D-A2BB-0BDEFC43AD88}" srcOrd="0" destOrd="0" presId="urn:microsoft.com/office/officeart/2005/8/layout/orgChart1"/>
    <dgm:cxn modelId="{6A67BC0A-D390-4424-AD3E-FD2DF44BF140}" type="presParOf" srcId="{B4A4228C-1887-4A04-9BE2-22139D327E4F}" destId="{C999B199-EC36-4565-8E9D-E1A15FD2E2BD}" srcOrd="1" destOrd="0" presId="urn:microsoft.com/office/officeart/2005/8/layout/orgChart1"/>
    <dgm:cxn modelId="{691B2547-DFCB-42E2-8475-517103408141}" type="presParOf" srcId="{0C5F45D6-807E-43A9-965D-9631D4E7C7E4}" destId="{10DAC57F-057A-474F-8BF8-C8D9846C38D8}" srcOrd="1" destOrd="0" presId="urn:microsoft.com/office/officeart/2005/8/layout/orgChart1"/>
    <dgm:cxn modelId="{8F44810F-CC4E-4DDD-A08A-CB60819BF0F1}" type="presParOf" srcId="{0C5F45D6-807E-43A9-965D-9631D4E7C7E4}" destId="{241039A5-C2B2-441F-9567-77FE25899493}" srcOrd="2" destOrd="0" presId="urn:microsoft.com/office/officeart/2005/8/layout/orgChart1"/>
    <dgm:cxn modelId="{FDC6EA49-D35D-4A92-B7B3-3C8C38A907EF}" type="presParOf" srcId="{19A95FD6-4BD4-4A8D-843A-CA28F5492A10}" destId="{2C2620C0-702D-4BE1-A1DD-BDD35FCF4CD2}" srcOrd="6" destOrd="0" presId="urn:microsoft.com/office/officeart/2005/8/layout/orgChart1"/>
    <dgm:cxn modelId="{CBADC55E-8CBD-4E37-B04A-70DFB18F709C}" type="presParOf" srcId="{19A95FD6-4BD4-4A8D-843A-CA28F5492A10}" destId="{512DDD93-CA95-43A9-9F75-A3ACC0946B62}" srcOrd="7" destOrd="0" presId="urn:microsoft.com/office/officeart/2005/8/layout/orgChart1"/>
    <dgm:cxn modelId="{BE59C2DB-A49D-4CF5-B329-CB8CBC4D28A2}" type="presParOf" srcId="{512DDD93-CA95-43A9-9F75-A3ACC0946B62}" destId="{37942F6D-0452-4E8A-8DC5-C5C6493523D5}" srcOrd="0" destOrd="0" presId="urn:microsoft.com/office/officeart/2005/8/layout/orgChart1"/>
    <dgm:cxn modelId="{E571471C-5D11-440A-B08F-298EC9BE5425}" type="presParOf" srcId="{37942F6D-0452-4E8A-8DC5-C5C6493523D5}" destId="{C076ED6E-8D35-449E-88E1-ACB060F30CA8}" srcOrd="0" destOrd="0" presId="urn:microsoft.com/office/officeart/2005/8/layout/orgChart1"/>
    <dgm:cxn modelId="{968F6421-E3F0-409A-9563-E67E492A0426}" type="presParOf" srcId="{37942F6D-0452-4E8A-8DC5-C5C6493523D5}" destId="{0BF36C15-8D22-4B9C-979E-D077345F6E10}" srcOrd="1" destOrd="0" presId="urn:microsoft.com/office/officeart/2005/8/layout/orgChart1"/>
    <dgm:cxn modelId="{ACA4E14A-9104-46C8-BA71-9979CF85359C}" type="presParOf" srcId="{512DDD93-CA95-43A9-9F75-A3ACC0946B62}" destId="{D68B3A82-A9E7-444B-87AD-F9921953A519}" srcOrd="1" destOrd="0" presId="urn:microsoft.com/office/officeart/2005/8/layout/orgChart1"/>
    <dgm:cxn modelId="{864E56D4-0A64-4A58-84AE-148BCF9B1ABC}" type="presParOf" srcId="{512DDD93-CA95-43A9-9F75-A3ACC0946B62}" destId="{6DD8918A-7C60-4E65-8555-EB27F9F9E957}" srcOrd="2" destOrd="0" presId="urn:microsoft.com/office/officeart/2005/8/layout/orgChart1"/>
    <dgm:cxn modelId="{30D14417-76BD-4DA2-A8D8-6B215F9C8B10}" type="presParOf" srcId="{19A95FD6-4BD4-4A8D-843A-CA28F5492A10}" destId="{66253047-79F4-4A3F-B8F2-E5FFA128F152}" srcOrd="8" destOrd="0" presId="urn:microsoft.com/office/officeart/2005/8/layout/orgChart1"/>
    <dgm:cxn modelId="{B8329CA1-5C3E-4D5B-9F5F-8B1CC968AD39}" type="presParOf" srcId="{19A95FD6-4BD4-4A8D-843A-CA28F5492A10}" destId="{941891AF-389B-4F8C-925A-9789E716E65E}" srcOrd="9" destOrd="0" presId="urn:microsoft.com/office/officeart/2005/8/layout/orgChart1"/>
    <dgm:cxn modelId="{BB5D1A96-770B-4437-9F48-AEE151DE7682}" type="presParOf" srcId="{941891AF-389B-4F8C-925A-9789E716E65E}" destId="{1C2FDB9F-4EF1-45F9-B69C-C9DB51A336D5}" srcOrd="0" destOrd="0" presId="urn:microsoft.com/office/officeart/2005/8/layout/orgChart1"/>
    <dgm:cxn modelId="{3907F49C-5BE4-4378-9DE2-258763AB0F79}" type="presParOf" srcId="{1C2FDB9F-4EF1-45F9-B69C-C9DB51A336D5}" destId="{D92FC3B1-EB87-49BB-87B9-5EA39226A61F}" srcOrd="0" destOrd="0" presId="urn:microsoft.com/office/officeart/2005/8/layout/orgChart1"/>
    <dgm:cxn modelId="{FC4F58F9-23F4-4F31-94C2-54F573959616}" type="presParOf" srcId="{1C2FDB9F-4EF1-45F9-B69C-C9DB51A336D5}" destId="{030CD70E-CC6E-4ECC-A1D4-9D75BAA43EC3}" srcOrd="1" destOrd="0" presId="urn:microsoft.com/office/officeart/2005/8/layout/orgChart1"/>
    <dgm:cxn modelId="{92CC82CF-88BF-438E-AC60-55BEDA89C82D}" type="presParOf" srcId="{941891AF-389B-4F8C-925A-9789E716E65E}" destId="{6B32D173-654F-4619-8D6C-9C15FACB074E}" srcOrd="1" destOrd="0" presId="urn:microsoft.com/office/officeart/2005/8/layout/orgChart1"/>
    <dgm:cxn modelId="{29DF317A-0669-4645-9CE9-5817FB46849D}" type="presParOf" srcId="{941891AF-389B-4F8C-925A-9789E716E65E}" destId="{A973DB0D-3791-4132-B967-1484BCB64497}" srcOrd="2" destOrd="0" presId="urn:microsoft.com/office/officeart/2005/8/layout/orgChart1"/>
    <dgm:cxn modelId="{B45662C3-A0AD-4DA1-B4AF-F44974C3743A}" type="presParOf" srcId="{4225161B-DAD2-4D98-9270-298D48D543FD}" destId="{784E96E9-1CEE-4DE7-8117-F2E7909A02BE}" srcOrd="2" destOrd="0" presId="urn:microsoft.com/office/officeart/2005/8/layout/orgChart1"/>
    <dgm:cxn modelId="{30397FFB-A7D3-4FC3-80FF-213DC7FD3945}" type="presParOf" srcId="{8FA95DCC-8CBC-4110-9C90-F0D8B95677BE}" destId="{94996661-DE31-485D-B30A-6A5654C0D95A}" srcOrd="8" destOrd="0" presId="urn:microsoft.com/office/officeart/2005/8/layout/orgChart1"/>
    <dgm:cxn modelId="{99101787-2655-4DCC-A4BC-95751FA818AF}" type="presParOf" srcId="{8FA95DCC-8CBC-4110-9C90-F0D8B95677BE}" destId="{AD851803-A848-49CC-A78C-D926BA2A05A0}" srcOrd="9" destOrd="0" presId="urn:microsoft.com/office/officeart/2005/8/layout/orgChart1"/>
    <dgm:cxn modelId="{C80BA717-F787-42CA-9BC6-884C038A08DC}" type="presParOf" srcId="{AD851803-A848-49CC-A78C-D926BA2A05A0}" destId="{0905EB09-A8A1-451C-B586-ECB6E9BF0B38}" srcOrd="0" destOrd="0" presId="urn:microsoft.com/office/officeart/2005/8/layout/orgChart1"/>
    <dgm:cxn modelId="{25366840-9B94-4052-91B4-77C61B4C8A3B}" type="presParOf" srcId="{0905EB09-A8A1-451C-B586-ECB6E9BF0B38}" destId="{86E1F3AA-BBFD-4E67-ACFA-FE337810F79F}" srcOrd="0" destOrd="0" presId="urn:microsoft.com/office/officeart/2005/8/layout/orgChart1"/>
    <dgm:cxn modelId="{57B23AFB-5C83-4D45-B833-7F70269EF2E7}" type="presParOf" srcId="{0905EB09-A8A1-451C-B586-ECB6E9BF0B38}" destId="{394CB9E8-B2A7-45F5-82A1-F3705507A73A}" srcOrd="1" destOrd="0" presId="urn:microsoft.com/office/officeart/2005/8/layout/orgChart1"/>
    <dgm:cxn modelId="{6165B943-43A7-4446-A095-716A845C6BE6}" type="presParOf" srcId="{AD851803-A848-49CC-A78C-D926BA2A05A0}" destId="{0895CD31-88DA-442D-A6F7-96FC98D2EB82}" srcOrd="1" destOrd="0" presId="urn:microsoft.com/office/officeart/2005/8/layout/orgChart1"/>
    <dgm:cxn modelId="{D56E8F5E-00A4-4C75-8623-CA254C6A7649}" type="presParOf" srcId="{0895CD31-88DA-442D-A6F7-96FC98D2EB82}" destId="{FF3166C4-3A34-4BA3-9C29-43E62BD89BAC}" srcOrd="0" destOrd="0" presId="urn:microsoft.com/office/officeart/2005/8/layout/orgChart1"/>
    <dgm:cxn modelId="{6BD1A645-92E1-49A4-8ED5-2753FDF9B242}" type="presParOf" srcId="{0895CD31-88DA-442D-A6F7-96FC98D2EB82}" destId="{D199937C-C3B0-4353-9A1F-71B96DF83F31}" srcOrd="1" destOrd="0" presId="urn:microsoft.com/office/officeart/2005/8/layout/orgChart1"/>
    <dgm:cxn modelId="{26349A7E-5179-4812-BFEF-B6550E4023F7}" type="presParOf" srcId="{D199937C-C3B0-4353-9A1F-71B96DF83F31}" destId="{34B8542A-BB7E-4FD5-BD44-1E731D78DFD2}" srcOrd="0" destOrd="0" presId="urn:microsoft.com/office/officeart/2005/8/layout/orgChart1"/>
    <dgm:cxn modelId="{2F96A625-C952-410A-8170-FB9F8DF31093}" type="presParOf" srcId="{34B8542A-BB7E-4FD5-BD44-1E731D78DFD2}" destId="{0557C218-0D38-461C-BBD7-A191DCCEAE07}" srcOrd="0" destOrd="0" presId="urn:microsoft.com/office/officeart/2005/8/layout/orgChart1"/>
    <dgm:cxn modelId="{6AEA9BBF-1ED3-45F2-869F-C2FFB2682A66}" type="presParOf" srcId="{34B8542A-BB7E-4FD5-BD44-1E731D78DFD2}" destId="{810B5DE3-C7FE-46EF-B6DC-79A602ED14E4}" srcOrd="1" destOrd="0" presId="urn:microsoft.com/office/officeart/2005/8/layout/orgChart1"/>
    <dgm:cxn modelId="{F55D772F-CA14-4B13-825E-82ADD7B93430}" type="presParOf" srcId="{D199937C-C3B0-4353-9A1F-71B96DF83F31}" destId="{6C69E3D9-3DE3-4C70-B7BF-8977F0F43C54}" srcOrd="1" destOrd="0" presId="urn:microsoft.com/office/officeart/2005/8/layout/orgChart1"/>
    <dgm:cxn modelId="{DCB3FD74-4BC8-4665-98A8-7FDC3E53B687}" type="presParOf" srcId="{D199937C-C3B0-4353-9A1F-71B96DF83F31}" destId="{665163CB-1D50-48C6-B261-E086FE29591D}" srcOrd="2" destOrd="0" presId="urn:microsoft.com/office/officeart/2005/8/layout/orgChart1"/>
    <dgm:cxn modelId="{A0E73B2D-1E95-4496-82AC-C0BBF7A099A1}" type="presParOf" srcId="{0895CD31-88DA-442D-A6F7-96FC98D2EB82}" destId="{E9113DC9-BBD4-440D-89C1-6618D005DEA0}" srcOrd="2" destOrd="0" presId="urn:microsoft.com/office/officeart/2005/8/layout/orgChart1"/>
    <dgm:cxn modelId="{25585DBB-BD2C-42AF-9B66-82EB45510007}" type="presParOf" srcId="{0895CD31-88DA-442D-A6F7-96FC98D2EB82}" destId="{F3B90E8B-5238-45A2-9FCC-3477F17BBACF}" srcOrd="3" destOrd="0" presId="urn:microsoft.com/office/officeart/2005/8/layout/orgChart1"/>
    <dgm:cxn modelId="{457001AE-D10C-45D0-BCAC-42A7F86039BC}" type="presParOf" srcId="{F3B90E8B-5238-45A2-9FCC-3477F17BBACF}" destId="{6B8A0719-455D-4353-BAAE-F5C46F3B028E}" srcOrd="0" destOrd="0" presId="urn:microsoft.com/office/officeart/2005/8/layout/orgChart1"/>
    <dgm:cxn modelId="{F7C3EA31-7723-47C1-AF69-2C7F517B53D2}" type="presParOf" srcId="{6B8A0719-455D-4353-BAAE-F5C46F3B028E}" destId="{0A2F69FD-D5C9-4936-A827-25DCE3380BE3}" srcOrd="0" destOrd="0" presId="urn:microsoft.com/office/officeart/2005/8/layout/orgChart1"/>
    <dgm:cxn modelId="{F5209E7D-8097-4E82-BA83-8CF001C01156}" type="presParOf" srcId="{6B8A0719-455D-4353-BAAE-F5C46F3B028E}" destId="{A5D4B2C3-685F-4E29-8A3E-A5760E6DE3D3}" srcOrd="1" destOrd="0" presId="urn:microsoft.com/office/officeart/2005/8/layout/orgChart1"/>
    <dgm:cxn modelId="{40F00FA4-F61F-4FF3-AA59-A663D3C3E8A2}" type="presParOf" srcId="{F3B90E8B-5238-45A2-9FCC-3477F17BBACF}" destId="{3E4F604E-FC0C-4734-9C8C-D65B9C8B185A}" srcOrd="1" destOrd="0" presId="urn:microsoft.com/office/officeart/2005/8/layout/orgChart1"/>
    <dgm:cxn modelId="{BD74DA03-7863-42EF-818D-CC8C8A307CCE}" type="presParOf" srcId="{F3B90E8B-5238-45A2-9FCC-3477F17BBACF}" destId="{E1471D1F-B0BE-4B9C-AF17-4722E21DCD74}" srcOrd="2" destOrd="0" presId="urn:microsoft.com/office/officeart/2005/8/layout/orgChart1"/>
    <dgm:cxn modelId="{87D61BA8-FD63-4DF3-A220-223383F3D949}" type="presParOf" srcId="{0895CD31-88DA-442D-A6F7-96FC98D2EB82}" destId="{DB138C8B-1AD6-484A-BE1A-1328F08FF96D}" srcOrd="4" destOrd="0" presId="urn:microsoft.com/office/officeart/2005/8/layout/orgChart1"/>
    <dgm:cxn modelId="{394DA844-0FE7-4781-8C6D-673BBC41BC16}" type="presParOf" srcId="{0895CD31-88DA-442D-A6F7-96FC98D2EB82}" destId="{0EA6D865-37AF-4F27-8C41-1CD9B171F8E3}" srcOrd="5" destOrd="0" presId="urn:microsoft.com/office/officeart/2005/8/layout/orgChart1"/>
    <dgm:cxn modelId="{944AC550-461C-452E-A53D-92FEBDBF4E43}" type="presParOf" srcId="{0EA6D865-37AF-4F27-8C41-1CD9B171F8E3}" destId="{FBA69DEC-C710-4042-B4C2-2DE8AF14B7DC}" srcOrd="0" destOrd="0" presId="urn:microsoft.com/office/officeart/2005/8/layout/orgChart1"/>
    <dgm:cxn modelId="{B2C1E461-2E86-4826-B78A-6EBF24F02FE9}" type="presParOf" srcId="{FBA69DEC-C710-4042-B4C2-2DE8AF14B7DC}" destId="{52D100B5-A06D-4D40-BE0E-32D2D7BF8EAA}" srcOrd="0" destOrd="0" presId="urn:microsoft.com/office/officeart/2005/8/layout/orgChart1"/>
    <dgm:cxn modelId="{730A897A-07CE-497C-96A6-DEF4648B90AF}" type="presParOf" srcId="{FBA69DEC-C710-4042-B4C2-2DE8AF14B7DC}" destId="{A9D916D8-43B5-4996-AF3E-9897BB914265}" srcOrd="1" destOrd="0" presId="urn:microsoft.com/office/officeart/2005/8/layout/orgChart1"/>
    <dgm:cxn modelId="{8BFC0F85-0D0D-48BC-8F2E-11B0215FA41D}" type="presParOf" srcId="{0EA6D865-37AF-4F27-8C41-1CD9B171F8E3}" destId="{7423ACB1-796E-4AA3-B2DC-774FFC4469A0}" srcOrd="1" destOrd="0" presId="urn:microsoft.com/office/officeart/2005/8/layout/orgChart1"/>
    <dgm:cxn modelId="{93800C05-A526-45BF-AFA4-746D1919C68C}" type="presParOf" srcId="{0EA6D865-37AF-4F27-8C41-1CD9B171F8E3}" destId="{670CA09C-D77F-42C3-BCC7-C23B4301F3C2}" srcOrd="2" destOrd="0" presId="urn:microsoft.com/office/officeart/2005/8/layout/orgChart1"/>
    <dgm:cxn modelId="{0F4E3E78-2DAB-4C18-84A9-058D091836F5}" type="presParOf" srcId="{0895CD31-88DA-442D-A6F7-96FC98D2EB82}" destId="{9264F9F0-0598-4F22-80CB-25FFEB1834E4}" srcOrd="6" destOrd="0" presId="urn:microsoft.com/office/officeart/2005/8/layout/orgChart1"/>
    <dgm:cxn modelId="{A410BD59-5A56-4C2B-8942-8CA31ADAD3A5}" type="presParOf" srcId="{0895CD31-88DA-442D-A6F7-96FC98D2EB82}" destId="{17C2DF8E-EAD8-45AC-B86B-8B44801A7C86}" srcOrd="7" destOrd="0" presId="urn:microsoft.com/office/officeart/2005/8/layout/orgChart1"/>
    <dgm:cxn modelId="{8470A197-D40C-430A-A599-24D939690A50}" type="presParOf" srcId="{17C2DF8E-EAD8-45AC-B86B-8B44801A7C86}" destId="{A10637AA-E4FE-4642-8E0D-E91E9DAC7283}" srcOrd="0" destOrd="0" presId="urn:microsoft.com/office/officeart/2005/8/layout/orgChart1"/>
    <dgm:cxn modelId="{D71BB0A9-9655-4B38-BEEE-8140A558D890}" type="presParOf" srcId="{A10637AA-E4FE-4642-8E0D-E91E9DAC7283}" destId="{933AA00D-A7E5-49C4-811B-CFA57AA6E628}" srcOrd="0" destOrd="0" presId="urn:microsoft.com/office/officeart/2005/8/layout/orgChart1"/>
    <dgm:cxn modelId="{7E64EC4B-512A-4EDD-98BD-A6AA4342D788}" type="presParOf" srcId="{A10637AA-E4FE-4642-8E0D-E91E9DAC7283}" destId="{51FC0B25-7885-44DB-8B26-B82A71A4E323}" srcOrd="1" destOrd="0" presId="urn:microsoft.com/office/officeart/2005/8/layout/orgChart1"/>
    <dgm:cxn modelId="{FA0D8A81-D14C-4286-B319-6AA3079A3FC9}" type="presParOf" srcId="{17C2DF8E-EAD8-45AC-B86B-8B44801A7C86}" destId="{6BB72EB3-1B97-4BD0-9691-2E221DA86F67}" srcOrd="1" destOrd="0" presId="urn:microsoft.com/office/officeart/2005/8/layout/orgChart1"/>
    <dgm:cxn modelId="{D0912260-420A-4C68-AD5A-05B4FC3E094C}" type="presParOf" srcId="{17C2DF8E-EAD8-45AC-B86B-8B44801A7C86}" destId="{75DBD2B6-3DFA-424E-B9B8-95779F1A3247}" srcOrd="2" destOrd="0" presId="urn:microsoft.com/office/officeart/2005/8/layout/orgChart1"/>
    <dgm:cxn modelId="{CD4334CC-1470-489B-8252-55147B51ED31}" type="presParOf" srcId="{AD851803-A848-49CC-A78C-D926BA2A05A0}" destId="{036662E1-9BDF-4F45-B347-6CEA2A0E35E9}" srcOrd="2" destOrd="0" presId="urn:microsoft.com/office/officeart/2005/8/layout/orgChart1"/>
    <dgm:cxn modelId="{5015C81A-3179-402B-98FF-19C574349EBB}" type="presParOf" srcId="{8FA95DCC-8CBC-4110-9C90-F0D8B95677BE}" destId="{EC477AF2-ACA8-4214-A5F9-FB666E2E0E0E}" srcOrd="10" destOrd="0" presId="urn:microsoft.com/office/officeart/2005/8/layout/orgChart1"/>
    <dgm:cxn modelId="{C1EFDEDE-2922-4A75-A872-DB1C537FEBEA}" type="presParOf" srcId="{8FA95DCC-8CBC-4110-9C90-F0D8B95677BE}" destId="{2D12ED4C-EB6F-4590-9195-ADCF8DD1CB62}" srcOrd="11" destOrd="0" presId="urn:microsoft.com/office/officeart/2005/8/layout/orgChart1"/>
    <dgm:cxn modelId="{A4F364EE-03A8-4BDA-A26B-17C5E34B4C5C}" type="presParOf" srcId="{2D12ED4C-EB6F-4590-9195-ADCF8DD1CB62}" destId="{B0BFAA6A-24E0-4BC9-9978-EB4FAE421383}" srcOrd="0" destOrd="0" presId="urn:microsoft.com/office/officeart/2005/8/layout/orgChart1"/>
    <dgm:cxn modelId="{5EBC599C-580C-419C-9F93-FC163AF02C82}" type="presParOf" srcId="{B0BFAA6A-24E0-4BC9-9978-EB4FAE421383}" destId="{90EED199-D857-4C94-9EDB-BE0FAE37751A}" srcOrd="0" destOrd="0" presId="urn:microsoft.com/office/officeart/2005/8/layout/orgChart1"/>
    <dgm:cxn modelId="{100D7064-6F98-4C03-8B22-480D81C72818}" type="presParOf" srcId="{B0BFAA6A-24E0-4BC9-9978-EB4FAE421383}" destId="{74CD55FC-6234-406A-B55C-B99271B98345}" srcOrd="1" destOrd="0" presId="urn:microsoft.com/office/officeart/2005/8/layout/orgChart1"/>
    <dgm:cxn modelId="{A312B805-B689-482D-B737-C06306B6133F}" type="presParOf" srcId="{2D12ED4C-EB6F-4590-9195-ADCF8DD1CB62}" destId="{6BBA796F-ED10-4C2D-BE3D-F92AD4199A61}" srcOrd="1" destOrd="0" presId="urn:microsoft.com/office/officeart/2005/8/layout/orgChart1"/>
    <dgm:cxn modelId="{AA44607A-15A1-4F62-B2F7-6A8F6B183322}" type="presParOf" srcId="{6BBA796F-ED10-4C2D-BE3D-F92AD4199A61}" destId="{8666838D-E83C-43E7-91B2-E33F0A44D6A8}" srcOrd="0" destOrd="0" presId="urn:microsoft.com/office/officeart/2005/8/layout/orgChart1"/>
    <dgm:cxn modelId="{BCC11BA0-DB32-4901-9CB3-ED4ABD873032}" type="presParOf" srcId="{6BBA796F-ED10-4C2D-BE3D-F92AD4199A61}" destId="{D44160FF-E97D-49DE-9FDF-B1AE9E504F85}" srcOrd="1" destOrd="0" presId="urn:microsoft.com/office/officeart/2005/8/layout/orgChart1"/>
    <dgm:cxn modelId="{93FED7F9-8433-491E-A620-2804A237CA92}" type="presParOf" srcId="{D44160FF-E97D-49DE-9FDF-B1AE9E504F85}" destId="{89046FFA-2DF1-4D03-A2BD-CFC3F24DC7A7}" srcOrd="0" destOrd="0" presId="urn:microsoft.com/office/officeart/2005/8/layout/orgChart1"/>
    <dgm:cxn modelId="{7E78AA0D-B074-4EC4-B669-CF426B3C4A10}" type="presParOf" srcId="{89046FFA-2DF1-4D03-A2BD-CFC3F24DC7A7}" destId="{4B8F8227-B331-4AFA-B226-49B7EC6FB4FF}" srcOrd="0" destOrd="0" presId="urn:microsoft.com/office/officeart/2005/8/layout/orgChart1"/>
    <dgm:cxn modelId="{50C89651-6C37-43DE-B2DA-CE2F5138859C}" type="presParOf" srcId="{89046FFA-2DF1-4D03-A2BD-CFC3F24DC7A7}" destId="{F3A8063C-2E1B-4EC5-BE8E-88BEFB17E322}" srcOrd="1" destOrd="0" presId="urn:microsoft.com/office/officeart/2005/8/layout/orgChart1"/>
    <dgm:cxn modelId="{049237EF-27E2-4C4A-9C73-2B40482DC831}" type="presParOf" srcId="{D44160FF-E97D-49DE-9FDF-B1AE9E504F85}" destId="{EC2793F8-D544-470C-847F-15E932085970}" srcOrd="1" destOrd="0" presId="urn:microsoft.com/office/officeart/2005/8/layout/orgChart1"/>
    <dgm:cxn modelId="{E1724BF3-5633-4F13-9E07-3FF89345578F}" type="presParOf" srcId="{D44160FF-E97D-49DE-9FDF-B1AE9E504F85}" destId="{6560169D-A3BB-4A61-9AF2-0B1BD854BED8}" srcOrd="2" destOrd="0" presId="urn:microsoft.com/office/officeart/2005/8/layout/orgChart1"/>
    <dgm:cxn modelId="{A939C43A-A56E-4BF6-9CE3-989A42E245D6}" type="presParOf" srcId="{6BBA796F-ED10-4C2D-BE3D-F92AD4199A61}" destId="{07E3E88E-C532-4EAB-B7AC-932A8A79E5B2}" srcOrd="2" destOrd="0" presId="urn:microsoft.com/office/officeart/2005/8/layout/orgChart1"/>
    <dgm:cxn modelId="{56263A7D-E4E9-43A3-BF55-79CD705A4C09}" type="presParOf" srcId="{6BBA796F-ED10-4C2D-BE3D-F92AD4199A61}" destId="{DE749128-1FDD-42D9-A5A4-772C341DFAD7}" srcOrd="3" destOrd="0" presId="urn:microsoft.com/office/officeart/2005/8/layout/orgChart1"/>
    <dgm:cxn modelId="{0EA5D6A4-D09E-4364-8DAF-D3DC7B6B6451}" type="presParOf" srcId="{DE749128-1FDD-42D9-A5A4-772C341DFAD7}" destId="{7B5639D4-DCF6-416D-912F-F59B5DB4DB10}" srcOrd="0" destOrd="0" presId="urn:microsoft.com/office/officeart/2005/8/layout/orgChart1"/>
    <dgm:cxn modelId="{1B68C8F0-3925-4587-A58A-A8194B02485C}" type="presParOf" srcId="{7B5639D4-DCF6-416D-912F-F59B5DB4DB10}" destId="{A9547FAB-C798-4EDA-A433-DF550030E60C}" srcOrd="0" destOrd="0" presId="urn:microsoft.com/office/officeart/2005/8/layout/orgChart1"/>
    <dgm:cxn modelId="{983F8D93-8E4E-4ECD-ADAC-5DC5EAC02D75}" type="presParOf" srcId="{7B5639D4-DCF6-416D-912F-F59B5DB4DB10}" destId="{4D3DFC88-3AB5-4DEE-AFB6-C4ADFEFA7366}" srcOrd="1" destOrd="0" presId="urn:microsoft.com/office/officeart/2005/8/layout/orgChart1"/>
    <dgm:cxn modelId="{0FE1AD87-44C5-4653-9488-57E68791A863}" type="presParOf" srcId="{DE749128-1FDD-42D9-A5A4-772C341DFAD7}" destId="{C7BC7E09-4B2B-486D-B4AF-209616604D3F}" srcOrd="1" destOrd="0" presId="urn:microsoft.com/office/officeart/2005/8/layout/orgChart1"/>
    <dgm:cxn modelId="{21CF2A60-D064-4F5B-B3DB-DAD6BE13B98D}" type="presParOf" srcId="{DE749128-1FDD-42D9-A5A4-772C341DFAD7}" destId="{D06F6421-6FD8-4B14-AE38-DBDBC653D54F}" srcOrd="2" destOrd="0" presId="urn:microsoft.com/office/officeart/2005/8/layout/orgChart1"/>
    <dgm:cxn modelId="{AFBE7275-6F37-4D58-B211-FFAF638198F1}" type="presParOf" srcId="{6BBA796F-ED10-4C2D-BE3D-F92AD4199A61}" destId="{668C3E60-89FD-4DDE-AC35-7925D5CB3775}" srcOrd="4" destOrd="0" presId="urn:microsoft.com/office/officeart/2005/8/layout/orgChart1"/>
    <dgm:cxn modelId="{7FC3A21C-2993-45BD-9AFB-C994EB1EB785}" type="presParOf" srcId="{6BBA796F-ED10-4C2D-BE3D-F92AD4199A61}" destId="{242EDA8E-B4B6-4BED-A132-AF353902B11F}" srcOrd="5" destOrd="0" presId="urn:microsoft.com/office/officeart/2005/8/layout/orgChart1"/>
    <dgm:cxn modelId="{D4A3CDA4-901D-48E6-9BB2-94073E264DFB}" type="presParOf" srcId="{242EDA8E-B4B6-4BED-A132-AF353902B11F}" destId="{A8D8C4C8-46DF-455A-A409-06267BAC1CB7}" srcOrd="0" destOrd="0" presId="urn:microsoft.com/office/officeart/2005/8/layout/orgChart1"/>
    <dgm:cxn modelId="{B7F8999B-A69F-4EF6-9A90-F531EC6A7ABA}" type="presParOf" srcId="{A8D8C4C8-46DF-455A-A409-06267BAC1CB7}" destId="{F64273F9-24FD-4499-B004-2972D543B4EF}" srcOrd="0" destOrd="0" presId="urn:microsoft.com/office/officeart/2005/8/layout/orgChart1"/>
    <dgm:cxn modelId="{FFA8DEAB-C4C0-401E-9342-49FEB9483890}" type="presParOf" srcId="{A8D8C4C8-46DF-455A-A409-06267BAC1CB7}" destId="{2658A308-DDE7-4CD9-9227-4642E7C85F4A}" srcOrd="1" destOrd="0" presId="urn:microsoft.com/office/officeart/2005/8/layout/orgChart1"/>
    <dgm:cxn modelId="{AA430072-D063-48D0-A0B9-988353163320}" type="presParOf" srcId="{242EDA8E-B4B6-4BED-A132-AF353902B11F}" destId="{4C5729D7-5676-4891-9826-1EAF87E18B39}" srcOrd="1" destOrd="0" presId="urn:microsoft.com/office/officeart/2005/8/layout/orgChart1"/>
    <dgm:cxn modelId="{4A2AB619-71F8-4A30-9A1C-3FEDA3BA0222}" type="presParOf" srcId="{242EDA8E-B4B6-4BED-A132-AF353902B11F}" destId="{D1D60BED-22FF-4CBF-B0C2-B1B41C0B3608}" srcOrd="2" destOrd="0" presId="urn:microsoft.com/office/officeart/2005/8/layout/orgChart1"/>
    <dgm:cxn modelId="{C1C0F32F-B8DC-4FB1-9DDD-91240D0DF71F}" type="presParOf" srcId="{2D12ED4C-EB6F-4590-9195-ADCF8DD1CB62}" destId="{576CB514-9256-464F-A1CE-5E1FC32437B5}" srcOrd="2" destOrd="0" presId="urn:microsoft.com/office/officeart/2005/8/layout/orgChart1"/>
    <dgm:cxn modelId="{59C230DC-7E3D-4D5B-99FF-0B315856D739}" type="presParOf" srcId="{92EEC9D8-2B65-44F5-A9F1-FE7F4DB19394}" destId="{10094789-DFED-4E3C-8428-8988AFAC6FE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28E30B-0054-45DC-8643-5AC7CD3A21AC}" type="doc">
      <dgm:prSet loTypeId="urn:microsoft.com/office/officeart/2005/8/layout/orgChart1" loCatId="hierarchy" qsTypeId="urn:microsoft.com/office/officeart/2005/8/quickstyle/simple1" qsCatId="simple" csTypeId="urn:microsoft.com/office/officeart/2005/8/colors/accent1_2" csCatId="accent1"/>
      <dgm:spPr/>
    </dgm:pt>
    <dgm:pt modelId="{80E587BA-2C89-4EF2-9EC4-BACC528814C3}">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hlink"/>
              </a:solidFill>
              <a:effectLst/>
              <a:cs typeface="Arial" charset="0"/>
            </a:rPr>
            <a:t>Canoe Trip to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hlink"/>
              </a:solidFill>
              <a:effectLst/>
              <a:cs typeface="Arial" charset="0"/>
            </a:rPr>
            <a:t>Boundary Waters</a:t>
          </a:r>
          <a:endParaRPr kumimoji="0" lang="en-US" b="1" i="0" u="none" strike="noStrike" cap="none" normalizeH="0" baseline="0" smtClean="0">
            <a:ln>
              <a:noFill/>
            </a:ln>
            <a:solidFill>
              <a:schemeClr val="hlink"/>
            </a:solidFill>
            <a:effectLst/>
            <a:cs typeface="Arial" charset="0"/>
          </a:endParaRPr>
        </a:p>
      </dgm:t>
    </dgm:pt>
    <dgm:pt modelId="{B843D2BA-DC10-45CF-B302-47F1FAFD80A9}" type="parTrans" cxnId="{60097C25-0BF2-4580-BA76-51DE28D4C924}">
      <dgm:prSet/>
      <dgm:spPr/>
    </dgm:pt>
    <dgm:pt modelId="{2564DB63-7664-430C-BDB6-D79758D0F787}" type="sibTrans" cxnId="{60097C25-0BF2-4580-BA76-51DE28D4C924}">
      <dgm:prSet/>
      <dgm:spPr/>
    </dgm:pt>
    <dgm:pt modelId="{EA6C3060-BC0C-4086-AB23-130DAF791267}">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hlink"/>
              </a:solidFill>
              <a:effectLst/>
              <a:cs typeface="Arial" charset="0"/>
            </a:rPr>
            <a:t>Arrange Travel</a:t>
          </a:r>
          <a:endParaRPr kumimoji="0" lang="en-US" b="1" i="0" u="none" strike="noStrike" cap="none" normalizeH="0" baseline="0" smtClean="0">
            <a:ln>
              <a:noFill/>
            </a:ln>
            <a:solidFill>
              <a:schemeClr val="hlink"/>
            </a:solidFill>
            <a:effectLst/>
            <a:cs typeface="Arial" charset="0"/>
          </a:endParaRPr>
        </a:p>
      </dgm:t>
    </dgm:pt>
    <dgm:pt modelId="{F1E4D094-26AE-4E39-AD8E-3DEF5A76C704}" type="parTrans" cxnId="{5F60CBBB-B2D9-4980-9ABB-BA1DCAA4A5C5}">
      <dgm:prSet/>
      <dgm:spPr/>
    </dgm:pt>
    <dgm:pt modelId="{10D8FF42-0EFE-414E-9CFA-A3F3146724B5}" type="sibTrans" cxnId="{5F60CBBB-B2D9-4980-9ABB-BA1DCAA4A5C5}">
      <dgm:prSet/>
      <dgm:spPr/>
    </dgm:pt>
    <dgm:pt modelId="{EBCF23EA-3BB8-4C58-B4BE-C4AE96096ED7}">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cs typeface="Arial" charset="0"/>
            </a:rPr>
            <a:t>Schedule Flights to Mpls</a:t>
          </a:r>
          <a:endParaRPr kumimoji="0" lang="en-US" b="0" i="0" u="none" strike="noStrike" cap="none" normalizeH="0" baseline="0" smtClean="0">
            <a:ln>
              <a:noFill/>
            </a:ln>
            <a:solidFill>
              <a:schemeClr val="hlink"/>
            </a:solidFill>
            <a:effectLst/>
            <a:cs typeface="Arial" charset="0"/>
          </a:endParaRPr>
        </a:p>
      </dgm:t>
    </dgm:pt>
    <dgm:pt modelId="{A52F2F22-4AAF-4C3A-83DE-0D2FB2880A37}" type="parTrans" cxnId="{1BD1BA34-589E-47DD-91CB-890461C478F6}">
      <dgm:prSet/>
      <dgm:spPr/>
    </dgm:pt>
    <dgm:pt modelId="{761B225A-984A-4728-9074-0CE33C947EA8}" type="sibTrans" cxnId="{1BD1BA34-589E-47DD-91CB-890461C478F6}">
      <dgm:prSet/>
      <dgm:spPr/>
    </dgm:pt>
    <dgm:pt modelId="{1C497068-937C-4B7E-852C-B453EC2A090D}">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cs typeface="Arial" charset="0"/>
            </a:rPr>
            <a:t>Rent Van</a:t>
          </a:r>
          <a:endParaRPr kumimoji="0" lang="en-US" b="0" i="0" u="none" strike="noStrike" cap="none" normalizeH="0" baseline="0" smtClean="0">
            <a:ln>
              <a:noFill/>
            </a:ln>
            <a:solidFill>
              <a:schemeClr val="hlink"/>
            </a:solidFill>
            <a:effectLst/>
            <a:cs typeface="Arial" charset="0"/>
          </a:endParaRPr>
        </a:p>
      </dgm:t>
    </dgm:pt>
    <dgm:pt modelId="{555115D2-15F2-4C23-88CB-94516D6F2A67}" type="parTrans" cxnId="{A6B56160-3EA8-4737-85E8-07D21413604C}">
      <dgm:prSet/>
      <dgm:spPr/>
    </dgm:pt>
    <dgm:pt modelId="{D168D4F0-B8B1-45E5-8E3F-F8A5D42BAF65}" type="sibTrans" cxnId="{A6B56160-3EA8-4737-85E8-07D21413604C}">
      <dgm:prSet/>
      <dgm:spPr/>
    </dgm:pt>
    <dgm:pt modelId="{0229002E-5DDD-4348-B848-676C6E1ADFAC}">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cs typeface="Arial" charset="0"/>
            </a:rPr>
            <a:t>Arrange Motel</a:t>
          </a:r>
          <a:endParaRPr kumimoji="0" lang="en-US" b="0" i="0" u="none" strike="noStrike" cap="none" normalizeH="0" baseline="0" smtClean="0">
            <a:ln>
              <a:noFill/>
            </a:ln>
            <a:solidFill>
              <a:schemeClr val="hlink"/>
            </a:solidFill>
            <a:effectLst/>
            <a:cs typeface="Arial" charset="0"/>
          </a:endParaRPr>
        </a:p>
      </dgm:t>
    </dgm:pt>
    <dgm:pt modelId="{CDFF7872-B24B-4CE7-918B-4AFB1A199D31}" type="parTrans" cxnId="{3EEA35FD-B8AD-4C01-940F-1552BB83FFEC}">
      <dgm:prSet/>
      <dgm:spPr/>
    </dgm:pt>
    <dgm:pt modelId="{F987CA6E-B0CC-4DD8-9D35-DB20670D7706}" type="sibTrans" cxnId="{3EEA35FD-B8AD-4C01-940F-1552BB83FFEC}">
      <dgm:prSet/>
      <dgm:spPr/>
    </dgm:pt>
    <dgm:pt modelId="{3D160F97-4014-4776-8A87-E9A6DF897E64}">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cs typeface="Arial" charset="0"/>
            </a:rPr>
            <a:t>Schedule return flights</a:t>
          </a:r>
          <a:endParaRPr kumimoji="0" lang="en-US" b="0" i="0" u="none" strike="noStrike" cap="none" normalizeH="0" baseline="0" smtClean="0">
            <a:ln>
              <a:noFill/>
            </a:ln>
            <a:solidFill>
              <a:schemeClr val="hlink"/>
            </a:solidFill>
            <a:effectLst/>
            <a:cs typeface="Arial" charset="0"/>
          </a:endParaRPr>
        </a:p>
      </dgm:t>
    </dgm:pt>
    <dgm:pt modelId="{B3CEB16D-FB14-45D9-BB9A-847BACC6444E}" type="parTrans" cxnId="{D2EF1688-4D8D-4DA8-81F6-785C0AEF156E}">
      <dgm:prSet/>
      <dgm:spPr/>
    </dgm:pt>
    <dgm:pt modelId="{416F8022-458B-4F3F-B74A-582286CC7D52}" type="sibTrans" cxnId="{D2EF1688-4D8D-4DA8-81F6-785C0AEF156E}">
      <dgm:prSet/>
      <dgm:spPr/>
    </dgm:pt>
    <dgm:pt modelId="{C44D8402-8B75-47B1-AFD4-45E23E26BB1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hlink"/>
              </a:solidFill>
              <a:effectLst/>
              <a:cs typeface="Arial" charset="0"/>
            </a:rPr>
            <a:t>Get Equipment</a:t>
          </a:r>
          <a:endParaRPr kumimoji="0" lang="en-US" b="1" i="0" u="none" strike="noStrike" cap="none" normalizeH="0" baseline="0" smtClean="0">
            <a:ln>
              <a:noFill/>
            </a:ln>
            <a:solidFill>
              <a:schemeClr val="hlink"/>
            </a:solidFill>
            <a:effectLst/>
            <a:cs typeface="Arial" charset="0"/>
          </a:endParaRPr>
        </a:p>
      </dgm:t>
    </dgm:pt>
    <dgm:pt modelId="{E505EC1A-16A6-4F2C-87DC-232F16F682E9}" type="parTrans" cxnId="{3CE2791E-B5FE-47E9-AE7C-EFC1C86D7861}">
      <dgm:prSet/>
      <dgm:spPr/>
    </dgm:pt>
    <dgm:pt modelId="{A0823090-E442-45D6-A749-EEE9F22C3FED}" type="sibTrans" cxnId="{3CE2791E-B5FE-47E9-AE7C-EFC1C86D7861}">
      <dgm:prSet/>
      <dgm:spPr/>
    </dgm:pt>
    <dgm:pt modelId="{4A295FA8-6F6E-4D36-8409-D41D86F9138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cs typeface="Arial" charset="0"/>
            </a:rPr>
            <a:t>Contact BW Outfitter</a:t>
          </a:r>
          <a:endParaRPr kumimoji="0" lang="en-US" b="0" i="0" u="none" strike="noStrike" cap="none" normalizeH="0" baseline="0" smtClean="0">
            <a:ln>
              <a:noFill/>
            </a:ln>
            <a:solidFill>
              <a:schemeClr val="hlink"/>
            </a:solidFill>
            <a:effectLst/>
            <a:cs typeface="Arial" charset="0"/>
          </a:endParaRPr>
        </a:p>
      </dgm:t>
    </dgm:pt>
    <dgm:pt modelId="{523144E7-A744-42B4-88A9-3367320911C7}" type="parTrans" cxnId="{BAD60CCF-D0FF-4F13-B50A-A156ED82450C}">
      <dgm:prSet/>
      <dgm:spPr/>
    </dgm:pt>
    <dgm:pt modelId="{D1EBA623-2011-49EE-A848-930FD9EF8880}" type="sibTrans" cxnId="{BAD60CCF-D0FF-4F13-B50A-A156ED82450C}">
      <dgm:prSet/>
      <dgm:spPr/>
    </dgm:pt>
    <dgm:pt modelId="{8AFE9FC2-7EDD-44EE-A892-A64C179E91A5}">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Rent canoes</a:t>
          </a:r>
          <a:endParaRPr kumimoji="0" lang="en-US" b="0" i="0" u="none" strike="noStrike" cap="none" normalizeH="0" baseline="0" smtClean="0">
            <a:ln>
              <a:noFill/>
            </a:ln>
            <a:solidFill>
              <a:schemeClr val="hlink"/>
            </a:solidFill>
            <a:effectLst/>
            <a:latin typeface="Arial" charset="0"/>
            <a:cs typeface="Arial" charset="0"/>
          </a:endParaRPr>
        </a:p>
      </dgm:t>
    </dgm:pt>
    <dgm:pt modelId="{4EB5C8E7-A4C1-4B3E-B57B-6E87A10CF18F}" type="parTrans" cxnId="{8A0374B8-15D9-40F7-803B-A8B7BAA01164}">
      <dgm:prSet/>
      <dgm:spPr/>
    </dgm:pt>
    <dgm:pt modelId="{EC5A2F86-6008-401B-8C23-9BF295E54063}" type="sibTrans" cxnId="{8A0374B8-15D9-40F7-803B-A8B7BAA01164}">
      <dgm:prSet/>
      <dgm:spPr/>
    </dgm:pt>
    <dgm:pt modelId="{5D77DDCD-A739-4C39-974F-0F89CC399CC9}">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Rent Tents </a:t>
          </a:r>
          <a:endParaRPr kumimoji="0" lang="en-US" b="0" i="0" u="none" strike="noStrike" cap="none" normalizeH="0" baseline="0" smtClean="0">
            <a:ln>
              <a:noFill/>
            </a:ln>
            <a:solidFill>
              <a:schemeClr val="hlink"/>
            </a:solidFill>
            <a:effectLst/>
            <a:latin typeface="Arial" charset="0"/>
            <a:cs typeface="Arial" charset="0"/>
          </a:endParaRPr>
        </a:p>
      </dgm:t>
    </dgm:pt>
    <dgm:pt modelId="{17F62669-400A-4A77-B78C-11DDCEBB9736}" type="parTrans" cxnId="{AE7AF34C-0006-4788-ACF9-075D3F023368}">
      <dgm:prSet/>
      <dgm:spPr/>
    </dgm:pt>
    <dgm:pt modelId="{BCC796B1-14D8-4F5F-B647-C94EE92C484B}" type="sibTrans" cxnId="{AE7AF34C-0006-4788-ACF9-075D3F023368}">
      <dgm:prSet/>
      <dgm:spPr/>
    </dgm:pt>
    <dgm:pt modelId="{5E9129B5-810C-4E08-81D6-C048CE546267}">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Bring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Sleeping Bags</a:t>
          </a:r>
          <a:endParaRPr kumimoji="0" lang="en-US" b="0" i="0" u="none" strike="noStrike" cap="none" normalizeH="0" baseline="0" smtClean="0">
            <a:ln>
              <a:noFill/>
            </a:ln>
            <a:solidFill>
              <a:schemeClr val="hlink"/>
            </a:solidFill>
            <a:effectLst/>
            <a:latin typeface="Arial" charset="0"/>
            <a:cs typeface="Arial" charset="0"/>
          </a:endParaRPr>
        </a:p>
      </dgm:t>
    </dgm:pt>
    <dgm:pt modelId="{47DDC902-5E41-4962-89C7-FA6A65F96A0C}" type="parTrans" cxnId="{2AA03D71-5936-42CD-80F0-08757C6AF0D2}">
      <dgm:prSet/>
      <dgm:spPr/>
    </dgm:pt>
    <dgm:pt modelId="{A419C37E-F415-4EA2-89EB-D20FBACEFD53}" type="sibTrans" cxnId="{2AA03D71-5936-42CD-80F0-08757C6AF0D2}">
      <dgm:prSet/>
      <dgm:spPr/>
    </dgm:pt>
    <dgm:pt modelId="{1A509FBF-DE46-442A-9A27-9572DED3BCE7}">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Bring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Fishing Gear</a:t>
          </a:r>
          <a:endParaRPr kumimoji="0" lang="en-US" b="0" i="0" u="none" strike="noStrike" cap="none" normalizeH="0" baseline="0" smtClean="0">
            <a:ln>
              <a:noFill/>
            </a:ln>
            <a:solidFill>
              <a:schemeClr val="hlink"/>
            </a:solidFill>
            <a:effectLst/>
            <a:latin typeface="Arial" charset="0"/>
            <a:cs typeface="Arial" charset="0"/>
          </a:endParaRPr>
        </a:p>
      </dgm:t>
    </dgm:pt>
    <dgm:pt modelId="{EA37D176-D504-42C9-9186-8CB128910002}" type="parTrans" cxnId="{B5B53F77-8356-4BDC-938A-18140EC00BC5}">
      <dgm:prSet/>
      <dgm:spPr/>
    </dgm:pt>
    <dgm:pt modelId="{EE6B3730-F7EB-4E56-B4D2-13F9B41EB8D6}" type="sibTrans" cxnId="{B5B53F77-8356-4BDC-938A-18140EC00BC5}">
      <dgm:prSet/>
      <dgm:spPr/>
    </dgm:pt>
    <dgm:pt modelId="{254F7D97-944F-4E9C-ACB0-58673F48A342}">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Bring lights and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waterproof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matches</a:t>
          </a:r>
          <a:endParaRPr kumimoji="0" lang="en-US" b="0" i="0" u="none" strike="noStrike" cap="none" normalizeH="0" baseline="0" smtClean="0">
            <a:ln>
              <a:noFill/>
            </a:ln>
            <a:solidFill>
              <a:schemeClr val="hlink"/>
            </a:solidFill>
            <a:effectLst/>
            <a:latin typeface="Arial" charset="0"/>
            <a:cs typeface="Arial" charset="0"/>
          </a:endParaRPr>
        </a:p>
      </dgm:t>
    </dgm:pt>
    <dgm:pt modelId="{FD907DA5-1F36-4E93-A734-1966591E9504}" type="parTrans" cxnId="{3DBF1102-C0B5-4FC6-B104-7F5E1974391A}">
      <dgm:prSet/>
      <dgm:spPr/>
    </dgm:pt>
    <dgm:pt modelId="{237B6D3D-8DB8-4CAF-A835-1F4768B1D1FB}" type="sibTrans" cxnId="{3DBF1102-C0B5-4FC6-B104-7F5E1974391A}">
      <dgm:prSet/>
      <dgm:spPr/>
    </dgm:pt>
    <dgm:pt modelId="{D17B9AFD-A17E-4B6B-BE30-B8E615D28AD9}">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hlink"/>
              </a:solidFill>
              <a:effectLst/>
              <a:cs typeface="Arial" charset="0"/>
            </a:rPr>
            <a:t>Plan Meals</a:t>
          </a:r>
          <a:endParaRPr kumimoji="0" lang="en-US" b="1" i="0" u="none" strike="noStrike" cap="none" normalizeH="0" baseline="0" smtClean="0">
            <a:ln>
              <a:noFill/>
            </a:ln>
            <a:solidFill>
              <a:schemeClr val="hlink"/>
            </a:solidFill>
            <a:effectLst/>
            <a:cs typeface="Arial" charset="0"/>
          </a:endParaRPr>
        </a:p>
      </dgm:t>
    </dgm:pt>
    <dgm:pt modelId="{12D84CBC-1A86-46A6-B5A4-9F21AFD3DB14}" type="parTrans" cxnId="{B8E9014F-1D12-4613-80C9-7C7954B95F08}">
      <dgm:prSet/>
      <dgm:spPr/>
    </dgm:pt>
    <dgm:pt modelId="{AD9A6FFE-0279-4D2D-91F6-D5CC18C711D5}" type="sibTrans" cxnId="{B8E9014F-1D12-4613-80C9-7C7954B95F08}">
      <dgm:prSet/>
      <dgm:spPr/>
    </dgm:pt>
    <dgm:pt modelId="{43D66E42-0690-4E7D-945D-21A721B1406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hlink"/>
              </a:solidFill>
              <a:effectLst/>
              <a:cs typeface="Arial" charset="0"/>
            </a:rPr>
            <a:t>Bring cooking gear</a:t>
          </a:r>
        </a:p>
      </dgm:t>
    </dgm:pt>
    <dgm:pt modelId="{CF0A03F5-29C9-407F-A89A-62DF48B780CE}" type="parTrans" cxnId="{B9641364-62BF-4A26-AEEA-CE7093E38B10}">
      <dgm:prSet/>
      <dgm:spPr/>
    </dgm:pt>
    <dgm:pt modelId="{39A7E334-F391-4F1F-AE2B-37B6A5F7476B}" type="sibTrans" cxnId="{B9641364-62BF-4A26-AEEA-CE7093E38B10}">
      <dgm:prSet/>
      <dgm:spPr/>
    </dgm:pt>
    <dgm:pt modelId="{59802985-53BE-484D-A848-DFF233876B05}">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cs typeface="Arial" charset="0"/>
            </a:rPr>
            <a:t>Freeze dry food</a:t>
          </a:r>
          <a:endParaRPr kumimoji="0" lang="en-US" b="0" i="0" u="none" strike="noStrike" cap="none" normalizeH="0" baseline="0" smtClean="0">
            <a:ln>
              <a:noFill/>
            </a:ln>
            <a:solidFill>
              <a:schemeClr val="hlink"/>
            </a:solidFill>
            <a:effectLst/>
            <a:cs typeface="Arial" charset="0"/>
          </a:endParaRPr>
        </a:p>
      </dgm:t>
    </dgm:pt>
    <dgm:pt modelId="{48382990-36BA-4B31-94B9-066D8968964A}" type="parTrans" cxnId="{77CCCB99-FD4F-4061-89B3-1CD466AE3408}">
      <dgm:prSet/>
      <dgm:spPr/>
    </dgm:pt>
    <dgm:pt modelId="{A5BC250D-C7A5-4C1A-B761-F0800C2F098D}" type="sibTrans" cxnId="{77CCCB99-FD4F-4061-89B3-1CD466AE3408}">
      <dgm:prSet/>
      <dgm:spPr/>
    </dgm:pt>
    <dgm:pt modelId="{FC8F8B9C-F129-4E87-8440-8E739D730C96}">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Prepare 7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breakfasts</a:t>
          </a:r>
          <a:endParaRPr kumimoji="0" lang="en-US" b="0" i="0" u="none" strike="noStrike" cap="none" normalizeH="0" baseline="0" smtClean="0">
            <a:ln>
              <a:noFill/>
            </a:ln>
            <a:solidFill>
              <a:schemeClr val="hlink"/>
            </a:solidFill>
            <a:effectLst/>
            <a:latin typeface="Arial" charset="0"/>
            <a:cs typeface="Arial" charset="0"/>
          </a:endParaRPr>
        </a:p>
      </dgm:t>
    </dgm:pt>
    <dgm:pt modelId="{AD417947-C500-40EF-BA9E-7A831783772B}" type="parTrans" cxnId="{28544C0B-3755-41EB-A940-D7589C4833AE}">
      <dgm:prSet/>
      <dgm:spPr/>
    </dgm:pt>
    <dgm:pt modelId="{B3B39551-1822-4E86-B8BC-0CD4B06112AD}" type="sibTrans" cxnId="{28544C0B-3755-41EB-A940-D7589C4833AE}">
      <dgm:prSet/>
      <dgm:spPr/>
    </dgm:pt>
    <dgm:pt modelId="{360314C5-FB47-42FD-8DFC-EC64EEC49BA8}">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Prepare 7 lunches</a:t>
          </a:r>
          <a:endParaRPr kumimoji="0" lang="en-US" b="0" i="0" u="none" strike="noStrike" cap="none" normalizeH="0" baseline="0" smtClean="0">
            <a:ln>
              <a:noFill/>
            </a:ln>
            <a:solidFill>
              <a:schemeClr val="hlink"/>
            </a:solidFill>
            <a:effectLst/>
            <a:latin typeface="Arial" charset="0"/>
            <a:cs typeface="Arial" charset="0"/>
          </a:endParaRPr>
        </a:p>
      </dgm:t>
    </dgm:pt>
    <dgm:pt modelId="{C4E3762A-4490-41A1-ADCA-784A2B085523}" type="parTrans" cxnId="{747ACAC5-72B3-4FE1-8893-B298F7C4DD3E}">
      <dgm:prSet/>
      <dgm:spPr/>
    </dgm:pt>
    <dgm:pt modelId="{533649D4-054F-47E4-B6E7-5E5D4A360C65}" type="sibTrans" cxnId="{747ACAC5-72B3-4FE1-8893-B298F7C4DD3E}">
      <dgm:prSet/>
      <dgm:spPr/>
    </dgm:pt>
    <dgm:pt modelId="{406E6198-8679-4D53-9A38-557F635E8115}">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Prepare 6 dinners</a:t>
          </a:r>
          <a:endParaRPr kumimoji="0" lang="en-US" b="0" i="0" u="none" strike="noStrike" cap="none" normalizeH="0" baseline="0" smtClean="0">
            <a:ln>
              <a:noFill/>
            </a:ln>
            <a:solidFill>
              <a:schemeClr val="hlink"/>
            </a:solidFill>
            <a:effectLst/>
            <a:latin typeface="Arial" charset="0"/>
            <a:cs typeface="Arial" charset="0"/>
          </a:endParaRPr>
        </a:p>
      </dgm:t>
    </dgm:pt>
    <dgm:pt modelId="{9B63B8F5-B515-47B5-A92E-778959B831B2}" type="parTrans" cxnId="{6C8B4EDD-0718-4306-BB46-34B03DDAEF47}">
      <dgm:prSet/>
      <dgm:spPr/>
    </dgm:pt>
    <dgm:pt modelId="{69285499-B941-48F2-A9A1-5A1A22024C3A}" type="sibTrans" cxnId="{6C8B4EDD-0718-4306-BB46-34B03DDAEF47}">
      <dgm:prSet/>
      <dgm:spPr/>
    </dgm:pt>
    <dgm:pt modelId="{8B59A76F-B34D-4F32-A886-96B079E6CC7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hlink"/>
              </a:solidFill>
              <a:effectLst/>
              <a:cs typeface="Arial" charset="0"/>
            </a:rPr>
            <a:t>Prepare Budget</a:t>
          </a:r>
          <a:endParaRPr kumimoji="0" lang="en-US" b="1" i="0" u="none" strike="noStrike" cap="none" normalizeH="0" baseline="0" smtClean="0">
            <a:ln>
              <a:noFill/>
            </a:ln>
            <a:solidFill>
              <a:schemeClr val="hlink"/>
            </a:solidFill>
            <a:effectLst/>
            <a:cs typeface="Arial" charset="0"/>
          </a:endParaRPr>
        </a:p>
      </dgm:t>
    </dgm:pt>
    <dgm:pt modelId="{FC7961FF-6E8E-4F49-B865-15D99196595C}" type="parTrans" cxnId="{B9B26B2D-5D70-4016-B486-738A534BC522}">
      <dgm:prSet/>
      <dgm:spPr/>
    </dgm:pt>
    <dgm:pt modelId="{489354D6-876C-436A-8626-365FCC732C4F}" type="sibTrans" cxnId="{B9B26B2D-5D70-4016-B486-738A534BC522}">
      <dgm:prSet/>
      <dgm:spPr/>
    </dgm:pt>
    <dgm:pt modelId="{75632436-124B-475C-BFA9-1E1459E5C24F}">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cs typeface="Arial" charset="0"/>
            </a:rPr>
            <a:t>Assign Budget Person</a:t>
          </a:r>
          <a:endParaRPr kumimoji="0" lang="en-US" b="0" i="0" u="none" strike="noStrike" cap="none" normalizeH="0" baseline="0" smtClean="0">
            <a:ln>
              <a:noFill/>
            </a:ln>
            <a:solidFill>
              <a:schemeClr val="hlink"/>
            </a:solidFill>
            <a:effectLst/>
            <a:cs typeface="Arial" charset="0"/>
          </a:endParaRPr>
        </a:p>
      </dgm:t>
    </dgm:pt>
    <dgm:pt modelId="{D7708869-0773-498C-ABAA-F1A69417FCB4}" type="parTrans" cxnId="{CFC6701A-EF92-4B0E-A30C-EFACA084DCDB}">
      <dgm:prSet/>
      <dgm:spPr/>
    </dgm:pt>
    <dgm:pt modelId="{CCD007FD-B80B-42C7-8947-5FE27D4BFB97}" type="sibTrans" cxnId="{CFC6701A-EF92-4B0E-A30C-EFACA084DCDB}">
      <dgm:prSet/>
      <dgm:spPr/>
    </dgm:pt>
    <dgm:pt modelId="{399F315F-DD48-4BF0-B4AC-433353723610}">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cs typeface="Arial" charset="0"/>
            </a:rPr>
            <a:t>Get deposits</a:t>
          </a:r>
          <a:endParaRPr kumimoji="0" lang="en-US" b="0" i="0" u="none" strike="noStrike" cap="none" normalizeH="0" baseline="0" smtClean="0">
            <a:ln>
              <a:noFill/>
            </a:ln>
            <a:solidFill>
              <a:schemeClr val="hlink"/>
            </a:solidFill>
            <a:effectLst/>
            <a:cs typeface="Arial" charset="0"/>
          </a:endParaRPr>
        </a:p>
      </dgm:t>
    </dgm:pt>
    <dgm:pt modelId="{AC059F56-F407-4837-AEA7-F850D4B48CCE}" type="parTrans" cxnId="{2324F453-0D5D-40B1-AE8C-98366E894774}">
      <dgm:prSet/>
      <dgm:spPr/>
    </dgm:pt>
    <dgm:pt modelId="{E8E4D8E8-A4CA-4D8C-9D7D-FC3B670C3CBF}" type="sibTrans" cxnId="{2324F453-0D5D-40B1-AE8C-98366E894774}">
      <dgm:prSet/>
      <dgm:spPr/>
    </dgm:pt>
    <dgm:pt modelId="{0020B5AB-6544-47E5-91DF-28EBAE3FACE8}">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cs typeface="Arial" charset="0"/>
            </a:rPr>
            <a:t>Retain Receipts</a:t>
          </a:r>
          <a:endParaRPr kumimoji="0" lang="en-US" b="0" i="0" u="none" strike="noStrike" cap="none" normalizeH="0" baseline="0" smtClean="0">
            <a:ln>
              <a:noFill/>
            </a:ln>
            <a:solidFill>
              <a:schemeClr val="hlink"/>
            </a:solidFill>
            <a:effectLst/>
            <a:cs typeface="Arial" charset="0"/>
          </a:endParaRPr>
        </a:p>
      </dgm:t>
    </dgm:pt>
    <dgm:pt modelId="{E02438AB-E5E4-4170-A359-C646171933EE}" type="parTrans" cxnId="{D9227A7A-228D-40D4-A7B4-DAB4F0111C44}">
      <dgm:prSet/>
      <dgm:spPr/>
    </dgm:pt>
    <dgm:pt modelId="{FE7FB1EA-0A4B-437A-B47E-487AA9F7952B}" type="sibTrans" cxnId="{D9227A7A-228D-40D4-A7B4-DAB4F0111C44}">
      <dgm:prSet/>
      <dgm:spPr/>
    </dgm:pt>
    <dgm:pt modelId="{D2B8BDD1-A667-447B-8862-5FD9BE85B160}">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cs typeface="Arial" charset="0"/>
            </a:rPr>
            <a:t>Pay for supplies</a:t>
          </a:r>
          <a:endParaRPr kumimoji="0" lang="en-US" b="0" i="0" u="none" strike="noStrike" cap="none" normalizeH="0" baseline="0" smtClean="0">
            <a:ln>
              <a:noFill/>
            </a:ln>
            <a:solidFill>
              <a:schemeClr val="hlink"/>
            </a:solidFill>
            <a:effectLst/>
            <a:cs typeface="Arial" charset="0"/>
          </a:endParaRPr>
        </a:p>
      </dgm:t>
    </dgm:pt>
    <dgm:pt modelId="{87F3047C-A803-47BE-B977-B2E0E300853A}" type="parTrans" cxnId="{CF08A213-1CAC-44FF-8D4F-3832F6E85610}">
      <dgm:prSet/>
      <dgm:spPr/>
    </dgm:pt>
    <dgm:pt modelId="{0A6DE809-F65E-4F53-84F0-D859BA62F9D1}" type="sibTrans" cxnId="{CF08A213-1CAC-44FF-8D4F-3832F6E85610}">
      <dgm:prSet/>
      <dgm:spPr/>
    </dgm:pt>
    <dgm:pt modelId="{0672A1A4-C1CE-43C1-8AFC-28CEB2B1B842}">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cs typeface="Arial" charset="0"/>
            </a:rPr>
            <a:t>Close-out trip</a:t>
          </a:r>
          <a:endParaRPr kumimoji="0" lang="en-US" b="0" i="0" u="none" strike="noStrike" cap="none" normalizeH="0" baseline="0" smtClean="0">
            <a:ln>
              <a:noFill/>
            </a:ln>
            <a:solidFill>
              <a:schemeClr val="hlink"/>
            </a:solidFill>
            <a:effectLst/>
            <a:cs typeface="Arial" charset="0"/>
          </a:endParaRPr>
        </a:p>
      </dgm:t>
    </dgm:pt>
    <dgm:pt modelId="{E9F871A9-695A-4034-956B-C3DBF932D11A}" type="parTrans" cxnId="{BC5EB9D0-A1B0-4C3A-9B7E-FF6E0C4EA635}">
      <dgm:prSet/>
      <dgm:spPr/>
    </dgm:pt>
    <dgm:pt modelId="{AC6766F0-6A30-4F5C-9905-EF147716D2EA}" type="sibTrans" cxnId="{BC5EB9D0-A1B0-4C3A-9B7E-FF6E0C4EA635}">
      <dgm:prSet/>
      <dgm:spPr/>
    </dgm:pt>
    <dgm:pt modelId="{769DA4B2-9D2E-4239-8E89-81D3B6ADCD5B}">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hlink"/>
              </a:solidFill>
              <a:effectLst/>
              <a:cs typeface="Arial" charset="0"/>
            </a:rPr>
            <a:t>Plan for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hlink"/>
              </a:solidFill>
              <a:effectLst/>
              <a:cs typeface="Arial" charset="0"/>
            </a:rPr>
            <a:t>Emergencies</a:t>
          </a:r>
          <a:endParaRPr kumimoji="0" lang="en-US" b="1" i="0" u="none" strike="noStrike" cap="none" normalizeH="0" baseline="0" smtClean="0">
            <a:ln>
              <a:noFill/>
            </a:ln>
            <a:solidFill>
              <a:schemeClr val="hlink"/>
            </a:solidFill>
            <a:effectLst/>
            <a:cs typeface="Arial" charset="0"/>
          </a:endParaRPr>
        </a:p>
      </dgm:t>
    </dgm:pt>
    <dgm:pt modelId="{34E9D57E-727B-478E-90F6-641F5BCF29D6}" type="parTrans" cxnId="{23E85109-209D-4E7F-9E69-BE958AA9CFBD}">
      <dgm:prSet/>
      <dgm:spPr/>
    </dgm:pt>
    <dgm:pt modelId="{F64E54D4-F7ED-4299-AE3C-C014F61DB1C6}" type="sibTrans" cxnId="{23E85109-209D-4E7F-9E69-BE958AA9CFBD}">
      <dgm:prSet/>
      <dgm:spPr/>
    </dgm:pt>
    <dgm:pt modelId="{AC3CB4CC-F30F-4ADF-B140-BD6B6CA460FC}">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Obtain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emerg. #’s</a:t>
          </a:r>
          <a:endParaRPr kumimoji="0" lang="en-US" b="0" i="0" u="none" strike="noStrike" cap="none" normalizeH="0" baseline="0" smtClean="0">
            <a:ln>
              <a:noFill/>
            </a:ln>
            <a:solidFill>
              <a:schemeClr val="hlink"/>
            </a:solidFill>
            <a:effectLst/>
            <a:latin typeface="Arial" charset="0"/>
            <a:cs typeface="Arial" charset="0"/>
          </a:endParaRPr>
        </a:p>
      </dgm:t>
    </dgm:pt>
    <dgm:pt modelId="{25C17D5B-D276-4A36-A699-5102DEDEB7D1}" type="parTrans" cxnId="{281701F4-AE8D-4360-847C-783D0E7F0301}">
      <dgm:prSet/>
      <dgm:spPr/>
    </dgm:pt>
    <dgm:pt modelId="{EC7AA69D-137B-494E-B3BE-26A6216BB1D3}" type="sibTrans" cxnId="{281701F4-AE8D-4360-847C-783D0E7F0301}">
      <dgm:prSet/>
      <dgm:spPr/>
    </dgm:pt>
    <dgm:pt modelId="{4B8EE43C-6815-49F1-9036-906BA2B32CF7}">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Arrange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contact at BW</a:t>
          </a:r>
          <a:endParaRPr kumimoji="0" lang="en-US" b="0" i="0" u="none" strike="noStrike" cap="none" normalizeH="0" baseline="0" smtClean="0">
            <a:ln>
              <a:noFill/>
            </a:ln>
            <a:solidFill>
              <a:schemeClr val="hlink"/>
            </a:solidFill>
            <a:effectLst/>
            <a:latin typeface="Arial" charset="0"/>
            <a:cs typeface="Arial" charset="0"/>
          </a:endParaRPr>
        </a:p>
      </dgm:t>
    </dgm:pt>
    <dgm:pt modelId="{57DD04DA-C29B-4D45-994A-FA865C80A818}" type="parTrans" cxnId="{4E1EDCDE-6C72-412C-AAB8-13BFF662F861}">
      <dgm:prSet/>
      <dgm:spPr/>
    </dgm:pt>
    <dgm:pt modelId="{808038E8-179B-4659-A1DE-4B2EECEA33A4}" type="sibTrans" cxnId="{4E1EDCDE-6C72-412C-AAB8-13BFF662F861}">
      <dgm:prSet/>
      <dgm:spPr/>
    </dgm:pt>
    <dgm:pt modelId="{E46AD07A-A741-4E96-9D4E-F3D93AFED984}">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Bring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emerg. flares</a:t>
          </a:r>
          <a:endParaRPr kumimoji="0" lang="en-US" b="0" i="0" u="none" strike="noStrike" cap="none" normalizeH="0" baseline="0" smtClean="0">
            <a:ln>
              <a:noFill/>
            </a:ln>
            <a:solidFill>
              <a:schemeClr val="hlink"/>
            </a:solidFill>
            <a:effectLst/>
            <a:latin typeface="Arial" charset="0"/>
            <a:cs typeface="Arial" charset="0"/>
          </a:endParaRPr>
        </a:p>
      </dgm:t>
    </dgm:pt>
    <dgm:pt modelId="{D8203A4F-ED58-4EED-A8E8-2FFC4D88D3C8}" type="parTrans" cxnId="{0FEB092F-47CA-4545-A568-48BC2BBF6239}">
      <dgm:prSet/>
      <dgm:spPr/>
    </dgm:pt>
    <dgm:pt modelId="{24A15386-2C08-4021-A343-53B133CE83A6}" type="sibTrans" cxnId="{0FEB092F-47CA-4545-A568-48BC2BBF6239}">
      <dgm:prSet/>
      <dgm:spPr/>
    </dgm:pt>
    <dgm:pt modelId="{D2CE95EA-9DF6-4184-88C3-53B5FFF5D475}">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Bring two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first aid kits</a:t>
          </a:r>
          <a:endParaRPr kumimoji="0" lang="en-US" b="0" i="0" u="none" strike="noStrike" cap="none" normalizeH="0" baseline="0" smtClean="0">
            <a:ln>
              <a:noFill/>
            </a:ln>
            <a:solidFill>
              <a:schemeClr val="hlink"/>
            </a:solidFill>
            <a:effectLst/>
            <a:latin typeface="Arial" charset="0"/>
            <a:cs typeface="Arial" charset="0"/>
          </a:endParaRPr>
        </a:p>
      </dgm:t>
    </dgm:pt>
    <dgm:pt modelId="{5AC9599C-BC8D-47A7-B447-ACD38A90F273}" type="parTrans" cxnId="{0E2992C5-9858-434B-BA98-FFAFCCFF8529}">
      <dgm:prSet/>
      <dgm:spPr/>
    </dgm:pt>
    <dgm:pt modelId="{29848B50-643E-425F-B2CF-11479A129129}" type="sibTrans" cxnId="{0E2992C5-9858-434B-BA98-FFAFCCFF8529}">
      <dgm:prSet/>
      <dgm:spPr/>
    </dgm:pt>
    <dgm:pt modelId="{7B8E575E-0C4C-4CEE-909B-8AECA6331A00}">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hlink"/>
              </a:solidFill>
              <a:effectLst/>
              <a:cs typeface="Arial" charset="0"/>
            </a:rPr>
            <a:t>Plan Activities</a:t>
          </a:r>
          <a:endParaRPr kumimoji="0" lang="en-US" b="1" i="0" u="none" strike="noStrike" cap="none" normalizeH="0" baseline="0" smtClean="0">
            <a:ln>
              <a:noFill/>
            </a:ln>
            <a:solidFill>
              <a:schemeClr val="hlink"/>
            </a:solidFill>
            <a:effectLst/>
            <a:cs typeface="Arial" charset="0"/>
          </a:endParaRPr>
        </a:p>
      </dgm:t>
    </dgm:pt>
    <dgm:pt modelId="{03AAADED-2317-4B77-BF10-FCD1D86371D5}" type="parTrans" cxnId="{8CC5AAD8-7DB9-4279-8A9C-7D00B272565F}">
      <dgm:prSet/>
      <dgm:spPr/>
    </dgm:pt>
    <dgm:pt modelId="{08A59DB4-CF2F-446F-B410-E6DD2E798FCF}" type="sibTrans" cxnId="{8CC5AAD8-7DB9-4279-8A9C-7D00B272565F}">
      <dgm:prSet/>
      <dgm:spPr/>
    </dgm:pt>
    <dgm:pt modelId="{F37296A2-0F60-4CD5-986B-749BDD3BC511}">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Bring Cards</a:t>
          </a:r>
          <a:endParaRPr kumimoji="0" lang="en-US" b="0" i="0" u="none" strike="noStrike" cap="none" normalizeH="0" baseline="0" smtClean="0">
            <a:ln>
              <a:noFill/>
            </a:ln>
            <a:solidFill>
              <a:schemeClr val="hlink"/>
            </a:solidFill>
            <a:effectLst/>
            <a:latin typeface="Arial" charset="0"/>
            <a:cs typeface="Arial" charset="0"/>
          </a:endParaRPr>
        </a:p>
      </dgm:t>
    </dgm:pt>
    <dgm:pt modelId="{2292C4FE-1755-4B12-A16C-1E4E03C25A76}" type="parTrans" cxnId="{245BC0E5-A3D6-409F-88C0-1A3D24F3C394}">
      <dgm:prSet/>
      <dgm:spPr/>
    </dgm:pt>
    <dgm:pt modelId="{28A905C7-76AB-4755-B763-97E9A254EA70}" type="sibTrans" cxnId="{245BC0E5-A3D6-409F-88C0-1A3D24F3C394}">
      <dgm:prSet/>
      <dgm:spPr/>
    </dgm:pt>
    <dgm:pt modelId="{832FB3F5-E552-4B0C-A1E0-355415FD59A7}">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Bring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Joke book</a:t>
          </a:r>
          <a:endParaRPr kumimoji="0" lang="en-US" b="0" i="0" u="none" strike="noStrike" cap="none" normalizeH="0" baseline="0" smtClean="0">
            <a:ln>
              <a:noFill/>
            </a:ln>
            <a:solidFill>
              <a:schemeClr val="hlink"/>
            </a:solidFill>
            <a:effectLst/>
            <a:latin typeface="Arial" charset="0"/>
            <a:cs typeface="Arial" charset="0"/>
          </a:endParaRPr>
        </a:p>
      </dgm:t>
    </dgm:pt>
    <dgm:pt modelId="{2422D2A2-2FBB-474D-822C-D1C16CA608D4}" type="parTrans" cxnId="{1982B68F-F91F-4E7A-9634-04DF15EF8E71}">
      <dgm:prSet/>
      <dgm:spPr/>
    </dgm:pt>
    <dgm:pt modelId="{1571930A-00A3-43BB-A697-79FF1779DE9E}" type="sibTrans" cxnId="{1982B68F-F91F-4E7A-9634-04DF15EF8E71}">
      <dgm:prSet/>
      <dgm:spPr/>
    </dgm:pt>
    <dgm:pt modelId="{28DB51BF-C544-4A51-91E0-EC42B9DF61DF}">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Bring scotch</a:t>
          </a:r>
          <a:endParaRPr kumimoji="0" lang="en-US" b="0" i="0" u="none" strike="noStrike" cap="none" normalizeH="0" baseline="0" smtClean="0">
            <a:ln>
              <a:noFill/>
            </a:ln>
            <a:solidFill>
              <a:schemeClr val="hlink"/>
            </a:solidFill>
            <a:effectLst/>
            <a:latin typeface="Arial" charset="0"/>
            <a:cs typeface="Arial" charset="0"/>
          </a:endParaRPr>
        </a:p>
      </dgm:t>
    </dgm:pt>
    <dgm:pt modelId="{EAF7F6DB-3833-4E04-B8E6-F0ADBD4E9720}" type="parTrans" cxnId="{C58B6CF3-A933-4A6C-9322-6A4F0C8F72AE}">
      <dgm:prSet/>
      <dgm:spPr/>
    </dgm:pt>
    <dgm:pt modelId="{D6E235FD-6680-4873-8DA0-96BC29A64E85}" type="sibTrans" cxnId="{C58B6CF3-A933-4A6C-9322-6A4F0C8F72AE}">
      <dgm:prSet/>
      <dgm:spPr/>
    </dgm:pt>
    <dgm:pt modelId="{248DAF2B-F3AC-4C85-8418-060CA76E00DC}" type="pres">
      <dgm:prSet presAssocID="{2428E30B-0054-45DC-8643-5AC7CD3A21AC}" presName="hierChild1" presStyleCnt="0">
        <dgm:presLayoutVars>
          <dgm:orgChart val="1"/>
          <dgm:chPref val="1"/>
          <dgm:dir/>
          <dgm:animOne val="branch"/>
          <dgm:animLvl val="lvl"/>
          <dgm:resizeHandles/>
        </dgm:presLayoutVars>
      </dgm:prSet>
      <dgm:spPr/>
    </dgm:pt>
    <dgm:pt modelId="{086FF87D-B503-4D06-B7E9-DF344C97DE6E}" type="pres">
      <dgm:prSet presAssocID="{80E587BA-2C89-4EF2-9EC4-BACC528814C3}" presName="hierRoot1" presStyleCnt="0">
        <dgm:presLayoutVars>
          <dgm:hierBranch/>
        </dgm:presLayoutVars>
      </dgm:prSet>
      <dgm:spPr/>
    </dgm:pt>
    <dgm:pt modelId="{3D53D715-65D5-4ED8-BB7A-448AF2E30CB0}" type="pres">
      <dgm:prSet presAssocID="{80E587BA-2C89-4EF2-9EC4-BACC528814C3}" presName="rootComposite1" presStyleCnt="0"/>
      <dgm:spPr/>
    </dgm:pt>
    <dgm:pt modelId="{185E7113-1D1A-4CEC-BA74-19D68ABF085F}" type="pres">
      <dgm:prSet presAssocID="{80E587BA-2C89-4EF2-9EC4-BACC528814C3}" presName="rootText1" presStyleLbl="node0" presStyleIdx="0" presStyleCnt="1">
        <dgm:presLayoutVars>
          <dgm:chPref val="3"/>
        </dgm:presLayoutVars>
      </dgm:prSet>
      <dgm:spPr/>
    </dgm:pt>
    <dgm:pt modelId="{9196239C-7EDF-4F30-88BB-67CA8384E554}" type="pres">
      <dgm:prSet presAssocID="{80E587BA-2C89-4EF2-9EC4-BACC528814C3}" presName="rootConnector1" presStyleLbl="node1" presStyleIdx="0" presStyleCnt="0"/>
      <dgm:spPr/>
    </dgm:pt>
    <dgm:pt modelId="{38002076-A004-4773-9643-D13D2CDE3CE2}" type="pres">
      <dgm:prSet presAssocID="{80E587BA-2C89-4EF2-9EC4-BACC528814C3}" presName="hierChild2" presStyleCnt="0"/>
      <dgm:spPr/>
    </dgm:pt>
    <dgm:pt modelId="{A7C5DE23-D2F2-4086-B1CD-320F153AF143}" type="pres">
      <dgm:prSet presAssocID="{F1E4D094-26AE-4E39-AD8E-3DEF5A76C704}" presName="Name35" presStyleLbl="parChTrans1D2" presStyleIdx="0" presStyleCnt="6"/>
      <dgm:spPr/>
    </dgm:pt>
    <dgm:pt modelId="{3124D102-B8AD-4817-9DD9-9CAE5BABC755}" type="pres">
      <dgm:prSet presAssocID="{EA6C3060-BC0C-4086-AB23-130DAF791267}" presName="hierRoot2" presStyleCnt="0">
        <dgm:presLayoutVars>
          <dgm:hierBranch val="r"/>
        </dgm:presLayoutVars>
      </dgm:prSet>
      <dgm:spPr/>
    </dgm:pt>
    <dgm:pt modelId="{E1F0A99F-8F24-46BC-A96F-7C4A5C3A508A}" type="pres">
      <dgm:prSet presAssocID="{EA6C3060-BC0C-4086-AB23-130DAF791267}" presName="rootComposite" presStyleCnt="0"/>
      <dgm:spPr/>
    </dgm:pt>
    <dgm:pt modelId="{DBD3C23D-3999-4D58-9BE4-FAD368DFCB25}" type="pres">
      <dgm:prSet presAssocID="{EA6C3060-BC0C-4086-AB23-130DAF791267}" presName="rootText" presStyleLbl="node2" presStyleIdx="0" presStyleCnt="6">
        <dgm:presLayoutVars>
          <dgm:chPref val="3"/>
        </dgm:presLayoutVars>
      </dgm:prSet>
      <dgm:spPr/>
    </dgm:pt>
    <dgm:pt modelId="{03BC591B-AE65-4D3E-A96C-89F0C81F13C3}" type="pres">
      <dgm:prSet presAssocID="{EA6C3060-BC0C-4086-AB23-130DAF791267}" presName="rootConnector" presStyleLbl="node2" presStyleIdx="0" presStyleCnt="6"/>
      <dgm:spPr/>
    </dgm:pt>
    <dgm:pt modelId="{3B0AAB64-9322-4DBE-AE04-DE0FB89C9FFB}" type="pres">
      <dgm:prSet presAssocID="{EA6C3060-BC0C-4086-AB23-130DAF791267}" presName="hierChild4" presStyleCnt="0"/>
      <dgm:spPr/>
    </dgm:pt>
    <dgm:pt modelId="{F7C5BB4B-605E-4C42-8600-0EA6BD797553}" type="pres">
      <dgm:prSet presAssocID="{A52F2F22-4AAF-4C3A-83DE-0D2FB2880A37}" presName="Name50" presStyleLbl="parChTrans1D3" presStyleIdx="0" presStyleCnt="22"/>
      <dgm:spPr/>
    </dgm:pt>
    <dgm:pt modelId="{C98879C3-3F9F-4987-89CB-DEBC57B600E0}" type="pres">
      <dgm:prSet presAssocID="{EBCF23EA-3BB8-4C58-B4BE-C4AE96096ED7}" presName="hierRoot2" presStyleCnt="0">
        <dgm:presLayoutVars>
          <dgm:hierBranch val="r"/>
        </dgm:presLayoutVars>
      </dgm:prSet>
      <dgm:spPr/>
    </dgm:pt>
    <dgm:pt modelId="{DF71D19E-204F-496F-B7EB-619925BD0AFF}" type="pres">
      <dgm:prSet presAssocID="{EBCF23EA-3BB8-4C58-B4BE-C4AE96096ED7}" presName="rootComposite" presStyleCnt="0"/>
      <dgm:spPr/>
    </dgm:pt>
    <dgm:pt modelId="{98B1F36A-8118-4BFD-A8A3-65833BE79C67}" type="pres">
      <dgm:prSet presAssocID="{EBCF23EA-3BB8-4C58-B4BE-C4AE96096ED7}" presName="rootText" presStyleLbl="node3" presStyleIdx="0" presStyleCnt="22">
        <dgm:presLayoutVars>
          <dgm:chPref val="3"/>
        </dgm:presLayoutVars>
      </dgm:prSet>
      <dgm:spPr/>
    </dgm:pt>
    <dgm:pt modelId="{F02F99A8-A5D1-4C62-AD47-DF928B922A6B}" type="pres">
      <dgm:prSet presAssocID="{EBCF23EA-3BB8-4C58-B4BE-C4AE96096ED7}" presName="rootConnector" presStyleLbl="node3" presStyleIdx="0" presStyleCnt="22"/>
      <dgm:spPr/>
    </dgm:pt>
    <dgm:pt modelId="{FA195913-95C1-4B2F-A751-F01F11827E74}" type="pres">
      <dgm:prSet presAssocID="{EBCF23EA-3BB8-4C58-B4BE-C4AE96096ED7}" presName="hierChild4" presStyleCnt="0"/>
      <dgm:spPr/>
    </dgm:pt>
    <dgm:pt modelId="{12B4DD54-D81C-413A-8127-1C5B1496B958}" type="pres">
      <dgm:prSet presAssocID="{EBCF23EA-3BB8-4C58-B4BE-C4AE96096ED7}" presName="hierChild5" presStyleCnt="0"/>
      <dgm:spPr/>
    </dgm:pt>
    <dgm:pt modelId="{BD333D96-6AF1-4084-BE6E-36F61921240F}" type="pres">
      <dgm:prSet presAssocID="{555115D2-15F2-4C23-88CB-94516D6F2A67}" presName="Name50" presStyleLbl="parChTrans1D3" presStyleIdx="1" presStyleCnt="22"/>
      <dgm:spPr/>
    </dgm:pt>
    <dgm:pt modelId="{22B11FEA-478A-4194-B9BA-E5D0406679C3}" type="pres">
      <dgm:prSet presAssocID="{1C497068-937C-4B7E-852C-B453EC2A090D}" presName="hierRoot2" presStyleCnt="0">
        <dgm:presLayoutVars>
          <dgm:hierBranch val="r"/>
        </dgm:presLayoutVars>
      </dgm:prSet>
      <dgm:spPr/>
    </dgm:pt>
    <dgm:pt modelId="{323C630B-63DD-4776-820D-7E55DBEBEA97}" type="pres">
      <dgm:prSet presAssocID="{1C497068-937C-4B7E-852C-B453EC2A090D}" presName="rootComposite" presStyleCnt="0"/>
      <dgm:spPr/>
    </dgm:pt>
    <dgm:pt modelId="{D648D0EB-3B91-48EC-9A21-99B782CCF566}" type="pres">
      <dgm:prSet presAssocID="{1C497068-937C-4B7E-852C-B453EC2A090D}" presName="rootText" presStyleLbl="node3" presStyleIdx="1" presStyleCnt="22">
        <dgm:presLayoutVars>
          <dgm:chPref val="3"/>
        </dgm:presLayoutVars>
      </dgm:prSet>
      <dgm:spPr/>
    </dgm:pt>
    <dgm:pt modelId="{40903267-6328-4DFE-9565-F926365D5C6B}" type="pres">
      <dgm:prSet presAssocID="{1C497068-937C-4B7E-852C-B453EC2A090D}" presName="rootConnector" presStyleLbl="node3" presStyleIdx="1" presStyleCnt="22"/>
      <dgm:spPr/>
    </dgm:pt>
    <dgm:pt modelId="{739D30B9-2B52-44AC-B87B-F18656021A08}" type="pres">
      <dgm:prSet presAssocID="{1C497068-937C-4B7E-852C-B453EC2A090D}" presName="hierChild4" presStyleCnt="0"/>
      <dgm:spPr/>
    </dgm:pt>
    <dgm:pt modelId="{75C8D51A-D6E3-417E-BEEA-5E8E85A7B28F}" type="pres">
      <dgm:prSet presAssocID="{1C497068-937C-4B7E-852C-B453EC2A090D}" presName="hierChild5" presStyleCnt="0"/>
      <dgm:spPr/>
    </dgm:pt>
    <dgm:pt modelId="{054E168C-C14F-4F47-9A7D-58DDC47331E4}" type="pres">
      <dgm:prSet presAssocID="{CDFF7872-B24B-4CE7-918B-4AFB1A199D31}" presName="Name50" presStyleLbl="parChTrans1D3" presStyleIdx="2" presStyleCnt="22"/>
      <dgm:spPr/>
    </dgm:pt>
    <dgm:pt modelId="{43F91C19-48CF-4168-8895-4628F6262A1A}" type="pres">
      <dgm:prSet presAssocID="{0229002E-5DDD-4348-B848-676C6E1ADFAC}" presName="hierRoot2" presStyleCnt="0">
        <dgm:presLayoutVars>
          <dgm:hierBranch val="r"/>
        </dgm:presLayoutVars>
      </dgm:prSet>
      <dgm:spPr/>
    </dgm:pt>
    <dgm:pt modelId="{E339165A-238D-4750-996C-9041B836D3D9}" type="pres">
      <dgm:prSet presAssocID="{0229002E-5DDD-4348-B848-676C6E1ADFAC}" presName="rootComposite" presStyleCnt="0"/>
      <dgm:spPr/>
    </dgm:pt>
    <dgm:pt modelId="{624420C3-23DF-4E24-B65E-3AC8851699F1}" type="pres">
      <dgm:prSet presAssocID="{0229002E-5DDD-4348-B848-676C6E1ADFAC}" presName="rootText" presStyleLbl="node3" presStyleIdx="2" presStyleCnt="22">
        <dgm:presLayoutVars>
          <dgm:chPref val="3"/>
        </dgm:presLayoutVars>
      </dgm:prSet>
      <dgm:spPr/>
    </dgm:pt>
    <dgm:pt modelId="{63B662F9-ACAC-4DCE-B6BC-EEF28EFF15EC}" type="pres">
      <dgm:prSet presAssocID="{0229002E-5DDD-4348-B848-676C6E1ADFAC}" presName="rootConnector" presStyleLbl="node3" presStyleIdx="2" presStyleCnt="22"/>
      <dgm:spPr/>
    </dgm:pt>
    <dgm:pt modelId="{8FDAA639-CF33-4870-8CCC-F962FC9EE77F}" type="pres">
      <dgm:prSet presAssocID="{0229002E-5DDD-4348-B848-676C6E1ADFAC}" presName="hierChild4" presStyleCnt="0"/>
      <dgm:spPr/>
    </dgm:pt>
    <dgm:pt modelId="{A5130D7F-AA17-4428-A4FE-E08B7C3A9F0C}" type="pres">
      <dgm:prSet presAssocID="{0229002E-5DDD-4348-B848-676C6E1ADFAC}" presName="hierChild5" presStyleCnt="0"/>
      <dgm:spPr/>
    </dgm:pt>
    <dgm:pt modelId="{B49ADAD1-2FB9-4895-AEB8-5E83346BC542}" type="pres">
      <dgm:prSet presAssocID="{B3CEB16D-FB14-45D9-BB9A-847BACC6444E}" presName="Name50" presStyleLbl="parChTrans1D3" presStyleIdx="3" presStyleCnt="22"/>
      <dgm:spPr/>
    </dgm:pt>
    <dgm:pt modelId="{5B292803-CB4B-4154-9010-47638CA33F25}" type="pres">
      <dgm:prSet presAssocID="{3D160F97-4014-4776-8A87-E9A6DF897E64}" presName="hierRoot2" presStyleCnt="0">
        <dgm:presLayoutVars>
          <dgm:hierBranch val="r"/>
        </dgm:presLayoutVars>
      </dgm:prSet>
      <dgm:spPr/>
    </dgm:pt>
    <dgm:pt modelId="{70279523-44C6-429A-ADCC-798DD6B6C3DD}" type="pres">
      <dgm:prSet presAssocID="{3D160F97-4014-4776-8A87-E9A6DF897E64}" presName="rootComposite" presStyleCnt="0"/>
      <dgm:spPr/>
    </dgm:pt>
    <dgm:pt modelId="{C4611B42-6226-4ADA-B6BA-C59680CC2017}" type="pres">
      <dgm:prSet presAssocID="{3D160F97-4014-4776-8A87-E9A6DF897E64}" presName="rootText" presStyleLbl="node3" presStyleIdx="3" presStyleCnt="22">
        <dgm:presLayoutVars>
          <dgm:chPref val="3"/>
        </dgm:presLayoutVars>
      </dgm:prSet>
      <dgm:spPr/>
    </dgm:pt>
    <dgm:pt modelId="{F4ADB74E-AB7C-4E1E-B355-28DD5A5F008A}" type="pres">
      <dgm:prSet presAssocID="{3D160F97-4014-4776-8A87-E9A6DF897E64}" presName="rootConnector" presStyleLbl="node3" presStyleIdx="3" presStyleCnt="22"/>
      <dgm:spPr/>
    </dgm:pt>
    <dgm:pt modelId="{E7940C96-6442-4EC7-B400-217821F2E51A}" type="pres">
      <dgm:prSet presAssocID="{3D160F97-4014-4776-8A87-E9A6DF897E64}" presName="hierChild4" presStyleCnt="0"/>
      <dgm:spPr/>
    </dgm:pt>
    <dgm:pt modelId="{E768037A-20BC-464A-8FA1-8B08485420CD}" type="pres">
      <dgm:prSet presAssocID="{3D160F97-4014-4776-8A87-E9A6DF897E64}" presName="hierChild5" presStyleCnt="0"/>
      <dgm:spPr/>
    </dgm:pt>
    <dgm:pt modelId="{08786447-D1C4-4F53-84AD-893DEDFB3E5B}" type="pres">
      <dgm:prSet presAssocID="{EA6C3060-BC0C-4086-AB23-130DAF791267}" presName="hierChild5" presStyleCnt="0"/>
      <dgm:spPr/>
    </dgm:pt>
    <dgm:pt modelId="{12EA6BA6-9A68-47A5-B916-411E0AC8C088}" type="pres">
      <dgm:prSet presAssocID="{E505EC1A-16A6-4F2C-87DC-232F16F682E9}" presName="Name35" presStyleLbl="parChTrans1D2" presStyleIdx="1" presStyleCnt="6"/>
      <dgm:spPr/>
    </dgm:pt>
    <dgm:pt modelId="{6F73C191-AA54-4199-867F-228723D45530}" type="pres">
      <dgm:prSet presAssocID="{C44D8402-8B75-47B1-AFD4-45E23E26BB1E}" presName="hierRoot2" presStyleCnt="0">
        <dgm:presLayoutVars>
          <dgm:hierBranch val="r"/>
        </dgm:presLayoutVars>
      </dgm:prSet>
      <dgm:spPr/>
    </dgm:pt>
    <dgm:pt modelId="{A31D570E-D5E3-41D8-B77C-6A3F37894A7F}" type="pres">
      <dgm:prSet presAssocID="{C44D8402-8B75-47B1-AFD4-45E23E26BB1E}" presName="rootComposite" presStyleCnt="0"/>
      <dgm:spPr/>
    </dgm:pt>
    <dgm:pt modelId="{A6A10B82-EBD0-418F-93A3-767B89985A11}" type="pres">
      <dgm:prSet presAssocID="{C44D8402-8B75-47B1-AFD4-45E23E26BB1E}" presName="rootText" presStyleLbl="node2" presStyleIdx="1" presStyleCnt="6">
        <dgm:presLayoutVars>
          <dgm:chPref val="3"/>
        </dgm:presLayoutVars>
      </dgm:prSet>
      <dgm:spPr/>
    </dgm:pt>
    <dgm:pt modelId="{92F200DE-C28B-409F-B020-5591B7CE972E}" type="pres">
      <dgm:prSet presAssocID="{C44D8402-8B75-47B1-AFD4-45E23E26BB1E}" presName="rootConnector" presStyleLbl="node2" presStyleIdx="1" presStyleCnt="6"/>
      <dgm:spPr/>
    </dgm:pt>
    <dgm:pt modelId="{80DDF018-714B-4372-B796-9C9215218269}" type="pres">
      <dgm:prSet presAssocID="{C44D8402-8B75-47B1-AFD4-45E23E26BB1E}" presName="hierChild4" presStyleCnt="0"/>
      <dgm:spPr/>
    </dgm:pt>
    <dgm:pt modelId="{09764C0B-56BE-4E1E-8F09-47C5BC7A59B6}" type="pres">
      <dgm:prSet presAssocID="{523144E7-A744-42B4-88A9-3367320911C7}" presName="Name50" presStyleLbl="parChTrans1D3" presStyleIdx="4" presStyleCnt="22"/>
      <dgm:spPr/>
    </dgm:pt>
    <dgm:pt modelId="{8128E39F-E3C9-4688-A589-28EC354B7870}" type="pres">
      <dgm:prSet presAssocID="{4A295FA8-6F6E-4D36-8409-D41D86F9138E}" presName="hierRoot2" presStyleCnt="0">
        <dgm:presLayoutVars>
          <dgm:hierBranch val="r"/>
        </dgm:presLayoutVars>
      </dgm:prSet>
      <dgm:spPr/>
    </dgm:pt>
    <dgm:pt modelId="{5732325C-BDCF-45BB-87FC-DD26026283B0}" type="pres">
      <dgm:prSet presAssocID="{4A295FA8-6F6E-4D36-8409-D41D86F9138E}" presName="rootComposite" presStyleCnt="0"/>
      <dgm:spPr/>
    </dgm:pt>
    <dgm:pt modelId="{78710D8E-75E8-41FF-AC79-8C08F7038D07}" type="pres">
      <dgm:prSet presAssocID="{4A295FA8-6F6E-4D36-8409-D41D86F9138E}" presName="rootText" presStyleLbl="node3" presStyleIdx="4" presStyleCnt="22">
        <dgm:presLayoutVars>
          <dgm:chPref val="3"/>
        </dgm:presLayoutVars>
      </dgm:prSet>
      <dgm:spPr/>
    </dgm:pt>
    <dgm:pt modelId="{049A03D6-A56F-4005-BD5D-B9C0CE5B230B}" type="pres">
      <dgm:prSet presAssocID="{4A295FA8-6F6E-4D36-8409-D41D86F9138E}" presName="rootConnector" presStyleLbl="node3" presStyleIdx="4" presStyleCnt="22"/>
      <dgm:spPr/>
    </dgm:pt>
    <dgm:pt modelId="{639A440F-605C-4065-B0AE-42F78827BCE0}" type="pres">
      <dgm:prSet presAssocID="{4A295FA8-6F6E-4D36-8409-D41D86F9138E}" presName="hierChild4" presStyleCnt="0"/>
      <dgm:spPr/>
    </dgm:pt>
    <dgm:pt modelId="{42E8D27B-9C0F-428B-96CA-3F40AD4F337D}" type="pres">
      <dgm:prSet presAssocID="{4EB5C8E7-A4C1-4B3E-B57B-6E87A10CF18F}" presName="Name50" presStyleLbl="parChTrans1D4" presStyleIdx="0" presStyleCnt="5"/>
      <dgm:spPr/>
    </dgm:pt>
    <dgm:pt modelId="{3399BF46-11D2-435C-804A-42CBE32222D9}" type="pres">
      <dgm:prSet presAssocID="{8AFE9FC2-7EDD-44EE-A892-A64C179E91A5}" presName="hierRoot2" presStyleCnt="0">
        <dgm:presLayoutVars>
          <dgm:hierBranch val="r"/>
        </dgm:presLayoutVars>
      </dgm:prSet>
      <dgm:spPr/>
    </dgm:pt>
    <dgm:pt modelId="{B06E8CE5-CF11-4411-A4E8-5472C99A3F82}" type="pres">
      <dgm:prSet presAssocID="{8AFE9FC2-7EDD-44EE-A892-A64C179E91A5}" presName="rootComposite" presStyleCnt="0"/>
      <dgm:spPr/>
    </dgm:pt>
    <dgm:pt modelId="{E842AB9A-8CA2-4956-987F-CA5589CE69BA}" type="pres">
      <dgm:prSet presAssocID="{8AFE9FC2-7EDD-44EE-A892-A64C179E91A5}" presName="rootText" presStyleLbl="node4" presStyleIdx="0" presStyleCnt="5">
        <dgm:presLayoutVars>
          <dgm:chPref val="3"/>
        </dgm:presLayoutVars>
      </dgm:prSet>
      <dgm:spPr/>
    </dgm:pt>
    <dgm:pt modelId="{4113B50B-4521-48A1-AA5E-532483D94833}" type="pres">
      <dgm:prSet presAssocID="{8AFE9FC2-7EDD-44EE-A892-A64C179E91A5}" presName="rootConnector" presStyleLbl="node4" presStyleIdx="0" presStyleCnt="5"/>
      <dgm:spPr/>
    </dgm:pt>
    <dgm:pt modelId="{097C16C7-DA38-4A55-99E4-3E4CBFF867D2}" type="pres">
      <dgm:prSet presAssocID="{8AFE9FC2-7EDD-44EE-A892-A64C179E91A5}" presName="hierChild4" presStyleCnt="0"/>
      <dgm:spPr/>
    </dgm:pt>
    <dgm:pt modelId="{4F0ADCE3-8A2E-45A8-96EB-F24878C6F972}" type="pres">
      <dgm:prSet presAssocID="{8AFE9FC2-7EDD-44EE-A892-A64C179E91A5}" presName="hierChild5" presStyleCnt="0"/>
      <dgm:spPr/>
    </dgm:pt>
    <dgm:pt modelId="{F00216A0-4D63-49AC-8F65-EDE10490FE6C}" type="pres">
      <dgm:prSet presAssocID="{17F62669-400A-4A77-B78C-11DDCEBB9736}" presName="Name50" presStyleLbl="parChTrans1D4" presStyleIdx="1" presStyleCnt="5"/>
      <dgm:spPr/>
    </dgm:pt>
    <dgm:pt modelId="{A3C844DB-1FB2-4C1D-BF45-A7117CA620AB}" type="pres">
      <dgm:prSet presAssocID="{5D77DDCD-A739-4C39-974F-0F89CC399CC9}" presName="hierRoot2" presStyleCnt="0">
        <dgm:presLayoutVars>
          <dgm:hierBranch val="r"/>
        </dgm:presLayoutVars>
      </dgm:prSet>
      <dgm:spPr/>
    </dgm:pt>
    <dgm:pt modelId="{F2241FC4-9CC8-466A-AC81-40145D75A6AC}" type="pres">
      <dgm:prSet presAssocID="{5D77DDCD-A739-4C39-974F-0F89CC399CC9}" presName="rootComposite" presStyleCnt="0"/>
      <dgm:spPr/>
    </dgm:pt>
    <dgm:pt modelId="{43EB7DF5-9004-4094-B303-444210E7312C}" type="pres">
      <dgm:prSet presAssocID="{5D77DDCD-A739-4C39-974F-0F89CC399CC9}" presName="rootText" presStyleLbl="node4" presStyleIdx="1" presStyleCnt="5">
        <dgm:presLayoutVars>
          <dgm:chPref val="3"/>
        </dgm:presLayoutVars>
      </dgm:prSet>
      <dgm:spPr/>
    </dgm:pt>
    <dgm:pt modelId="{41E84C56-12CC-4C17-849A-84A2E5727DCC}" type="pres">
      <dgm:prSet presAssocID="{5D77DDCD-A739-4C39-974F-0F89CC399CC9}" presName="rootConnector" presStyleLbl="node4" presStyleIdx="1" presStyleCnt="5"/>
      <dgm:spPr/>
    </dgm:pt>
    <dgm:pt modelId="{B79E3419-4A31-4A1B-ADDD-341FD5836BA5}" type="pres">
      <dgm:prSet presAssocID="{5D77DDCD-A739-4C39-974F-0F89CC399CC9}" presName="hierChild4" presStyleCnt="0"/>
      <dgm:spPr/>
    </dgm:pt>
    <dgm:pt modelId="{6E4B8002-50D7-4831-9EF0-78554EB9B9A9}" type="pres">
      <dgm:prSet presAssocID="{5D77DDCD-A739-4C39-974F-0F89CC399CC9}" presName="hierChild5" presStyleCnt="0"/>
      <dgm:spPr/>
    </dgm:pt>
    <dgm:pt modelId="{788012D9-243B-4BC4-A2FA-0A3ABFA0E034}" type="pres">
      <dgm:prSet presAssocID="{4A295FA8-6F6E-4D36-8409-D41D86F9138E}" presName="hierChild5" presStyleCnt="0"/>
      <dgm:spPr/>
    </dgm:pt>
    <dgm:pt modelId="{1544E9C8-0187-46E4-9638-E4B559D31F82}" type="pres">
      <dgm:prSet presAssocID="{47DDC902-5E41-4962-89C7-FA6A65F96A0C}" presName="Name50" presStyleLbl="parChTrans1D3" presStyleIdx="5" presStyleCnt="22"/>
      <dgm:spPr/>
    </dgm:pt>
    <dgm:pt modelId="{3B1CDBF2-2A23-4CCB-98DE-60FBDA509947}" type="pres">
      <dgm:prSet presAssocID="{5E9129B5-810C-4E08-81D6-C048CE546267}" presName="hierRoot2" presStyleCnt="0">
        <dgm:presLayoutVars>
          <dgm:hierBranch val="r"/>
        </dgm:presLayoutVars>
      </dgm:prSet>
      <dgm:spPr/>
    </dgm:pt>
    <dgm:pt modelId="{132ECA67-DA66-42E1-9E07-63F52A7D5D31}" type="pres">
      <dgm:prSet presAssocID="{5E9129B5-810C-4E08-81D6-C048CE546267}" presName="rootComposite" presStyleCnt="0"/>
      <dgm:spPr/>
    </dgm:pt>
    <dgm:pt modelId="{AB91B197-F710-4E6F-84C1-2A5C962E1B91}" type="pres">
      <dgm:prSet presAssocID="{5E9129B5-810C-4E08-81D6-C048CE546267}" presName="rootText" presStyleLbl="node3" presStyleIdx="5" presStyleCnt="22">
        <dgm:presLayoutVars>
          <dgm:chPref val="3"/>
        </dgm:presLayoutVars>
      </dgm:prSet>
      <dgm:spPr/>
    </dgm:pt>
    <dgm:pt modelId="{B2D8092F-CCA1-43B1-A0AA-6D80DB4B1BFB}" type="pres">
      <dgm:prSet presAssocID="{5E9129B5-810C-4E08-81D6-C048CE546267}" presName="rootConnector" presStyleLbl="node3" presStyleIdx="5" presStyleCnt="22"/>
      <dgm:spPr/>
    </dgm:pt>
    <dgm:pt modelId="{48CE81A0-74E1-4ED4-87A1-DD62633FB9FB}" type="pres">
      <dgm:prSet presAssocID="{5E9129B5-810C-4E08-81D6-C048CE546267}" presName="hierChild4" presStyleCnt="0"/>
      <dgm:spPr/>
    </dgm:pt>
    <dgm:pt modelId="{825F8E15-A6D2-4D78-8D41-743752A7B8FE}" type="pres">
      <dgm:prSet presAssocID="{5E9129B5-810C-4E08-81D6-C048CE546267}" presName="hierChild5" presStyleCnt="0"/>
      <dgm:spPr/>
    </dgm:pt>
    <dgm:pt modelId="{26D98F4D-D57D-4AD2-BE4B-4F49E955BC3D}" type="pres">
      <dgm:prSet presAssocID="{EA37D176-D504-42C9-9186-8CB128910002}" presName="Name50" presStyleLbl="parChTrans1D3" presStyleIdx="6" presStyleCnt="22"/>
      <dgm:spPr/>
    </dgm:pt>
    <dgm:pt modelId="{FEBF85B5-91F7-43E4-A75B-E32560F73EE9}" type="pres">
      <dgm:prSet presAssocID="{1A509FBF-DE46-442A-9A27-9572DED3BCE7}" presName="hierRoot2" presStyleCnt="0">
        <dgm:presLayoutVars>
          <dgm:hierBranch val="r"/>
        </dgm:presLayoutVars>
      </dgm:prSet>
      <dgm:spPr/>
    </dgm:pt>
    <dgm:pt modelId="{C24DA6BF-A7EF-4CF0-B643-577BCA2659D9}" type="pres">
      <dgm:prSet presAssocID="{1A509FBF-DE46-442A-9A27-9572DED3BCE7}" presName="rootComposite" presStyleCnt="0"/>
      <dgm:spPr/>
    </dgm:pt>
    <dgm:pt modelId="{C7FD4379-AD91-45CD-8319-EAD8BD6F3044}" type="pres">
      <dgm:prSet presAssocID="{1A509FBF-DE46-442A-9A27-9572DED3BCE7}" presName="rootText" presStyleLbl="node3" presStyleIdx="6" presStyleCnt="22">
        <dgm:presLayoutVars>
          <dgm:chPref val="3"/>
        </dgm:presLayoutVars>
      </dgm:prSet>
      <dgm:spPr/>
    </dgm:pt>
    <dgm:pt modelId="{3745437A-28EA-4717-A06B-D91B05D2FD0D}" type="pres">
      <dgm:prSet presAssocID="{1A509FBF-DE46-442A-9A27-9572DED3BCE7}" presName="rootConnector" presStyleLbl="node3" presStyleIdx="6" presStyleCnt="22"/>
      <dgm:spPr/>
    </dgm:pt>
    <dgm:pt modelId="{B94551D2-3BC3-4568-A40C-1199FE5FAEFF}" type="pres">
      <dgm:prSet presAssocID="{1A509FBF-DE46-442A-9A27-9572DED3BCE7}" presName="hierChild4" presStyleCnt="0"/>
      <dgm:spPr/>
    </dgm:pt>
    <dgm:pt modelId="{E37A6FFF-225B-45C0-99A2-A295ADF05121}" type="pres">
      <dgm:prSet presAssocID="{1A509FBF-DE46-442A-9A27-9572DED3BCE7}" presName="hierChild5" presStyleCnt="0"/>
      <dgm:spPr/>
    </dgm:pt>
    <dgm:pt modelId="{3CFCE636-CD17-49C0-A3F8-A969FB647DC0}" type="pres">
      <dgm:prSet presAssocID="{FD907DA5-1F36-4E93-A734-1966591E9504}" presName="Name50" presStyleLbl="parChTrans1D3" presStyleIdx="7" presStyleCnt="22"/>
      <dgm:spPr/>
    </dgm:pt>
    <dgm:pt modelId="{68BF7ED8-7374-4C7B-A85F-C71B562ADA1D}" type="pres">
      <dgm:prSet presAssocID="{254F7D97-944F-4E9C-ACB0-58673F48A342}" presName="hierRoot2" presStyleCnt="0">
        <dgm:presLayoutVars>
          <dgm:hierBranch val="r"/>
        </dgm:presLayoutVars>
      </dgm:prSet>
      <dgm:spPr/>
    </dgm:pt>
    <dgm:pt modelId="{56684019-BB74-45A9-AF71-3E87FE520EF4}" type="pres">
      <dgm:prSet presAssocID="{254F7D97-944F-4E9C-ACB0-58673F48A342}" presName="rootComposite" presStyleCnt="0"/>
      <dgm:spPr/>
    </dgm:pt>
    <dgm:pt modelId="{E8B51976-B0FD-4F1B-BFB7-8A207DF3AC3E}" type="pres">
      <dgm:prSet presAssocID="{254F7D97-944F-4E9C-ACB0-58673F48A342}" presName="rootText" presStyleLbl="node3" presStyleIdx="7" presStyleCnt="22">
        <dgm:presLayoutVars>
          <dgm:chPref val="3"/>
        </dgm:presLayoutVars>
      </dgm:prSet>
      <dgm:spPr/>
    </dgm:pt>
    <dgm:pt modelId="{936AF9EE-CAE3-4509-B319-7E17DD1A499D}" type="pres">
      <dgm:prSet presAssocID="{254F7D97-944F-4E9C-ACB0-58673F48A342}" presName="rootConnector" presStyleLbl="node3" presStyleIdx="7" presStyleCnt="22"/>
      <dgm:spPr/>
    </dgm:pt>
    <dgm:pt modelId="{C70D2DBD-859D-4C30-90D7-DFF5BAB12893}" type="pres">
      <dgm:prSet presAssocID="{254F7D97-944F-4E9C-ACB0-58673F48A342}" presName="hierChild4" presStyleCnt="0"/>
      <dgm:spPr/>
    </dgm:pt>
    <dgm:pt modelId="{A6DEF844-DD90-4F04-BA6E-8E18E4E7997A}" type="pres">
      <dgm:prSet presAssocID="{254F7D97-944F-4E9C-ACB0-58673F48A342}" presName="hierChild5" presStyleCnt="0"/>
      <dgm:spPr/>
    </dgm:pt>
    <dgm:pt modelId="{0083AEA0-06E2-43EF-ADE5-2297EDD819F7}" type="pres">
      <dgm:prSet presAssocID="{C44D8402-8B75-47B1-AFD4-45E23E26BB1E}" presName="hierChild5" presStyleCnt="0"/>
      <dgm:spPr/>
    </dgm:pt>
    <dgm:pt modelId="{4E29BBDD-B13B-4FE1-A68A-F3E231C7938A}" type="pres">
      <dgm:prSet presAssocID="{12D84CBC-1A86-46A6-B5A4-9F21AFD3DB14}" presName="Name35" presStyleLbl="parChTrans1D2" presStyleIdx="2" presStyleCnt="6"/>
      <dgm:spPr/>
    </dgm:pt>
    <dgm:pt modelId="{91EACF99-3F97-4328-ABA6-E7AE883A0D19}" type="pres">
      <dgm:prSet presAssocID="{D17B9AFD-A17E-4B6B-BE30-B8E615D28AD9}" presName="hierRoot2" presStyleCnt="0">
        <dgm:presLayoutVars>
          <dgm:hierBranch val="r"/>
        </dgm:presLayoutVars>
      </dgm:prSet>
      <dgm:spPr/>
    </dgm:pt>
    <dgm:pt modelId="{1CDA7BD5-5D09-45E7-97F9-6EC72D6B7F36}" type="pres">
      <dgm:prSet presAssocID="{D17B9AFD-A17E-4B6B-BE30-B8E615D28AD9}" presName="rootComposite" presStyleCnt="0"/>
      <dgm:spPr/>
    </dgm:pt>
    <dgm:pt modelId="{16791CF3-DCC1-4463-844D-60518FB83C5F}" type="pres">
      <dgm:prSet presAssocID="{D17B9AFD-A17E-4B6B-BE30-B8E615D28AD9}" presName="rootText" presStyleLbl="node2" presStyleIdx="2" presStyleCnt="6">
        <dgm:presLayoutVars>
          <dgm:chPref val="3"/>
        </dgm:presLayoutVars>
      </dgm:prSet>
      <dgm:spPr/>
    </dgm:pt>
    <dgm:pt modelId="{6E13193E-5648-46DF-9E20-187448F63F4B}" type="pres">
      <dgm:prSet presAssocID="{D17B9AFD-A17E-4B6B-BE30-B8E615D28AD9}" presName="rootConnector" presStyleLbl="node2" presStyleIdx="2" presStyleCnt="6"/>
      <dgm:spPr/>
    </dgm:pt>
    <dgm:pt modelId="{532C0DBC-BAF4-4F7E-81E9-05F96E1AFEFD}" type="pres">
      <dgm:prSet presAssocID="{D17B9AFD-A17E-4B6B-BE30-B8E615D28AD9}" presName="hierChild4" presStyleCnt="0"/>
      <dgm:spPr/>
    </dgm:pt>
    <dgm:pt modelId="{FD5E0ECC-3350-4F8B-8EEA-6418DE11F381}" type="pres">
      <dgm:prSet presAssocID="{CF0A03F5-29C9-407F-A89A-62DF48B780CE}" presName="Name50" presStyleLbl="parChTrans1D3" presStyleIdx="8" presStyleCnt="22"/>
      <dgm:spPr/>
    </dgm:pt>
    <dgm:pt modelId="{1AC78109-904D-416A-8C0F-8A2EEBACC6B1}" type="pres">
      <dgm:prSet presAssocID="{43D66E42-0690-4E7D-945D-21A721B1406E}" presName="hierRoot2" presStyleCnt="0">
        <dgm:presLayoutVars>
          <dgm:hierBranch val="r"/>
        </dgm:presLayoutVars>
      </dgm:prSet>
      <dgm:spPr/>
    </dgm:pt>
    <dgm:pt modelId="{112A0786-CAB5-4122-ADD9-58A200E3FD18}" type="pres">
      <dgm:prSet presAssocID="{43D66E42-0690-4E7D-945D-21A721B1406E}" presName="rootComposite" presStyleCnt="0"/>
      <dgm:spPr/>
    </dgm:pt>
    <dgm:pt modelId="{2E19DE1A-ED82-42EE-BB3C-04EE9B74FE7B}" type="pres">
      <dgm:prSet presAssocID="{43D66E42-0690-4E7D-945D-21A721B1406E}" presName="rootText" presStyleLbl="node3" presStyleIdx="8" presStyleCnt="22">
        <dgm:presLayoutVars>
          <dgm:chPref val="3"/>
        </dgm:presLayoutVars>
      </dgm:prSet>
      <dgm:spPr/>
    </dgm:pt>
    <dgm:pt modelId="{9CA50D1F-4363-4FF1-9728-901E2B00095A}" type="pres">
      <dgm:prSet presAssocID="{43D66E42-0690-4E7D-945D-21A721B1406E}" presName="rootConnector" presStyleLbl="node3" presStyleIdx="8" presStyleCnt="22"/>
      <dgm:spPr/>
    </dgm:pt>
    <dgm:pt modelId="{0D7A73EF-6480-48FA-8586-41CBA8B7879E}" type="pres">
      <dgm:prSet presAssocID="{43D66E42-0690-4E7D-945D-21A721B1406E}" presName="hierChild4" presStyleCnt="0"/>
      <dgm:spPr/>
    </dgm:pt>
    <dgm:pt modelId="{6D044F72-E3AC-4C57-88E0-0C19B99145CE}" type="pres">
      <dgm:prSet presAssocID="{43D66E42-0690-4E7D-945D-21A721B1406E}" presName="hierChild5" presStyleCnt="0"/>
      <dgm:spPr/>
    </dgm:pt>
    <dgm:pt modelId="{8874905B-8085-4689-9B91-97B673863529}" type="pres">
      <dgm:prSet presAssocID="{48382990-36BA-4B31-94B9-066D8968964A}" presName="Name50" presStyleLbl="parChTrans1D3" presStyleIdx="9" presStyleCnt="22"/>
      <dgm:spPr/>
    </dgm:pt>
    <dgm:pt modelId="{043D8385-7527-47BE-A2E4-EE8F05AD96DE}" type="pres">
      <dgm:prSet presAssocID="{59802985-53BE-484D-A848-DFF233876B05}" presName="hierRoot2" presStyleCnt="0">
        <dgm:presLayoutVars>
          <dgm:hierBranch val="r"/>
        </dgm:presLayoutVars>
      </dgm:prSet>
      <dgm:spPr/>
    </dgm:pt>
    <dgm:pt modelId="{EF937ADE-42FC-4935-9AAA-34B4030383D2}" type="pres">
      <dgm:prSet presAssocID="{59802985-53BE-484D-A848-DFF233876B05}" presName="rootComposite" presStyleCnt="0"/>
      <dgm:spPr/>
    </dgm:pt>
    <dgm:pt modelId="{6FAF5D93-8E6C-4F7F-9BA5-63F057445BA5}" type="pres">
      <dgm:prSet presAssocID="{59802985-53BE-484D-A848-DFF233876B05}" presName="rootText" presStyleLbl="node3" presStyleIdx="9" presStyleCnt="22">
        <dgm:presLayoutVars>
          <dgm:chPref val="3"/>
        </dgm:presLayoutVars>
      </dgm:prSet>
      <dgm:spPr/>
    </dgm:pt>
    <dgm:pt modelId="{9FE799A1-8A5F-401D-8B0D-EC674975165F}" type="pres">
      <dgm:prSet presAssocID="{59802985-53BE-484D-A848-DFF233876B05}" presName="rootConnector" presStyleLbl="node3" presStyleIdx="9" presStyleCnt="22"/>
      <dgm:spPr/>
    </dgm:pt>
    <dgm:pt modelId="{A3E73DFB-AF81-4580-92A0-6143322A0350}" type="pres">
      <dgm:prSet presAssocID="{59802985-53BE-484D-A848-DFF233876B05}" presName="hierChild4" presStyleCnt="0"/>
      <dgm:spPr/>
    </dgm:pt>
    <dgm:pt modelId="{409623AE-30AA-4631-8CE9-FA15A4218721}" type="pres">
      <dgm:prSet presAssocID="{AD417947-C500-40EF-BA9E-7A831783772B}" presName="Name50" presStyleLbl="parChTrans1D4" presStyleIdx="2" presStyleCnt="5"/>
      <dgm:spPr/>
    </dgm:pt>
    <dgm:pt modelId="{FF285299-E67B-40B6-8777-E3AB0B31E45F}" type="pres">
      <dgm:prSet presAssocID="{FC8F8B9C-F129-4E87-8440-8E739D730C96}" presName="hierRoot2" presStyleCnt="0">
        <dgm:presLayoutVars>
          <dgm:hierBranch val="r"/>
        </dgm:presLayoutVars>
      </dgm:prSet>
      <dgm:spPr/>
    </dgm:pt>
    <dgm:pt modelId="{323955AA-CC3C-4E1B-9211-49FED581D5FC}" type="pres">
      <dgm:prSet presAssocID="{FC8F8B9C-F129-4E87-8440-8E739D730C96}" presName="rootComposite" presStyleCnt="0"/>
      <dgm:spPr/>
    </dgm:pt>
    <dgm:pt modelId="{F661AECC-35E8-4485-9C84-F13CABF451CF}" type="pres">
      <dgm:prSet presAssocID="{FC8F8B9C-F129-4E87-8440-8E739D730C96}" presName="rootText" presStyleLbl="node4" presStyleIdx="2" presStyleCnt="5">
        <dgm:presLayoutVars>
          <dgm:chPref val="3"/>
        </dgm:presLayoutVars>
      </dgm:prSet>
      <dgm:spPr/>
    </dgm:pt>
    <dgm:pt modelId="{35A22C6A-091C-42AC-BF5F-1D032B361899}" type="pres">
      <dgm:prSet presAssocID="{FC8F8B9C-F129-4E87-8440-8E739D730C96}" presName="rootConnector" presStyleLbl="node4" presStyleIdx="2" presStyleCnt="5"/>
      <dgm:spPr/>
    </dgm:pt>
    <dgm:pt modelId="{6FD496D1-A6C9-4BCC-A452-0745941626E4}" type="pres">
      <dgm:prSet presAssocID="{FC8F8B9C-F129-4E87-8440-8E739D730C96}" presName="hierChild4" presStyleCnt="0"/>
      <dgm:spPr/>
    </dgm:pt>
    <dgm:pt modelId="{495EDABA-9C65-4687-9BF1-5CF4482FB752}" type="pres">
      <dgm:prSet presAssocID="{FC8F8B9C-F129-4E87-8440-8E739D730C96}" presName="hierChild5" presStyleCnt="0"/>
      <dgm:spPr/>
    </dgm:pt>
    <dgm:pt modelId="{082B7DD1-BF38-4772-BC4B-CCF666BF1007}" type="pres">
      <dgm:prSet presAssocID="{C4E3762A-4490-41A1-ADCA-784A2B085523}" presName="Name50" presStyleLbl="parChTrans1D4" presStyleIdx="3" presStyleCnt="5"/>
      <dgm:spPr/>
    </dgm:pt>
    <dgm:pt modelId="{F9FB6436-07EC-428F-A7AA-2C9FD01F0240}" type="pres">
      <dgm:prSet presAssocID="{360314C5-FB47-42FD-8DFC-EC64EEC49BA8}" presName="hierRoot2" presStyleCnt="0">
        <dgm:presLayoutVars>
          <dgm:hierBranch val="r"/>
        </dgm:presLayoutVars>
      </dgm:prSet>
      <dgm:spPr/>
    </dgm:pt>
    <dgm:pt modelId="{6C116A51-6760-4323-AAA0-8AEB89921820}" type="pres">
      <dgm:prSet presAssocID="{360314C5-FB47-42FD-8DFC-EC64EEC49BA8}" presName="rootComposite" presStyleCnt="0"/>
      <dgm:spPr/>
    </dgm:pt>
    <dgm:pt modelId="{393B958B-9E99-4F47-98DE-6FF5DDAD46BF}" type="pres">
      <dgm:prSet presAssocID="{360314C5-FB47-42FD-8DFC-EC64EEC49BA8}" presName="rootText" presStyleLbl="node4" presStyleIdx="3" presStyleCnt="5">
        <dgm:presLayoutVars>
          <dgm:chPref val="3"/>
        </dgm:presLayoutVars>
      </dgm:prSet>
      <dgm:spPr/>
    </dgm:pt>
    <dgm:pt modelId="{4868AF0E-AF61-4474-A7B3-A7FDC5450172}" type="pres">
      <dgm:prSet presAssocID="{360314C5-FB47-42FD-8DFC-EC64EEC49BA8}" presName="rootConnector" presStyleLbl="node4" presStyleIdx="3" presStyleCnt="5"/>
      <dgm:spPr/>
    </dgm:pt>
    <dgm:pt modelId="{74581D8B-CA22-4FA5-A66E-0445B0243215}" type="pres">
      <dgm:prSet presAssocID="{360314C5-FB47-42FD-8DFC-EC64EEC49BA8}" presName="hierChild4" presStyleCnt="0"/>
      <dgm:spPr/>
    </dgm:pt>
    <dgm:pt modelId="{3E8BB685-11F3-4C30-B67B-3F256A945FE0}" type="pres">
      <dgm:prSet presAssocID="{360314C5-FB47-42FD-8DFC-EC64EEC49BA8}" presName="hierChild5" presStyleCnt="0"/>
      <dgm:spPr/>
    </dgm:pt>
    <dgm:pt modelId="{D23B851B-AB6B-47FC-9006-AB77B5CD382C}" type="pres">
      <dgm:prSet presAssocID="{9B63B8F5-B515-47B5-A92E-778959B831B2}" presName="Name50" presStyleLbl="parChTrans1D4" presStyleIdx="4" presStyleCnt="5"/>
      <dgm:spPr/>
    </dgm:pt>
    <dgm:pt modelId="{1DB59415-008F-4AB5-A6C1-D75088DA2937}" type="pres">
      <dgm:prSet presAssocID="{406E6198-8679-4D53-9A38-557F635E8115}" presName="hierRoot2" presStyleCnt="0">
        <dgm:presLayoutVars>
          <dgm:hierBranch val="r"/>
        </dgm:presLayoutVars>
      </dgm:prSet>
      <dgm:spPr/>
    </dgm:pt>
    <dgm:pt modelId="{281802A9-82DA-41B1-84D2-AC8BBCA3CA08}" type="pres">
      <dgm:prSet presAssocID="{406E6198-8679-4D53-9A38-557F635E8115}" presName="rootComposite" presStyleCnt="0"/>
      <dgm:spPr/>
    </dgm:pt>
    <dgm:pt modelId="{AF1D3B72-26DD-4BA7-9F7D-5C22CF3E141D}" type="pres">
      <dgm:prSet presAssocID="{406E6198-8679-4D53-9A38-557F635E8115}" presName="rootText" presStyleLbl="node4" presStyleIdx="4" presStyleCnt="5">
        <dgm:presLayoutVars>
          <dgm:chPref val="3"/>
        </dgm:presLayoutVars>
      </dgm:prSet>
      <dgm:spPr/>
    </dgm:pt>
    <dgm:pt modelId="{46D958A1-A387-4311-82FB-9C1D6C59C71C}" type="pres">
      <dgm:prSet presAssocID="{406E6198-8679-4D53-9A38-557F635E8115}" presName="rootConnector" presStyleLbl="node4" presStyleIdx="4" presStyleCnt="5"/>
      <dgm:spPr/>
    </dgm:pt>
    <dgm:pt modelId="{4F8F7B07-9FF9-4D21-B12C-3E78981FB365}" type="pres">
      <dgm:prSet presAssocID="{406E6198-8679-4D53-9A38-557F635E8115}" presName="hierChild4" presStyleCnt="0"/>
      <dgm:spPr/>
    </dgm:pt>
    <dgm:pt modelId="{FCCF9AEB-335E-477D-ACFC-C9DA89D91FB6}" type="pres">
      <dgm:prSet presAssocID="{406E6198-8679-4D53-9A38-557F635E8115}" presName="hierChild5" presStyleCnt="0"/>
      <dgm:spPr/>
    </dgm:pt>
    <dgm:pt modelId="{1CE651BF-A7BD-42FE-9870-0CC1AF3D9C33}" type="pres">
      <dgm:prSet presAssocID="{59802985-53BE-484D-A848-DFF233876B05}" presName="hierChild5" presStyleCnt="0"/>
      <dgm:spPr/>
    </dgm:pt>
    <dgm:pt modelId="{D5BD74CB-72C5-4240-AD29-478C19943082}" type="pres">
      <dgm:prSet presAssocID="{D17B9AFD-A17E-4B6B-BE30-B8E615D28AD9}" presName="hierChild5" presStyleCnt="0"/>
      <dgm:spPr/>
    </dgm:pt>
    <dgm:pt modelId="{D2E2DBB9-AD64-42F7-A871-BD4AC494FE32}" type="pres">
      <dgm:prSet presAssocID="{FC7961FF-6E8E-4F49-B865-15D99196595C}" presName="Name35" presStyleLbl="parChTrans1D2" presStyleIdx="3" presStyleCnt="6"/>
      <dgm:spPr/>
    </dgm:pt>
    <dgm:pt modelId="{A65FB850-6FD5-4406-92A7-CAA3BB4D74BB}" type="pres">
      <dgm:prSet presAssocID="{8B59A76F-B34D-4F32-A886-96B079E6CC7E}" presName="hierRoot2" presStyleCnt="0">
        <dgm:presLayoutVars>
          <dgm:hierBranch val="r"/>
        </dgm:presLayoutVars>
      </dgm:prSet>
      <dgm:spPr/>
    </dgm:pt>
    <dgm:pt modelId="{84C062F3-3EF2-4734-B2DE-4BB5C81BFCD0}" type="pres">
      <dgm:prSet presAssocID="{8B59A76F-B34D-4F32-A886-96B079E6CC7E}" presName="rootComposite" presStyleCnt="0"/>
      <dgm:spPr/>
    </dgm:pt>
    <dgm:pt modelId="{DEC64BDC-BB3F-48C0-BABA-BA793800985F}" type="pres">
      <dgm:prSet presAssocID="{8B59A76F-B34D-4F32-A886-96B079E6CC7E}" presName="rootText" presStyleLbl="node2" presStyleIdx="3" presStyleCnt="6">
        <dgm:presLayoutVars>
          <dgm:chPref val="3"/>
        </dgm:presLayoutVars>
      </dgm:prSet>
      <dgm:spPr/>
    </dgm:pt>
    <dgm:pt modelId="{EBFDDC02-7693-4770-A5A6-E417251AFD45}" type="pres">
      <dgm:prSet presAssocID="{8B59A76F-B34D-4F32-A886-96B079E6CC7E}" presName="rootConnector" presStyleLbl="node2" presStyleIdx="3" presStyleCnt="6"/>
      <dgm:spPr/>
    </dgm:pt>
    <dgm:pt modelId="{59067C48-F0C1-4784-95F0-20E248D43BC7}" type="pres">
      <dgm:prSet presAssocID="{8B59A76F-B34D-4F32-A886-96B079E6CC7E}" presName="hierChild4" presStyleCnt="0"/>
      <dgm:spPr/>
    </dgm:pt>
    <dgm:pt modelId="{2C3CEC02-F038-4C17-A466-18879685874F}" type="pres">
      <dgm:prSet presAssocID="{D7708869-0773-498C-ABAA-F1A69417FCB4}" presName="Name50" presStyleLbl="parChTrans1D3" presStyleIdx="10" presStyleCnt="22"/>
      <dgm:spPr/>
    </dgm:pt>
    <dgm:pt modelId="{39BC3B35-F9FB-4831-8000-8D035AF95A2F}" type="pres">
      <dgm:prSet presAssocID="{75632436-124B-475C-BFA9-1E1459E5C24F}" presName="hierRoot2" presStyleCnt="0">
        <dgm:presLayoutVars>
          <dgm:hierBranch val="r"/>
        </dgm:presLayoutVars>
      </dgm:prSet>
      <dgm:spPr/>
    </dgm:pt>
    <dgm:pt modelId="{4DBBADFA-E7FB-4E8F-817B-081D1134EC31}" type="pres">
      <dgm:prSet presAssocID="{75632436-124B-475C-BFA9-1E1459E5C24F}" presName="rootComposite" presStyleCnt="0"/>
      <dgm:spPr/>
    </dgm:pt>
    <dgm:pt modelId="{79935C1D-922D-4060-8327-8618F7C01BCA}" type="pres">
      <dgm:prSet presAssocID="{75632436-124B-475C-BFA9-1E1459E5C24F}" presName="rootText" presStyleLbl="node3" presStyleIdx="10" presStyleCnt="22">
        <dgm:presLayoutVars>
          <dgm:chPref val="3"/>
        </dgm:presLayoutVars>
      </dgm:prSet>
      <dgm:spPr/>
    </dgm:pt>
    <dgm:pt modelId="{520372B7-37B5-4541-B84F-0BD37C5E7C0E}" type="pres">
      <dgm:prSet presAssocID="{75632436-124B-475C-BFA9-1E1459E5C24F}" presName="rootConnector" presStyleLbl="node3" presStyleIdx="10" presStyleCnt="22"/>
      <dgm:spPr/>
    </dgm:pt>
    <dgm:pt modelId="{4A808CB3-034E-42D1-8EDC-5AEA23732F48}" type="pres">
      <dgm:prSet presAssocID="{75632436-124B-475C-BFA9-1E1459E5C24F}" presName="hierChild4" presStyleCnt="0"/>
      <dgm:spPr/>
    </dgm:pt>
    <dgm:pt modelId="{0363C22A-E084-47D2-AD90-B65FC1053A97}" type="pres">
      <dgm:prSet presAssocID="{75632436-124B-475C-BFA9-1E1459E5C24F}" presName="hierChild5" presStyleCnt="0"/>
      <dgm:spPr/>
    </dgm:pt>
    <dgm:pt modelId="{654021EC-E39A-4685-87AA-79286DF7EAF2}" type="pres">
      <dgm:prSet presAssocID="{AC059F56-F407-4837-AEA7-F850D4B48CCE}" presName="Name50" presStyleLbl="parChTrans1D3" presStyleIdx="11" presStyleCnt="22"/>
      <dgm:spPr/>
    </dgm:pt>
    <dgm:pt modelId="{E151B2F4-4E8C-4850-AF6F-6F13FA1A49AB}" type="pres">
      <dgm:prSet presAssocID="{399F315F-DD48-4BF0-B4AC-433353723610}" presName="hierRoot2" presStyleCnt="0">
        <dgm:presLayoutVars>
          <dgm:hierBranch val="r"/>
        </dgm:presLayoutVars>
      </dgm:prSet>
      <dgm:spPr/>
    </dgm:pt>
    <dgm:pt modelId="{3F0EE130-853C-4872-8701-7E1BAAED7901}" type="pres">
      <dgm:prSet presAssocID="{399F315F-DD48-4BF0-B4AC-433353723610}" presName="rootComposite" presStyleCnt="0"/>
      <dgm:spPr/>
    </dgm:pt>
    <dgm:pt modelId="{A510562C-6EFB-47F7-88C5-A738B0863AEF}" type="pres">
      <dgm:prSet presAssocID="{399F315F-DD48-4BF0-B4AC-433353723610}" presName="rootText" presStyleLbl="node3" presStyleIdx="11" presStyleCnt="22">
        <dgm:presLayoutVars>
          <dgm:chPref val="3"/>
        </dgm:presLayoutVars>
      </dgm:prSet>
      <dgm:spPr/>
    </dgm:pt>
    <dgm:pt modelId="{2DEE0073-2F6A-4C64-8FE2-C67304CF18A5}" type="pres">
      <dgm:prSet presAssocID="{399F315F-DD48-4BF0-B4AC-433353723610}" presName="rootConnector" presStyleLbl="node3" presStyleIdx="11" presStyleCnt="22"/>
      <dgm:spPr/>
    </dgm:pt>
    <dgm:pt modelId="{A9EE5F8F-193C-4CAD-852C-6C6F965BD29E}" type="pres">
      <dgm:prSet presAssocID="{399F315F-DD48-4BF0-B4AC-433353723610}" presName="hierChild4" presStyleCnt="0"/>
      <dgm:spPr/>
    </dgm:pt>
    <dgm:pt modelId="{31ADA692-B016-484D-B567-8F623BE6F413}" type="pres">
      <dgm:prSet presAssocID="{399F315F-DD48-4BF0-B4AC-433353723610}" presName="hierChild5" presStyleCnt="0"/>
      <dgm:spPr/>
    </dgm:pt>
    <dgm:pt modelId="{F7C4B042-8C28-4966-9CAE-DC601E88E958}" type="pres">
      <dgm:prSet presAssocID="{E02438AB-E5E4-4170-A359-C646171933EE}" presName="Name50" presStyleLbl="parChTrans1D3" presStyleIdx="12" presStyleCnt="22"/>
      <dgm:spPr/>
    </dgm:pt>
    <dgm:pt modelId="{97FE8479-26BD-4521-B33B-16572FB0DD4C}" type="pres">
      <dgm:prSet presAssocID="{0020B5AB-6544-47E5-91DF-28EBAE3FACE8}" presName="hierRoot2" presStyleCnt="0">
        <dgm:presLayoutVars>
          <dgm:hierBranch val="r"/>
        </dgm:presLayoutVars>
      </dgm:prSet>
      <dgm:spPr/>
    </dgm:pt>
    <dgm:pt modelId="{463E533B-8C53-4531-A64F-4178A45D02C0}" type="pres">
      <dgm:prSet presAssocID="{0020B5AB-6544-47E5-91DF-28EBAE3FACE8}" presName="rootComposite" presStyleCnt="0"/>
      <dgm:spPr/>
    </dgm:pt>
    <dgm:pt modelId="{29565AE9-827C-4720-B7B7-3A4AEE317936}" type="pres">
      <dgm:prSet presAssocID="{0020B5AB-6544-47E5-91DF-28EBAE3FACE8}" presName="rootText" presStyleLbl="node3" presStyleIdx="12" presStyleCnt="22">
        <dgm:presLayoutVars>
          <dgm:chPref val="3"/>
        </dgm:presLayoutVars>
      </dgm:prSet>
      <dgm:spPr/>
    </dgm:pt>
    <dgm:pt modelId="{9399437C-BC50-43A9-95A9-4E8024D06E34}" type="pres">
      <dgm:prSet presAssocID="{0020B5AB-6544-47E5-91DF-28EBAE3FACE8}" presName="rootConnector" presStyleLbl="node3" presStyleIdx="12" presStyleCnt="22"/>
      <dgm:spPr/>
    </dgm:pt>
    <dgm:pt modelId="{16A03F04-7353-438D-906F-EB949DB48D80}" type="pres">
      <dgm:prSet presAssocID="{0020B5AB-6544-47E5-91DF-28EBAE3FACE8}" presName="hierChild4" presStyleCnt="0"/>
      <dgm:spPr/>
    </dgm:pt>
    <dgm:pt modelId="{1B13CA7F-FF68-4CDF-B1FA-D95D91B16A67}" type="pres">
      <dgm:prSet presAssocID="{0020B5AB-6544-47E5-91DF-28EBAE3FACE8}" presName="hierChild5" presStyleCnt="0"/>
      <dgm:spPr/>
    </dgm:pt>
    <dgm:pt modelId="{A0B9B2A0-CDB8-48CE-928B-65080CC8752E}" type="pres">
      <dgm:prSet presAssocID="{87F3047C-A803-47BE-B977-B2E0E300853A}" presName="Name50" presStyleLbl="parChTrans1D3" presStyleIdx="13" presStyleCnt="22"/>
      <dgm:spPr/>
    </dgm:pt>
    <dgm:pt modelId="{9885D05F-9A7F-4C23-B7CE-842012EB4070}" type="pres">
      <dgm:prSet presAssocID="{D2B8BDD1-A667-447B-8862-5FD9BE85B160}" presName="hierRoot2" presStyleCnt="0">
        <dgm:presLayoutVars>
          <dgm:hierBranch val="r"/>
        </dgm:presLayoutVars>
      </dgm:prSet>
      <dgm:spPr/>
    </dgm:pt>
    <dgm:pt modelId="{4956BB94-5EA5-48EB-B962-BEC1494E36A6}" type="pres">
      <dgm:prSet presAssocID="{D2B8BDD1-A667-447B-8862-5FD9BE85B160}" presName="rootComposite" presStyleCnt="0"/>
      <dgm:spPr/>
    </dgm:pt>
    <dgm:pt modelId="{05AF9C4B-D813-46EF-A455-1B653BCDCF79}" type="pres">
      <dgm:prSet presAssocID="{D2B8BDD1-A667-447B-8862-5FD9BE85B160}" presName="rootText" presStyleLbl="node3" presStyleIdx="13" presStyleCnt="22">
        <dgm:presLayoutVars>
          <dgm:chPref val="3"/>
        </dgm:presLayoutVars>
      </dgm:prSet>
      <dgm:spPr/>
    </dgm:pt>
    <dgm:pt modelId="{E3213811-1E2C-4E0D-8C36-B5C6EB97C1B4}" type="pres">
      <dgm:prSet presAssocID="{D2B8BDD1-A667-447B-8862-5FD9BE85B160}" presName="rootConnector" presStyleLbl="node3" presStyleIdx="13" presStyleCnt="22"/>
      <dgm:spPr/>
    </dgm:pt>
    <dgm:pt modelId="{CC998DBA-D81A-430B-AAFF-32A933F1F66F}" type="pres">
      <dgm:prSet presAssocID="{D2B8BDD1-A667-447B-8862-5FD9BE85B160}" presName="hierChild4" presStyleCnt="0"/>
      <dgm:spPr/>
    </dgm:pt>
    <dgm:pt modelId="{CBFC23E7-7EAA-489D-BD90-2F3D1DCF7A66}" type="pres">
      <dgm:prSet presAssocID="{D2B8BDD1-A667-447B-8862-5FD9BE85B160}" presName="hierChild5" presStyleCnt="0"/>
      <dgm:spPr/>
    </dgm:pt>
    <dgm:pt modelId="{26CA6652-9765-486A-BECD-24039AA618F9}" type="pres">
      <dgm:prSet presAssocID="{E9F871A9-695A-4034-956B-C3DBF932D11A}" presName="Name50" presStyleLbl="parChTrans1D3" presStyleIdx="14" presStyleCnt="22"/>
      <dgm:spPr/>
    </dgm:pt>
    <dgm:pt modelId="{469F9085-6B87-44CE-8AB3-4C3F95E983D0}" type="pres">
      <dgm:prSet presAssocID="{0672A1A4-C1CE-43C1-8AFC-28CEB2B1B842}" presName="hierRoot2" presStyleCnt="0">
        <dgm:presLayoutVars>
          <dgm:hierBranch val="r"/>
        </dgm:presLayoutVars>
      </dgm:prSet>
      <dgm:spPr/>
    </dgm:pt>
    <dgm:pt modelId="{688F2E0C-E3DC-4304-B714-8BCFE83AD533}" type="pres">
      <dgm:prSet presAssocID="{0672A1A4-C1CE-43C1-8AFC-28CEB2B1B842}" presName="rootComposite" presStyleCnt="0"/>
      <dgm:spPr/>
    </dgm:pt>
    <dgm:pt modelId="{87D782B4-2B42-4FCA-804D-8E273487D42F}" type="pres">
      <dgm:prSet presAssocID="{0672A1A4-C1CE-43C1-8AFC-28CEB2B1B842}" presName="rootText" presStyleLbl="node3" presStyleIdx="14" presStyleCnt="22">
        <dgm:presLayoutVars>
          <dgm:chPref val="3"/>
        </dgm:presLayoutVars>
      </dgm:prSet>
      <dgm:spPr/>
    </dgm:pt>
    <dgm:pt modelId="{57E08AE5-06BB-43D2-90CC-E0B9E50FAEC1}" type="pres">
      <dgm:prSet presAssocID="{0672A1A4-C1CE-43C1-8AFC-28CEB2B1B842}" presName="rootConnector" presStyleLbl="node3" presStyleIdx="14" presStyleCnt="22"/>
      <dgm:spPr/>
    </dgm:pt>
    <dgm:pt modelId="{1B282D3C-4E7F-41B7-86D5-6D7B237B776C}" type="pres">
      <dgm:prSet presAssocID="{0672A1A4-C1CE-43C1-8AFC-28CEB2B1B842}" presName="hierChild4" presStyleCnt="0"/>
      <dgm:spPr/>
    </dgm:pt>
    <dgm:pt modelId="{37D455B4-1271-48C2-9C49-8FFD3D8A732E}" type="pres">
      <dgm:prSet presAssocID="{0672A1A4-C1CE-43C1-8AFC-28CEB2B1B842}" presName="hierChild5" presStyleCnt="0"/>
      <dgm:spPr/>
    </dgm:pt>
    <dgm:pt modelId="{BDE36A62-5F16-4E2F-86FD-07679B8E3BF6}" type="pres">
      <dgm:prSet presAssocID="{8B59A76F-B34D-4F32-A886-96B079E6CC7E}" presName="hierChild5" presStyleCnt="0"/>
      <dgm:spPr/>
    </dgm:pt>
    <dgm:pt modelId="{10B912EA-8BFE-44E6-BC1F-3B5EF00B692E}" type="pres">
      <dgm:prSet presAssocID="{34E9D57E-727B-478E-90F6-641F5BCF29D6}" presName="Name35" presStyleLbl="parChTrans1D2" presStyleIdx="4" presStyleCnt="6"/>
      <dgm:spPr/>
    </dgm:pt>
    <dgm:pt modelId="{755466D1-BEBD-4B72-948A-A6133A490961}" type="pres">
      <dgm:prSet presAssocID="{769DA4B2-9D2E-4239-8E89-81D3B6ADCD5B}" presName="hierRoot2" presStyleCnt="0">
        <dgm:presLayoutVars>
          <dgm:hierBranch val="l"/>
        </dgm:presLayoutVars>
      </dgm:prSet>
      <dgm:spPr/>
    </dgm:pt>
    <dgm:pt modelId="{9A620944-75AC-408B-9CF0-C0DA090C9D4C}" type="pres">
      <dgm:prSet presAssocID="{769DA4B2-9D2E-4239-8E89-81D3B6ADCD5B}" presName="rootComposite" presStyleCnt="0"/>
      <dgm:spPr/>
    </dgm:pt>
    <dgm:pt modelId="{4DACF897-84AA-4879-817F-A29FDDC2892C}" type="pres">
      <dgm:prSet presAssocID="{769DA4B2-9D2E-4239-8E89-81D3B6ADCD5B}" presName="rootText" presStyleLbl="node2" presStyleIdx="4" presStyleCnt="6">
        <dgm:presLayoutVars>
          <dgm:chPref val="3"/>
        </dgm:presLayoutVars>
      </dgm:prSet>
      <dgm:spPr/>
    </dgm:pt>
    <dgm:pt modelId="{1A798D3B-6CAD-45A0-9241-DE58AC29A4BE}" type="pres">
      <dgm:prSet presAssocID="{769DA4B2-9D2E-4239-8E89-81D3B6ADCD5B}" presName="rootConnector" presStyleLbl="node2" presStyleIdx="4" presStyleCnt="6"/>
      <dgm:spPr/>
    </dgm:pt>
    <dgm:pt modelId="{2DCAD534-D214-475A-87ED-90D3AE71E6D5}" type="pres">
      <dgm:prSet presAssocID="{769DA4B2-9D2E-4239-8E89-81D3B6ADCD5B}" presName="hierChild4" presStyleCnt="0"/>
      <dgm:spPr/>
    </dgm:pt>
    <dgm:pt modelId="{6E223EE2-C1DE-4BA4-8992-63FC644497E1}" type="pres">
      <dgm:prSet presAssocID="{25C17D5B-D276-4A36-A699-5102DEDEB7D1}" presName="Name50" presStyleLbl="parChTrans1D3" presStyleIdx="15" presStyleCnt="22"/>
      <dgm:spPr/>
    </dgm:pt>
    <dgm:pt modelId="{1F01AEBE-7B38-4060-91C1-702ADB649BD8}" type="pres">
      <dgm:prSet presAssocID="{AC3CB4CC-F30F-4ADF-B140-BD6B6CA460FC}" presName="hierRoot2" presStyleCnt="0">
        <dgm:presLayoutVars>
          <dgm:hierBranch val="r"/>
        </dgm:presLayoutVars>
      </dgm:prSet>
      <dgm:spPr/>
    </dgm:pt>
    <dgm:pt modelId="{B485A06D-A0B1-42C9-98DC-306C44CB9AD5}" type="pres">
      <dgm:prSet presAssocID="{AC3CB4CC-F30F-4ADF-B140-BD6B6CA460FC}" presName="rootComposite" presStyleCnt="0"/>
      <dgm:spPr/>
    </dgm:pt>
    <dgm:pt modelId="{96E5A1A9-52CD-4C97-A8DA-EDCBC1C1534E}" type="pres">
      <dgm:prSet presAssocID="{AC3CB4CC-F30F-4ADF-B140-BD6B6CA460FC}" presName="rootText" presStyleLbl="node3" presStyleIdx="15" presStyleCnt="22">
        <dgm:presLayoutVars>
          <dgm:chPref val="3"/>
        </dgm:presLayoutVars>
      </dgm:prSet>
      <dgm:spPr/>
    </dgm:pt>
    <dgm:pt modelId="{570BD768-5E38-4F81-BFB2-908055FFEEE0}" type="pres">
      <dgm:prSet presAssocID="{AC3CB4CC-F30F-4ADF-B140-BD6B6CA460FC}" presName="rootConnector" presStyleLbl="node3" presStyleIdx="15" presStyleCnt="22"/>
      <dgm:spPr/>
    </dgm:pt>
    <dgm:pt modelId="{577E293D-4240-419E-92F1-28ACB662D4C2}" type="pres">
      <dgm:prSet presAssocID="{AC3CB4CC-F30F-4ADF-B140-BD6B6CA460FC}" presName="hierChild4" presStyleCnt="0"/>
      <dgm:spPr/>
    </dgm:pt>
    <dgm:pt modelId="{5C5B51BF-E799-459E-86A5-C80FC55FC2A1}" type="pres">
      <dgm:prSet presAssocID="{AC3CB4CC-F30F-4ADF-B140-BD6B6CA460FC}" presName="hierChild5" presStyleCnt="0"/>
      <dgm:spPr/>
    </dgm:pt>
    <dgm:pt modelId="{45D323E9-104F-4326-8328-83D36BB31649}" type="pres">
      <dgm:prSet presAssocID="{57DD04DA-C29B-4D45-994A-FA865C80A818}" presName="Name50" presStyleLbl="parChTrans1D3" presStyleIdx="16" presStyleCnt="22"/>
      <dgm:spPr/>
    </dgm:pt>
    <dgm:pt modelId="{74635069-C851-485F-B928-29CBA14CF156}" type="pres">
      <dgm:prSet presAssocID="{4B8EE43C-6815-49F1-9036-906BA2B32CF7}" presName="hierRoot2" presStyleCnt="0">
        <dgm:presLayoutVars>
          <dgm:hierBranch val="r"/>
        </dgm:presLayoutVars>
      </dgm:prSet>
      <dgm:spPr/>
    </dgm:pt>
    <dgm:pt modelId="{17A072C6-0522-422B-8215-56BA5F8002D8}" type="pres">
      <dgm:prSet presAssocID="{4B8EE43C-6815-49F1-9036-906BA2B32CF7}" presName="rootComposite" presStyleCnt="0"/>
      <dgm:spPr/>
    </dgm:pt>
    <dgm:pt modelId="{0D7BE17D-9EC2-458A-92EE-F1E64321AD54}" type="pres">
      <dgm:prSet presAssocID="{4B8EE43C-6815-49F1-9036-906BA2B32CF7}" presName="rootText" presStyleLbl="node3" presStyleIdx="16" presStyleCnt="22">
        <dgm:presLayoutVars>
          <dgm:chPref val="3"/>
        </dgm:presLayoutVars>
      </dgm:prSet>
      <dgm:spPr/>
    </dgm:pt>
    <dgm:pt modelId="{21DC54A3-7FA5-4EDE-AF12-40B0948D99CA}" type="pres">
      <dgm:prSet presAssocID="{4B8EE43C-6815-49F1-9036-906BA2B32CF7}" presName="rootConnector" presStyleLbl="node3" presStyleIdx="16" presStyleCnt="22"/>
      <dgm:spPr/>
    </dgm:pt>
    <dgm:pt modelId="{02A61610-3E2D-4D85-8C0E-5F0759214CA3}" type="pres">
      <dgm:prSet presAssocID="{4B8EE43C-6815-49F1-9036-906BA2B32CF7}" presName="hierChild4" presStyleCnt="0"/>
      <dgm:spPr/>
    </dgm:pt>
    <dgm:pt modelId="{0B56357A-7A68-4E66-A7A5-E0265690DF8F}" type="pres">
      <dgm:prSet presAssocID="{4B8EE43C-6815-49F1-9036-906BA2B32CF7}" presName="hierChild5" presStyleCnt="0"/>
      <dgm:spPr/>
    </dgm:pt>
    <dgm:pt modelId="{EFBABC64-4B4B-4E22-A052-E2C5369B2D6E}" type="pres">
      <dgm:prSet presAssocID="{D8203A4F-ED58-4EED-A8E8-2FFC4D88D3C8}" presName="Name50" presStyleLbl="parChTrans1D3" presStyleIdx="17" presStyleCnt="22"/>
      <dgm:spPr/>
    </dgm:pt>
    <dgm:pt modelId="{95BE6CCC-7172-497C-99A2-A391175502BD}" type="pres">
      <dgm:prSet presAssocID="{E46AD07A-A741-4E96-9D4E-F3D93AFED984}" presName="hierRoot2" presStyleCnt="0">
        <dgm:presLayoutVars>
          <dgm:hierBranch val="r"/>
        </dgm:presLayoutVars>
      </dgm:prSet>
      <dgm:spPr/>
    </dgm:pt>
    <dgm:pt modelId="{A0927588-F946-46F2-AA18-CCA0EE605F9D}" type="pres">
      <dgm:prSet presAssocID="{E46AD07A-A741-4E96-9D4E-F3D93AFED984}" presName="rootComposite" presStyleCnt="0"/>
      <dgm:spPr/>
    </dgm:pt>
    <dgm:pt modelId="{5688E414-1F83-4F11-B2E8-8D9031204F30}" type="pres">
      <dgm:prSet presAssocID="{E46AD07A-A741-4E96-9D4E-F3D93AFED984}" presName="rootText" presStyleLbl="node3" presStyleIdx="17" presStyleCnt="22">
        <dgm:presLayoutVars>
          <dgm:chPref val="3"/>
        </dgm:presLayoutVars>
      </dgm:prSet>
      <dgm:spPr/>
    </dgm:pt>
    <dgm:pt modelId="{6A23AAE7-8D2B-4B32-B63E-9FF9FED63467}" type="pres">
      <dgm:prSet presAssocID="{E46AD07A-A741-4E96-9D4E-F3D93AFED984}" presName="rootConnector" presStyleLbl="node3" presStyleIdx="17" presStyleCnt="22"/>
      <dgm:spPr/>
    </dgm:pt>
    <dgm:pt modelId="{B1F6DD2D-762B-455B-B2FC-4611FA6F6DD2}" type="pres">
      <dgm:prSet presAssocID="{E46AD07A-A741-4E96-9D4E-F3D93AFED984}" presName="hierChild4" presStyleCnt="0"/>
      <dgm:spPr/>
    </dgm:pt>
    <dgm:pt modelId="{14C1781C-140C-4D03-A6BD-D9E90382E897}" type="pres">
      <dgm:prSet presAssocID="{E46AD07A-A741-4E96-9D4E-F3D93AFED984}" presName="hierChild5" presStyleCnt="0"/>
      <dgm:spPr/>
    </dgm:pt>
    <dgm:pt modelId="{8E8DAAC1-2A0D-4C9E-9A26-3D9AEBE7902F}" type="pres">
      <dgm:prSet presAssocID="{5AC9599C-BC8D-47A7-B447-ACD38A90F273}" presName="Name50" presStyleLbl="parChTrans1D3" presStyleIdx="18" presStyleCnt="22"/>
      <dgm:spPr/>
    </dgm:pt>
    <dgm:pt modelId="{213E9A05-D367-435E-BC41-268FED7407D1}" type="pres">
      <dgm:prSet presAssocID="{D2CE95EA-9DF6-4184-88C3-53B5FFF5D475}" presName="hierRoot2" presStyleCnt="0">
        <dgm:presLayoutVars>
          <dgm:hierBranch val="r"/>
        </dgm:presLayoutVars>
      </dgm:prSet>
      <dgm:spPr/>
    </dgm:pt>
    <dgm:pt modelId="{BF38BC65-6352-4D24-9F1B-34AF935B7E5C}" type="pres">
      <dgm:prSet presAssocID="{D2CE95EA-9DF6-4184-88C3-53B5FFF5D475}" presName="rootComposite" presStyleCnt="0"/>
      <dgm:spPr/>
    </dgm:pt>
    <dgm:pt modelId="{C94FBC6B-9732-482D-BF09-08A0C4F006D2}" type="pres">
      <dgm:prSet presAssocID="{D2CE95EA-9DF6-4184-88C3-53B5FFF5D475}" presName="rootText" presStyleLbl="node3" presStyleIdx="18" presStyleCnt="22">
        <dgm:presLayoutVars>
          <dgm:chPref val="3"/>
        </dgm:presLayoutVars>
      </dgm:prSet>
      <dgm:spPr/>
    </dgm:pt>
    <dgm:pt modelId="{CB2B3AB6-F24B-4A38-8AB9-828D07B62EAF}" type="pres">
      <dgm:prSet presAssocID="{D2CE95EA-9DF6-4184-88C3-53B5FFF5D475}" presName="rootConnector" presStyleLbl="node3" presStyleIdx="18" presStyleCnt="22"/>
      <dgm:spPr/>
    </dgm:pt>
    <dgm:pt modelId="{A6CD4183-4F08-4B8B-BE09-5C9591252711}" type="pres">
      <dgm:prSet presAssocID="{D2CE95EA-9DF6-4184-88C3-53B5FFF5D475}" presName="hierChild4" presStyleCnt="0"/>
      <dgm:spPr/>
    </dgm:pt>
    <dgm:pt modelId="{2C3AEC80-81C7-4E8A-AF2D-AAE17DCBC932}" type="pres">
      <dgm:prSet presAssocID="{D2CE95EA-9DF6-4184-88C3-53B5FFF5D475}" presName="hierChild5" presStyleCnt="0"/>
      <dgm:spPr/>
    </dgm:pt>
    <dgm:pt modelId="{43317719-D765-4F4F-978F-1FB6E571AEF9}" type="pres">
      <dgm:prSet presAssocID="{769DA4B2-9D2E-4239-8E89-81D3B6ADCD5B}" presName="hierChild5" presStyleCnt="0"/>
      <dgm:spPr/>
    </dgm:pt>
    <dgm:pt modelId="{061EE8DE-3218-4974-8883-E8A813A229F4}" type="pres">
      <dgm:prSet presAssocID="{03AAADED-2317-4B77-BF10-FCD1D86371D5}" presName="Name35" presStyleLbl="parChTrans1D2" presStyleIdx="5" presStyleCnt="6"/>
      <dgm:spPr/>
    </dgm:pt>
    <dgm:pt modelId="{5603BFD8-A061-477F-804A-88DF28E5B4C6}" type="pres">
      <dgm:prSet presAssocID="{7B8E575E-0C4C-4CEE-909B-8AECA6331A00}" presName="hierRoot2" presStyleCnt="0">
        <dgm:presLayoutVars>
          <dgm:hierBranch val="l"/>
        </dgm:presLayoutVars>
      </dgm:prSet>
      <dgm:spPr/>
    </dgm:pt>
    <dgm:pt modelId="{7C397928-CE6E-48D2-B7BF-DB81A0829A46}" type="pres">
      <dgm:prSet presAssocID="{7B8E575E-0C4C-4CEE-909B-8AECA6331A00}" presName="rootComposite" presStyleCnt="0"/>
      <dgm:spPr/>
    </dgm:pt>
    <dgm:pt modelId="{4252340B-BAED-448E-A431-582B5CDC0C16}" type="pres">
      <dgm:prSet presAssocID="{7B8E575E-0C4C-4CEE-909B-8AECA6331A00}" presName="rootText" presStyleLbl="node2" presStyleIdx="5" presStyleCnt="6">
        <dgm:presLayoutVars>
          <dgm:chPref val="3"/>
        </dgm:presLayoutVars>
      </dgm:prSet>
      <dgm:spPr/>
    </dgm:pt>
    <dgm:pt modelId="{F1B5CBC7-9438-402D-B0B8-EBCCE642CA8E}" type="pres">
      <dgm:prSet presAssocID="{7B8E575E-0C4C-4CEE-909B-8AECA6331A00}" presName="rootConnector" presStyleLbl="node2" presStyleIdx="5" presStyleCnt="6"/>
      <dgm:spPr/>
    </dgm:pt>
    <dgm:pt modelId="{6EA4DDED-866C-47EE-8AF1-3011A323EE33}" type="pres">
      <dgm:prSet presAssocID="{7B8E575E-0C4C-4CEE-909B-8AECA6331A00}" presName="hierChild4" presStyleCnt="0"/>
      <dgm:spPr/>
    </dgm:pt>
    <dgm:pt modelId="{0A1B6C3C-3026-4918-AEC7-DFBED953CB2C}" type="pres">
      <dgm:prSet presAssocID="{2292C4FE-1755-4B12-A16C-1E4E03C25A76}" presName="Name50" presStyleLbl="parChTrans1D3" presStyleIdx="19" presStyleCnt="22"/>
      <dgm:spPr/>
    </dgm:pt>
    <dgm:pt modelId="{EA1B40BE-692E-4BB4-9621-156D2BAA88D9}" type="pres">
      <dgm:prSet presAssocID="{F37296A2-0F60-4CD5-986B-749BDD3BC511}" presName="hierRoot2" presStyleCnt="0">
        <dgm:presLayoutVars>
          <dgm:hierBranch val="r"/>
        </dgm:presLayoutVars>
      </dgm:prSet>
      <dgm:spPr/>
    </dgm:pt>
    <dgm:pt modelId="{FB79E920-86A3-43D9-8EAE-BE875A20145E}" type="pres">
      <dgm:prSet presAssocID="{F37296A2-0F60-4CD5-986B-749BDD3BC511}" presName="rootComposite" presStyleCnt="0"/>
      <dgm:spPr/>
    </dgm:pt>
    <dgm:pt modelId="{FEA34FB6-5B5F-4B16-BBA4-9E79EE159A4B}" type="pres">
      <dgm:prSet presAssocID="{F37296A2-0F60-4CD5-986B-749BDD3BC511}" presName="rootText" presStyleLbl="node3" presStyleIdx="19" presStyleCnt="22">
        <dgm:presLayoutVars>
          <dgm:chPref val="3"/>
        </dgm:presLayoutVars>
      </dgm:prSet>
      <dgm:spPr/>
    </dgm:pt>
    <dgm:pt modelId="{EFDA9040-FB98-4939-B24A-76A9735A131D}" type="pres">
      <dgm:prSet presAssocID="{F37296A2-0F60-4CD5-986B-749BDD3BC511}" presName="rootConnector" presStyleLbl="node3" presStyleIdx="19" presStyleCnt="22"/>
      <dgm:spPr/>
    </dgm:pt>
    <dgm:pt modelId="{F9696F06-A6C2-49AF-ACBC-92A7BBDCFFB6}" type="pres">
      <dgm:prSet presAssocID="{F37296A2-0F60-4CD5-986B-749BDD3BC511}" presName="hierChild4" presStyleCnt="0"/>
      <dgm:spPr/>
    </dgm:pt>
    <dgm:pt modelId="{40517519-7B67-4684-828C-ABC83177C326}" type="pres">
      <dgm:prSet presAssocID="{F37296A2-0F60-4CD5-986B-749BDD3BC511}" presName="hierChild5" presStyleCnt="0"/>
      <dgm:spPr/>
    </dgm:pt>
    <dgm:pt modelId="{B2EE961F-29C2-49A4-BDCB-BA3C6B4E7FA2}" type="pres">
      <dgm:prSet presAssocID="{2422D2A2-2FBB-474D-822C-D1C16CA608D4}" presName="Name50" presStyleLbl="parChTrans1D3" presStyleIdx="20" presStyleCnt="22"/>
      <dgm:spPr/>
    </dgm:pt>
    <dgm:pt modelId="{7A7CB922-5803-4DF7-820E-E347C86F2903}" type="pres">
      <dgm:prSet presAssocID="{832FB3F5-E552-4B0C-A1E0-355415FD59A7}" presName="hierRoot2" presStyleCnt="0">
        <dgm:presLayoutVars>
          <dgm:hierBranch val="l"/>
        </dgm:presLayoutVars>
      </dgm:prSet>
      <dgm:spPr/>
    </dgm:pt>
    <dgm:pt modelId="{18E28454-EC78-4AB4-89F8-25C3FC6C4EDB}" type="pres">
      <dgm:prSet presAssocID="{832FB3F5-E552-4B0C-A1E0-355415FD59A7}" presName="rootComposite" presStyleCnt="0"/>
      <dgm:spPr/>
    </dgm:pt>
    <dgm:pt modelId="{5A7E8BAD-8254-4332-8409-F057F4384D36}" type="pres">
      <dgm:prSet presAssocID="{832FB3F5-E552-4B0C-A1E0-355415FD59A7}" presName="rootText" presStyleLbl="node3" presStyleIdx="20" presStyleCnt="22">
        <dgm:presLayoutVars>
          <dgm:chPref val="3"/>
        </dgm:presLayoutVars>
      </dgm:prSet>
      <dgm:spPr/>
    </dgm:pt>
    <dgm:pt modelId="{73C16D6F-CC02-404C-AE70-C8E397A7B51E}" type="pres">
      <dgm:prSet presAssocID="{832FB3F5-E552-4B0C-A1E0-355415FD59A7}" presName="rootConnector" presStyleLbl="node3" presStyleIdx="20" presStyleCnt="22"/>
      <dgm:spPr/>
    </dgm:pt>
    <dgm:pt modelId="{4F083082-4752-4F9A-BD4E-4FF0E77104F5}" type="pres">
      <dgm:prSet presAssocID="{832FB3F5-E552-4B0C-A1E0-355415FD59A7}" presName="hierChild4" presStyleCnt="0"/>
      <dgm:spPr/>
    </dgm:pt>
    <dgm:pt modelId="{077229A3-A99D-4EE1-852F-AB7EC7C78CBA}" type="pres">
      <dgm:prSet presAssocID="{832FB3F5-E552-4B0C-A1E0-355415FD59A7}" presName="hierChild5" presStyleCnt="0"/>
      <dgm:spPr/>
    </dgm:pt>
    <dgm:pt modelId="{02C832B7-E2AF-406A-B2C4-C0B257D57C3C}" type="pres">
      <dgm:prSet presAssocID="{EAF7F6DB-3833-4E04-B8E6-F0ADBD4E9720}" presName="Name50" presStyleLbl="parChTrans1D3" presStyleIdx="21" presStyleCnt="22"/>
      <dgm:spPr/>
    </dgm:pt>
    <dgm:pt modelId="{013461DE-C2EC-4703-AF3D-DDF0F9153F79}" type="pres">
      <dgm:prSet presAssocID="{28DB51BF-C544-4A51-91E0-EC42B9DF61DF}" presName="hierRoot2" presStyleCnt="0">
        <dgm:presLayoutVars>
          <dgm:hierBranch val="l"/>
        </dgm:presLayoutVars>
      </dgm:prSet>
      <dgm:spPr/>
    </dgm:pt>
    <dgm:pt modelId="{687FA65A-57F4-4582-BFA9-AF88CEA41A40}" type="pres">
      <dgm:prSet presAssocID="{28DB51BF-C544-4A51-91E0-EC42B9DF61DF}" presName="rootComposite" presStyleCnt="0"/>
      <dgm:spPr/>
    </dgm:pt>
    <dgm:pt modelId="{29EF32FD-EE0C-46A1-997C-577B0D75FD44}" type="pres">
      <dgm:prSet presAssocID="{28DB51BF-C544-4A51-91E0-EC42B9DF61DF}" presName="rootText" presStyleLbl="node3" presStyleIdx="21" presStyleCnt="22">
        <dgm:presLayoutVars>
          <dgm:chPref val="3"/>
        </dgm:presLayoutVars>
      </dgm:prSet>
      <dgm:spPr/>
    </dgm:pt>
    <dgm:pt modelId="{B955EC34-632F-4643-B20E-3D5B88DD3542}" type="pres">
      <dgm:prSet presAssocID="{28DB51BF-C544-4A51-91E0-EC42B9DF61DF}" presName="rootConnector" presStyleLbl="node3" presStyleIdx="21" presStyleCnt="22"/>
      <dgm:spPr/>
    </dgm:pt>
    <dgm:pt modelId="{FDDB9741-CBC0-4A8C-AF73-885ECADD9896}" type="pres">
      <dgm:prSet presAssocID="{28DB51BF-C544-4A51-91E0-EC42B9DF61DF}" presName="hierChild4" presStyleCnt="0"/>
      <dgm:spPr/>
    </dgm:pt>
    <dgm:pt modelId="{229E8AEF-322A-4C1A-87FE-EA891AC66724}" type="pres">
      <dgm:prSet presAssocID="{28DB51BF-C544-4A51-91E0-EC42B9DF61DF}" presName="hierChild5" presStyleCnt="0"/>
      <dgm:spPr/>
    </dgm:pt>
    <dgm:pt modelId="{AE48D8AE-A1B1-4FD1-824D-CBB16BA156EC}" type="pres">
      <dgm:prSet presAssocID="{7B8E575E-0C4C-4CEE-909B-8AECA6331A00}" presName="hierChild5" presStyleCnt="0"/>
      <dgm:spPr/>
    </dgm:pt>
    <dgm:pt modelId="{CDF9A373-C96B-4D80-BD52-8BD7DD610A5B}" type="pres">
      <dgm:prSet presAssocID="{80E587BA-2C89-4EF2-9EC4-BACC528814C3}" presName="hierChild3" presStyleCnt="0"/>
      <dgm:spPr/>
    </dgm:pt>
  </dgm:ptLst>
  <dgm:cxnLst>
    <dgm:cxn modelId="{019D57FB-21AA-4B88-9E32-F3902D3B67DD}" type="presOf" srcId="{523144E7-A744-42B4-88A9-3367320911C7}" destId="{09764C0B-56BE-4E1E-8F09-47C5BC7A59B6}" srcOrd="0" destOrd="0" presId="urn:microsoft.com/office/officeart/2005/8/layout/orgChart1"/>
    <dgm:cxn modelId="{20AD958C-C8DA-4D73-8AD9-2FE6804B603B}" type="presOf" srcId="{4B8EE43C-6815-49F1-9036-906BA2B32CF7}" destId="{21DC54A3-7FA5-4EDE-AF12-40B0948D99CA}" srcOrd="1" destOrd="0" presId="urn:microsoft.com/office/officeart/2005/8/layout/orgChart1"/>
    <dgm:cxn modelId="{1A7D355D-C124-41B1-AFE6-50368F63CDE0}" type="presOf" srcId="{D2CE95EA-9DF6-4184-88C3-53B5FFF5D475}" destId="{C94FBC6B-9732-482D-BF09-08A0C4F006D2}" srcOrd="0" destOrd="0" presId="urn:microsoft.com/office/officeart/2005/8/layout/orgChart1"/>
    <dgm:cxn modelId="{A6B56160-3EA8-4737-85E8-07D21413604C}" srcId="{EA6C3060-BC0C-4086-AB23-130DAF791267}" destId="{1C497068-937C-4B7E-852C-B453EC2A090D}" srcOrd="1" destOrd="0" parTransId="{555115D2-15F2-4C23-88CB-94516D6F2A67}" sibTransId="{D168D4F0-B8B1-45E5-8E3F-F8A5D42BAF65}"/>
    <dgm:cxn modelId="{09F66BE4-974F-4A3F-BC47-46626353B822}" type="presOf" srcId="{5AC9599C-BC8D-47A7-B447-ACD38A90F273}" destId="{8E8DAAC1-2A0D-4C9E-9A26-3D9AEBE7902F}" srcOrd="0" destOrd="0" presId="urn:microsoft.com/office/officeart/2005/8/layout/orgChart1"/>
    <dgm:cxn modelId="{F9F0D764-4BB9-481C-95E7-2DBBC4A99714}" type="presOf" srcId="{80E587BA-2C89-4EF2-9EC4-BACC528814C3}" destId="{9196239C-7EDF-4F30-88BB-67CA8384E554}" srcOrd="1" destOrd="0" presId="urn:microsoft.com/office/officeart/2005/8/layout/orgChart1"/>
    <dgm:cxn modelId="{490CB112-2FFB-4330-A65A-1626722E3DCA}" type="presOf" srcId="{AC3CB4CC-F30F-4ADF-B140-BD6B6CA460FC}" destId="{570BD768-5E38-4F81-BFB2-908055FFEEE0}" srcOrd="1" destOrd="0" presId="urn:microsoft.com/office/officeart/2005/8/layout/orgChart1"/>
    <dgm:cxn modelId="{E51B6595-2CDA-4414-90C5-0D7E67FA3332}" type="presOf" srcId="{AC059F56-F407-4837-AEA7-F850D4B48CCE}" destId="{654021EC-E39A-4685-87AA-79286DF7EAF2}" srcOrd="0" destOrd="0" presId="urn:microsoft.com/office/officeart/2005/8/layout/orgChart1"/>
    <dgm:cxn modelId="{BC1FA02C-1285-42E7-8A58-AB2CA899D424}" type="presOf" srcId="{406E6198-8679-4D53-9A38-557F635E8115}" destId="{46D958A1-A387-4311-82FB-9C1D6C59C71C}" srcOrd="1" destOrd="0" presId="urn:microsoft.com/office/officeart/2005/8/layout/orgChart1"/>
    <dgm:cxn modelId="{D9504042-21E2-48AD-9034-5861E84B8A50}" type="presOf" srcId="{1C497068-937C-4B7E-852C-B453EC2A090D}" destId="{40903267-6328-4DFE-9565-F926365D5C6B}" srcOrd="1" destOrd="0" presId="urn:microsoft.com/office/officeart/2005/8/layout/orgChart1"/>
    <dgm:cxn modelId="{5625A457-661F-4949-AF15-E44918593E28}" type="presOf" srcId="{2428E30B-0054-45DC-8643-5AC7CD3A21AC}" destId="{248DAF2B-F3AC-4C85-8418-060CA76E00DC}" srcOrd="0" destOrd="0" presId="urn:microsoft.com/office/officeart/2005/8/layout/orgChart1"/>
    <dgm:cxn modelId="{156CFC4E-9A23-4D22-AEC9-5A1BE772375C}" type="presOf" srcId="{EBCF23EA-3BB8-4C58-B4BE-C4AE96096ED7}" destId="{F02F99A8-A5D1-4C62-AD47-DF928B922A6B}" srcOrd="1" destOrd="0" presId="urn:microsoft.com/office/officeart/2005/8/layout/orgChart1"/>
    <dgm:cxn modelId="{DEC7EF72-5C0F-414B-A770-783FE23A215E}" type="presOf" srcId="{399F315F-DD48-4BF0-B4AC-433353723610}" destId="{A510562C-6EFB-47F7-88C5-A738B0863AEF}" srcOrd="0" destOrd="0" presId="urn:microsoft.com/office/officeart/2005/8/layout/orgChart1"/>
    <dgm:cxn modelId="{2C606A99-2FEA-4A10-9849-AE42722C6287}" type="presOf" srcId="{399F315F-DD48-4BF0-B4AC-433353723610}" destId="{2DEE0073-2F6A-4C64-8FE2-C67304CF18A5}" srcOrd="1" destOrd="0" presId="urn:microsoft.com/office/officeart/2005/8/layout/orgChart1"/>
    <dgm:cxn modelId="{13747B62-0500-47B3-BD4B-3C886C78CFCD}" type="presOf" srcId="{AC3CB4CC-F30F-4ADF-B140-BD6B6CA460FC}" destId="{96E5A1A9-52CD-4C97-A8DA-EDCBC1C1534E}" srcOrd="0" destOrd="0" presId="urn:microsoft.com/office/officeart/2005/8/layout/orgChart1"/>
    <dgm:cxn modelId="{E83B2FB5-070D-478E-875F-FA480991EFF5}" type="presOf" srcId="{1A509FBF-DE46-442A-9A27-9572DED3BCE7}" destId="{3745437A-28EA-4717-A06B-D91B05D2FD0D}" srcOrd="1" destOrd="0" presId="urn:microsoft.com/office/officeart/2005/8/layout/orgChart1"/>
    <dgm:cxn modelId="{3CE2791E-B5FE-47E9-AE7C-EFC1C86D7861}" srcId="{80E587BA-2C89-4EF2-9EC4-BACC528814C3}" destId="{C44D8402-8B75-47B1-AFD4-45E23E26BB1E}" srcOrd="1" destOrd="0" parTransId="{E505EC1A-16A6-4F2C-87DC-232F16F682E9}" sibTransId="{A0823090-E442-45D6-A749-EEE9F22C3FED}"/>
    <dgm:cxn modelId="{85C860A4-F272-4DF1-B25F-DE12685E8060}" type="presOf" srcId="{43D66E42-0690-4E7D-945D-21A721B1406E}" destId="{2E19DE1A-ED82-42EE-BB3C-04EE9B74FE7B}" srcOrd="0" destOrd="0" presId="urn:microsoft.com/office/officeart/2005/8/layout/orgChart1"/>
    <dgm:cxn modelId="{B5B53F77-8356-4BDC-938A-18140EC00BC5}" srcId="{C44D8402-8B75-47B1-AFD4-45E23E26BB1E}" destId="{1A509FBF-DE46-442A-9A27-9572DED3BCE7}" srcOrd="2" destOrd="0" parTransId="{EA37D176-D504-42C9-9186-8CB128910002}" sibTransId="{EE6B3730-F7EB-4E56-B4D2-13F9B41EB8D6}"/>
    <dgm:cxn modelId="{4B0928A0-AA47-4EEB-9B81-5BCD53793FA0}" type="presOf" srcId="{9B63B8F5-B515-47B5-A92E-778959B831B2}" destId="{D23B851B-AB6B-47FC-9006-AB77B5CD382C}" srcOrd="0" destOrd="0" presId="urn:microsoft.com/office/officeart/2005/8/layout/orgChart1"/>
    <dgm:cxn modelId="{281701F4-AE8D-4360-847C-783D0E7F0301}" srcId="{769DA4B2-9D2E-4239-8E89-81D3B6ADCD5B}" destId="{AC3CB4CC-F30F-4ADF-B140-BD6B6CA460FC}" srcOrd="0" destOrd="0" parTransId="{25C17D5B-D276-4A36-A699-5102DEDEB7D1}" sibTransId="{EC7AA69D-137B-494E-B3BE-26A6216BB1D3}"/>
    <dgm:cxn modelId="{B9B26B2D-5D70-4016-B486-738A534BC522}" srcId="{80E587BA-2C89-4EF2-9EC4-BACC528814C3}" destId="{8B59A76F-B34D-4F32-A886-96B079E6CC7E}" srcOrd="3" destOrd="0" parTransId="{FC7961FF-6E8E-4F49-B865-15D99196595C}" sibTransId="{489354D6-876C-436A-8626-365FCC732C4F}"/>
    <dgm:cxn modelId="{4E1EDCDE-6C72-412C-AAB8-13BFF662F861}" srcId="{769DA4B2-9D2E-4239-8E89-81D3B6ADCD5B}" destId="{4B8EE43C-6815-49F1-9036-906BA2B32CF7}" srcOrd="1" destOrd="0" parTransId="{57DD04DA-C29B-4D45-994A-FA865C80A818}" sibTransId="{808038E8-179B-4659-A1DE-4B2EECEA33A4}"/>
    <dgm:cxn modelId="{C0B444B6-5D4B-4891-A6D5-1BB06A8E337C}" type="presOf" srcId="{D2CE95EA-9DF6-4184-88C3-53B5FFF5D475}" destId="{CB2B3AB6-F24B-4A38-8AB9-828D07B62EAF}" srcOrd="1" destOrd="0" presId="urn:microsoft.com/office/officeart/2005/8/layout/orgChart1"/>
    <dgm:cxn modelId="{F53DC1C1-E781-458F-BF39-C79D599F1B43}" type="presOf" srcId="{5E9129B5-810C-4E08-81D6-C048CE546267}" destId="{AB91B197-F710-4E6F-84C1-2A5C962E1B91}" srcOrd="0" destOrd="0" presId="urn:microsoft.com/office/officeart/2005/8/layout/orgChart1"/>
    <dgm:cxn modelId="{C58B6CF3-A933-4A6C-9322-6A4F0C8F72AE}" srcId="{7B8E575E-0C4C-4CEE-909B-8AECA6331A00}" destId="{28DB51BF-C544-4A51-91E0-EC42B9DF61DF}" srcOrd="2" destOrd="0" parTransId="{EAF7F6DB-3833-4E04-B8E6-F0ADBD4E9720}" sibTransId="{D6E235FD-6680-4873-8DA0-96BC29A64E85}"/>
    <dgm:cxn modelId="{0636795B-2FAB-46C1-884B-484D699B2FA7}" type="presOf" srcId="{17F62669-400A-4A77-B78C-11DDCEBB9736}" destId="{F00216A0-4D63-49AC-8F65-EDE10490FE6C}" srcOrd="0" destOrd="0" presId="urn:microsoft.com/office/officeart/2005/8/layout/orgChart1"/>
    <dgm:cxn modelId="{3EEA35FD-B8AD-4C01-940F-1552BB83FFEC}" srcId="{EA6C3060-BC0C-4086-AB23-130DAF791267}" destId="{0229002E-5DDD-4348-B848-676C6E1ADFAC}" srcOrd="2" destOrd="0" parTransId="{CDFF7872-B24B-4CE7-918B-4AFB1A199D31}" sibTransId="{F987CA6E-B0CC-4DD8-9D35-DB20670D7706}"/>
    <dgm:cxn modelId="{75681252-5D97-4581-A27C-62973BEE6C44}" type="presOf" srcId="{28DB51BF-C544-4A51-91E0-EC42B9DF61DF}" destId="{29EF32FD-EE0C-46A1-997C-577B0D75FD44}" srcOrd="0" destOrd="0" presId="urn:microsoft.com/office/officeart/2005/8/layout/orgChart1"/>
    <dgm:cxn modelId="{53C42AED-26B6-4C76-9A74-F18B48B3DBA7}" type="presOf" srcId="{F37296A2-0F60-4CD5-986B-749BDD3BC511}" destId="{FEA34FB6-5B5F-4B16-BBA4-9E79EE159A4B}" srcOrd="0" destOrd="0" presId="urn:microsoft.com/office/officeart/2005/8/layout/orgChart1"/>
    <dgm:cxn modelId="{264BD4E0-38A8-400D-87A5-645D4C8A1F4D}" type="presOf" srcId="{75632436-124B-475C-BFA9-1E1459E5C24F}" destId="{79935C1D-922D-4060-8327-8618F7C01BCA}" srcOrd="0" destOrd="0" presId="urn:microsoft.com/office/officeart/2005/8/layout/orgChart1"/>
    <dgm:cxn modelId="{0FEB092F-47CA-4545-A568-48BC2BBF6239}" srcId="{769DA4B2-9D2E-4239-8E89-81D3B6ADCD5B}" destId="{E46AD07A-A741-4E96-9D4E-F3D93AFED984}" srcOrd="2" destOrd="0" parTransId="{D8203A4F-ED58-4EED-A8E8-2FFC4D88D3C8}" sibTransId="{24A15386-2C08-4021-A343-53B133CE83A6}"/>
    <dgm:cxn modelId="{8FC038D8-A657-460E-B587-4AD7E71AE885}" type="presOf" srcId="{7B8E575E-0C4C-4CEE-909B-8AECA6331A00}" destId="{F1B5CBC7-9438-402D-B0B8-EBCCE642CA8E}" srcOrd="1" destOrd="0" presId="urn:microsoft.com/office/officeart/2005/8/layout/orgChart1"/>
    <dgm:cxn modelId="{AE7AF34C-0006-4788-ACF9-075D3F023368}" srcId="{4A295FA8-6F6E-4D36-8409-D41D86F9138E}" destId="{5D77DDCD-A739-4C39-974F-0F89CC399CC9}" srcOrd="1" destOrd="0" parTransId="{17F62669-400A-4A77-B78C-11DDCEBB9736}" sibTransId="{BCC796B1-14D8-4F5F-B647-C94EE92C484B}"/>
    <dgm:cxn modelId="{D230FD38-B185-48D7-8C46-E317BF8E9CD5}" type="presOf" srcId="{75632436-124B-475C-BFA9-1E1459E5C24F}" destId="{520372B7-37B5-4541-B84F-0BD37C5E7C0E}" srcOrd="1" destOrd="0" presId="urn:microsoft.com/office/officeart/2005/8/layout/orgChart1"/>
    <dgm:cxn modelId="{0276C6B5-C058-4BC2-B22C-EF044F42EC4B}" type="presOf" srcId="{769DA4B2-9D2E-4239-8E89-81D3B6ADCD5B}" destId="{1A798D3B-6CAD-45A0-9241-DE58AC29A4BE}" srcOrd="1" destOrd="0" presId="urn:microsoft.com/office/officeart/2005/8/layout/orgChart1"/>
    <dgm:cxn modelId="{BA9CBCF3-A428-4077-B3C1-DE786C19BFC7}" type="presOf" srcId="{769DA4B2-9D2E-4239-8E89-81D3B6ADCD5B}" destId="{4DACF897-84AA-4879-817F-A29FDDC2892C}" srcOrd="0" destOrd="0" presId="urn:microsoft.com/office/officeart/2005/8/layout/orgChart1"/>
    <dgm:cxn modelId="{23E85109-209D-4E7F-9E69-BE958AA9CFBD}" srcId="{80E587BA-2C89-4EF2-9EC4-BACC528814C3}" destId="{769DA4B2-9D2E-4239-8E89-81D3B6ADCD5B}" srcOrd="4" destOrd="0" parTransId="{34E9D57E-727B-478E-90F6-641F5BCF29D6}" sibTransId="{F64E54D4-F7ED-4299-AE3C-C014F61DB1C6}"/>
    <dgm:cxn modelId="{D3D2FB77-4FF9-4752-8EFD-AED979CE0EE4}" type="presOf" srcId="{D17B9AFD-A17E-4B6B-BE30-B8E615D28AD9}" destId="{16791CF3-DCC1-4463-844D-60518FB83C5F}" srcOrd="0" destOrd="0" presId="urn:microsoft.com/office/officeart/2005/8/layout/orgChart1"/>
    <dgm:cxn modelId="{245BC0E5-A3D6-409F-88C0-1A3D24F3C394}" srcId="{7B8E575E-0C4C-4CEE-909B-8AECA6331A00}" destId="{F37296A2-0F60-4CD5-986B-749BDD3BC511}" srcOrd="0" destOrd="0" parTransId="{2292C4FE-1755-4B12-A16C-1E4E03C25A76}" sibTransId="{28A905C7-76AB-4755-B763-97E9A254EA70}"/>
    <dgm:cxn modelId="{60097C25-0BF2-4580-BA76-51DE28D4C924}" srcId="{2428E30B-0054-45DC-8643-5AC7CD3A21AC}" destId="{80E587BA-2C89-4EF2-9EC4-BACC528814C3}" srcOrd="0" destOrd="0" parTransId="{B843D2BA-DC10-45CF-B302-47F1FAFD80A9}" sibTransId="{2564DB63-7664-430C-BDB6-D79758D0F787}"/>
    <dgm:cxn modelId="{8A8D0E6C-A6C5-4CE8-A539-90690C85F13A}" type="presOf" srcId="{254F7D97-944F-4E9C-ACB0-58673F48A342}" destId="{E8B51976-B0FD-4F1B-BFB7-8A207DF3AC3E}" srcOrd="0" destOrd="0" presId="urn:microsoft.com/office/officeart/2005/8/layout/orgChart1"/>
    <dgm:cxn modelId="{CED28DFD-F372-42A1-B890-BA8461239F03}" type="presOf" srcId="{C44D8402-8B75-47B1-AFD4-45E23E26BB1E}" destId="{A6A10B82-EBD0-418F-93A3-767B89985A11}" srcOrd="0" destOrd="0" presId="urn:microsoft.com/office/officeart/2005/8/layout/orgChart1"/>
    <dgm:cxn modelId="{E940113B-422C-4E5F-BED2-D7E5C262B59B}" type="presOf" srcId="{0020B5AB-6544-47E5-91DF-28EBAE3FACE8}" destId="{29565AE9-827C-4720-B7B7-3A4AEE317936}" srcOrd="0" destOrd="0" presId="urn:microsoft.com/office/officeart/2005/8/layout/orgChart1"/>
    <dgm:cxn modelId="{2FB81FF0-F549-4AE3-888D-525ABC2F6B85}" type="presOf" srcId="{D7708869-0773-498C-ABAA-F1A69417FCB4}" destId="{2C3CEC02-F038-4C17-A466-18879685874F}" srcOrd="0" destOrd="0" presId="urn:microsoft.com/office/officeart/2005/8/layout/orgChart1"/>
    <dgm:cxn modelId="{4B6D14FB-50EE-4FEF-90CE-C4EB4565EA51}" type="presOf" srcId="{4A295FA8-6F6E-4D36-8409-D41D86F9138E}" destId="{78710D8E-75E8-41FF-AC79-8C08F7038D07}" srcOrd="0" destOrd="0" presId="urn:microsoft.com/office/officeart/2005/8/layout/orgChart1"/>
    <dgm:cxn modelId="{B923FF57-088D-42F8-A784-2C3351D71654}" type="presOf" srcId="{2292C4FE-1755-4B12-A16C-1E4E03C25A76}" destId="{0A1B6C3C-3026-4918-AEC7-DFBED953CB2C}" srcOrd="0" destOrd="0" presId="urn:microsoft.com/office/officeart/2005/8/layout/orgChart1"/>
    <dgm:cxn modelId="{5E8D0B1D-B938-499C-B50C-D8D94F2C8643}" type="presOf" srcId="{8B59A76F-B34D-4F32-A886-96B079E6CC7E}" destId="{DEC64BDC-BB3F-48C0-BABA-BA793800985F}" srcOrd="0" destOrd="0" presId="urn:microsoft.com/office/officeart/2005/8/layout/orgChart1"/>
    <dgm:cxn modelId="{F1E3EA9B-6C36-43C1-AD06-F95FD93565BF}" type="presOf" srcId="{D17B9AFD-A17E-4B6B-BE30-B8E615D28AD9}" destId="{6E13193E-5648-46DF-9E20-187448F63F4B}" srcOrd="1" destOrd="0" presId="urn:microsoft.com/office/officeart/2005/8/layout/orgChart1"/>
    <dgm:cxn modelId="{ED8086EB-C84D-448B-ACCC-62C968D7E898}" type="presOf" srcId="{8B59A76F-B34D-4F32-A886-96B079E6CC7E}" destId="{EBFDDC02-7693-4770-A5A6-E417251AFD45}" srcOrd="1" destOrd="0" presId="urn:microsoft.com/office/officeart/2005/8/layout/orgChart1"/>
    <dgm:cxn modelId="{D5F58FF4-0C51-4670-9BAB-19781C17C20D}" type="presOf" srcId="{1C497068-937C-4B7E-852C-B453EC2A090D}" destId="{D648D0EB-3B91-48EC-9A21-99B782CCF566}" srcOrd="0" destOrd="0" presId="urn:microsoft.com/office/officeart/2005/8/layout/orgChart1"/>
    <dgm:cxn modelId="{1629B105-3629-4943-BEE9-EEAFC46F6ADE}" type="presOf" srcId="{34E9D57E-727B-478E-90F6-641F5BCF29D6}" destId="{10B912EA-8BFE-44E6-BC1F-3B5EF00B692E}" srcOrd="0" destOrd="0" presId="urn:microsoft.com/office/officeart/2005/8/layout/orgChart1"/>
    <dgm:cxn modelId="{6751D35E-32EE-425E-B6A1-7EE9316270E8}" type="presOf" srcId="{0672A1A4-C1CE-43C1-8AFC-28CEB2B1B842}" destId="{87D782B4-2B42-4FCA-804D-8E273487D42F}" srcOrd="0" destOrd="0" presId="urn:microsoft.com/office/officeart/2005/8/layout/orgChart1"/>
    <dgm:cxn modelId="{41D0446F-7159-46BC-8210-E8CAB2A58532}" type="presOf" srcId="{7B8E575E-0C4C-4CEE-909B-8AECA6331A00}" destId="{4252340B-BAED-448E-A431-582B5CDC0C16}" srcOrd="0" destOrd="0" presId="urn:microsoft.com/office/officeart/2005/8/layout/orgChart1"/>
    <dgm:cxn modelId="{781DF2DC-EFFE-4BDC-BF70-5B53926CB824}" type="presOf" srcId="{5E9129B5-810C-4E08-81D6-C048CE546267}" destId="{B2D8092F-CCA1-43B1-A0AA-6D80DB4B1BFB}" srcOrd="1" destOrd="0" presId="urn:microsoft.com/office/officeart/2005/8/layout/orgChart1"/>
    <dgm:cxn modelId="{6BF0E711-48A4-4FCA-B797-E9C2FE53B21A}" type="presOf" srcId="{FD907DA5-1F36-4E93-A734-1966591E9504}" destId="{3CFCE636-CD17-49C0-A3F8-A969FB647DC0}" srcOrd="0" destOrd="0" presId="urn:microsoft.com/office/officeart/2005/8/layout/orgChart1"/>
    <dgm:cxn modelId="{BE723C90-A2D7-4772-A98B-4D58593B182A}" type="presOf" srcId="{E02438AB-E5E4-4170-A359-C646171933EE}" destId="{F7C4B042-8C28-4966-9CAE-DC601E88E958}" srcOrd="0" destOrd="0" presId="urn:microsoft.com/office/officeart/2005/8/layout/orgChart1"/>
    <dgm:cxn modelId="{C1C09EB5-018D-43BE-B2DD-476FC9737291}" type="presOf" srcId="{360314C5-FB47-42FD-8DFC-EC64EEC49BA8}" destId="{393B958B-9E99-4F47-98DE-6FF5DDAD46BF}" srcOrd="0" destOrd="0" presId="urn:microsoft.com/office/officeart/2005/8/layout/orgChart1"/>
    <dgm:cxn modelId="{BBC07AD1-E752-432F-A9C4-8F93A94FE266}" type="presOf" srcId="{406E6198-8679-4D53-9A38-557F635E8115}" destId="{AF1D3B72-26DD-4BA7-9F7D-5C22CF3E141D}" srcOrd="0" destOrd="0" presId="urn:microsoft.com/office/officeart/2005/8/layout/orgChart1"/>
    <dgm:cxn modelId="{3316C5B8-8301-4492-923A-BEA3CE7199F7}" type="presOf" srcId="{FC8F8B9C-F129-4E87-8440-8E739D730C96}" destId="{35A22C6A-091C-42AC-BF5F-1D032B361899}" srcOrd="1" destOrd="0" presId="urn:microsoft.com/office/officeart/2005/8/layout/orgChart1"/>
    <dgm:cxn modelId="{90BB0E21-5258-49C0-8E07-1C0750A34C45}" type="presOf" srcId="{28DB51BF-C544-4A51-91E0-EC42B9DF61DF}" destId="{B955EC34-632F-4643-B20E-3D5B88DD3542}" srcOrd="1" destOrd="0" presId="urn:microsoft.com/office/officeart/2005/8/layout/orgChart1"/>
    <dgm:cxn modelId="{5F60CBBB-B2D9-4980-9ABB-BA1DCAA4A5C5}" srcId="{80E587BA-2C89-4EF2-9EC4-BACC528814C3}" destId="{EA6C3060-BC0C-4086-AB23-130DAF791267}" srcOrd="0" destOrd="0" parTransId="{F1E4D094-26AE-4E39-AD8E-3DEF5A76C704}" sibTransId="{10D8FF42-0EFE-414E-9CFA-A3F3146724B5}"/>
    <dgm:cxn modelId="{A01DB099-FC81-42F6-8B5E-0E0A9EF2E426}" type="presOf" srcId="{C4E3762A-4490-41A1-ADCA-784A2B085523}" destId="{082B7DD1-BF38-4772-BC4B-CCF666BF1007}" srcOrd="0" destOrd="0" presId="urn:microsoft.com/office/officeart/2005/8/layout/orgChart1"/>
    <dgm:cxn modelId="{176E1A87-C7ED-44F4-8621-70B1E1977253}" type="presOf" srcId="{FC7961FF-6E8E-4F49-B865-15D99196595C}" destId="{D2E2DBB9-AD64-42F7-A871-BD4AC494FE32}" srcOrd="0" destOrd="0" presId="urn:microsoft.com/office/officeart/2005/8/layout/orgChart1"/>
    <dgm:cxn modelId="{2324F453-0D5D-40B1-AE8C-98366E894774}" srcId="{8B59A76F-B34D-4F32-A886-96B079E6CC7E}" destId="{399F315F-DD48-4BF0-B4AC-433353723610}" srcOrd="1" destOrd="0" parTransId="{AC059F56-F407-4837-AEA7-F850D4B48CCE}" sibTransId="{E8E4D8E8-A4CA-4D8C-9D7D-FC3B670C3CBF}"/>
    <dgm:cxn modelId="{E7CD617B-2C85-4905-976F-547CD2CA11DA}" type="presOf" srcId="{254F7D97-944F-4E9C-ACB0-58673F48A342}" destId="{936AF9EE-CAE3-4509-B319-7E17DD1A499D}" srcOrd="1" destOrd="0" presId="urn:microsoft.com/office/officeart/2005/8/layout/orgChart1"/>
    <dgm:cxn modelId="{76394C39-BB72-4D1E-B637-B31CBE887C60}" type="presOf" srcId="{12D84CBC-1A86-46A6-B5A4-9F21AFD3DB14}" destId="{4E29BBDD-B13B-4FE1-A68A-F3E231C7938A}" srcOrd="0" destOrd="0" presId="urn:microsoft.com/office/officeart/2005/8/layout/orgChart1"/>
    <dgm:cxn modelId="{2C85E6B0-356C-4B27-9D56-EF390005F5C5}" type="presOf" srcId="{48382990-36BA-4B31-94B9-066D8968964A}" destId="{8874905B-8085-4689-9B91-97B673863529}" srcOrd="0" destOrd="0" presId="urn:microsoft.com/office/officeart/2005/8/layout/orgChart1"/>
    <dgm:cxn modelId="{18A2639D-CB3F-4594-B633-CB647367844B}" type="presOf" srcId="{5D77DDCD-A739-4C39-974F-0F89CC399CC9}" destId="{43EB7DF5-9004-4094-B303-444210E7312C}" srcOrd="0" destOrd="0" presId="urn:microsoft.com/office/officeart/2005/8/layout/orgChart1"/>
    <dgm:cxn modelId="{35F2398D-9343-4D55-AF8B-47E5FEC4564C}" type="presOf" srcId="{360314C5-FB47-42FD-8DFC-EC64EEC49BA8}" destId="{4868AF0E-AF61-4474-A7B3-A7FDC5450172}" srcOrd="1" destOrd="0" presId="urn:microsoft.com/office/officeart/2005/8/layout/orgChart1"/>
    <dgm:cxn modelId="{6C8B4EDD-0718-4306-BB46-34B03DDAEF47}" srcId="{59802985-53BE-484D-A848-DFF233876B05}" destId="{406E6198-8679-4D53-9A38-557F635E8115}" srcOrd="2" destOrd="0" parTransId="{9B63B8F5-B515-47B5-A92E-778959B831B2}" sibTransId="{69285499-B941-48F2-A9A1-5A1A22024C3A}"/>
    <dgm:cxn modelId="{8CC5AAD8-7DB9-4279-8A9C-7D00B272565F}" srcId="{80E587BA-2C89-4EF2-9EC4-BACC528814C3}" destId="{7B8E575E-0C4C-4CEE-909B-8AECA6331A00}" srcOrd="5" destOrd="0" parTransId="{03AAADED-2317-4B77-BF10-FCD1D86371D5}" sibTransId="{08A59DB4-CF2F-446F-B410-E6DD2E798FCF}"/>
    <dgm:cxn modelId="{72489F18-BEC3-430D-AE39-56692997F2BC}" type="presOf" srcId="{8AFE9FC2-7EDD-44EE-A892-A64C179E91A5}" destId="{4113B50B-4521-48A1-AA5E-532483D94833}" srcOrd="1" destOrd="0" presId="urn:microsoft.com/office/officeart/2005/8/layout/orgChart1"/>
    <dgm:cxn modelId="{A1C6F2A3-D098-42F5-8B68-623D4963EB2B}" type="presOf" srcId="{59802985-53BE-484D-A848-DFF233876B05}" destId="{6FAF5D93-8E6C-4F7F-9BA5-63F057445BA5}" srcOrd="0" destOrd="0" presId="urn:microsoft.com/office/officeart/2005/8/layout/orgChart1"/>
    <dgm:cxn modelId="{FC9F2194-3708-4ABF-8A18-CA601A1B0B11}" type="presOf" srcId="{1A509FBF-DE46-442A-9A27-9572DED3BCE7}" destId="{C7FD4379-AD91-45CD-8319-EAD8BD6F3044}" srcOrd="0" destOrd="0" presId="urn:microsoft.com/office/officeart/2005/8/layout/orgChart1"/>
    <dgm:cxn modelId="{1AFA824F-B8B6-442C-ACDF-940F82B3E4C2}" type="presOf" srcId="{2422D2A2-2FBB-474D-822C-D1C16CA608D4}" destId="{B2EE961F-29C2-49A4-BDCB-BA3C6B4E7FA2}" srcOrd="0" destOrd="0" presId="urn:microsoft.com/office/officeart/2005/8/layout/orgChart1"/>
    <dgm:cxn modelId="{B9171159-3D53-4BF6-AC31-9A6BAD75BF3F}" type="presOf" srcId="{0229002E-5DDD-4348-B848-676C6E1ADFAC}" destId="{624420C3-23DF-4E24-B65E-3AC8851699F1}" srcOrd="0" destOrd="0" presId="urn:microsoft.com/office/officeart/2005/8/layout/orgChart1"/>
    <dgm:cxn modelId="{CF08A213-1CAC-44FF-8D4F-3832F6E85610}" srcId="{8B59A76F-B34D-4F32-A886-96B079E6CC7E}" destId="{D2B8BDD1-A667-447B-8862-5FD9BE85B160}" srcOrd="3" destOrd="0" parTransId="{87F3047C-A803-47BE-B977-B2E0E300853A}" sibTransId="{0A6DE809-F65E-4F53-84F0-D859BA62F9D1}"/>
    <dgm:cxn modelId="{C9262B11-8E57-4EF1-BF2B-6D429946B622}" type="presOf" srcId="{E9F871A9-695A-4034-956B-C3DBF932D11A}" destId="{26CA6652-9765-486A-BECD-24039AA618F9}" srcOrd="0" destOrd="0" presId="urn:microsoft.com/office/officeart/2005/8/layout/orgChart1"/>
    <dgm:cxn modelId="{742E5A60-511F-4FAE-97D7-FEAE540C9173}" type="presOf" srcId="{B3CEB16D-FB14-45D9-BB9A-847BACC6444E}" destId="{B49ADAD1-2FB9-4895-AEB8-5E83346BC542}" srcOrd="0" destOrd="0" presId="urn:microsoft.com/office/officeart/2005/8/layout/orgChart1"/>
    <dgm:cxn modelId="{82AF3B39-1924-49EA-95E6-084234EDB80E}" type="presOf" srcId="{0020B5AB-6544-47E5-91DF-28EBAE3FACE8}" destId="{9399437C-BC50-43A9-95A9-4E8024D06E34}" srcOrd="1" destOrd="0" presId="urn:microsoft.com/office/officeart/2005/8/layout/orgChart1"/>
    <dgm:cxn modelId="{BAD60CCF-D0FF-4F13-B50A-A156ED82450C}" srcId="{C44D8402-8B75-47B1-AFD4-45E23E26BB1E}" destId="{4A295FA8-6F6E-4D36-8409-D41D86F9138E}" srcOrd="0" destOrd="0" parTransId="{523144E7-A744-42B4-88A9-3367320911C7}" sibTransId="{D1EBA623-2011-49EE-A848-930FD9EF8880}"/>
    <dgm:cxn modelId="{85A19993-842A-4FA9-A9B6-74EF9731F73E}" type="presOf" srcId="{57DD04DA-C29B-4D45-994A-FA865C80A818}" destId="{45D323E9-104F-4326-8328-83D36BB31649}" srcOrd="0" destOrd="0" presId="urn:microsoft.com/office/officeart/2005/8/layout/orgChart1"/>
    <dgm:cxn modelId="{5757C6FD-54E3-4574-A276-91107AE4956B}" type="presOf" srcId="{47DDC902-5E41-4962-89C7-FA6A65F96A0C}" destId="{1544E9C8-0187-46E4-9638-E4B559D31F82}" srcOrd="0" destOrd="0" presId="urn:microsoft.com/office/officeart/2005/8/layout/orgChart1"/>
    <dgm:cxn modelId="{E6C11824-5130-4124-8FC5-04C997580EC7}" type="presOf" srcId="{E505EC1A-16A6-4F2C-87DC-232F16F682E9}" destId="{12EA6BA6-9A68-47A5-B916-411E0AC8C088}" srcOrd="0" destOrd="0" presId="urn:microsoft.com/office/officeart/2005/8/layout/orgChart1"/>
    <dgm:cxn modelId="{0B008F4A-D001-4A37-935E-04E6C2A60358}" type="presOf" srcId="{03AAADED-2317-4B77-BF10-FCD1D86371D5}" destId="{061EE8DE-3218-4974-8883-E8A813A229F4}" srcOrd="0" destOrd="0" presId="urn:microsoft.com/office/officeart/2005/8/layout/orgChart1"/>
    <dgm:cxn modelId="{62BC3FC5-6438-43C2-AEDC-2976F14051A6}" type="presOf" srcId="{F1E4D094-26AE-4E39-AD8E-3DEF5A76C704}" destId="{A7C5DE23-D2F2-4086-B1CD-320F153AF143}" srcOrd="0" destOrd="0" presId="urn:microsoft.com/office/officeart/2005/8/layout/orgChart1"/>
    <dgm:cxn modelId="{ED096A94-F7A9-4D54-A9BE-5F15E76EEE58}" type="presOf" srcId="{0229002E-5DDD-4348-B848-676C6E1ADFAC}" destId="{63B662F9-ACAC-4DCE-B6BC-EEF28EFF15EC}" srcOrd="1" destOrd="0" presId="urn:microsoft.com/office/officeart/2005/8/layout/orgChart1"/>
    <dgm:cxn modelId="{D2EF1688-4D8D-4DA8-81F6-785C0AEF156E}" srcId="{EA6C3060-BC0C-4086-AB23-130DAF791267}" destId="{3D160F97-4014-4776-8A87-E9A6DF897E64}" srcOrd="3" destOrd="0" parTransId="{B3CEB16D-FB14-45D9-BB9A-847BACC6444E}" sibTransId="{416F8022-458B-4F3F-B74A-582286CC7D52}"/>
    <dgm:cxn modelId="{B0E97709-4A76-4C08-8AD3-A0A7B2B6110B}" type="presOf" srcId="{59802985-53BE-484D-A848-DFF233876B05}" destId="{9FE799A1-8A5F-401D-8B0D-EC674975165F}" srcOrd="1" destOrd="0" presId="urn:microsoft.com/office/officeart/2005/8/layout/orgChart1"/>
    <dgm:cxn modelId="{DFEDB3A1-B3DB-4DE5-BB7F-581CD2E53692}" type="presOf" srcId="{A52F2F22-4AAF-4C3A-83DE-0D2FB2880A37}" destId="{F7C5BB4B-605E-4C42-8600-0EA6BD797553}" srcOrd="0" destOrd="0" presId="urn:microsoft.com/office/officeart/2005/8/layout/orgChart1"/>
    <dgm:cxn modelId="{B8E9014F-1D12-4613-80C9-7C7954B95F08}" srcId="{80E587BA-2C89-4EF2-9EC4-BACC528814C3}" destId="{D17B9AFD-A17E-4B6B-BE30-B8E615D28AD9}" srcOrd="2" destOrd="0" parTransId="{12D84CBC-1A86-46A6-B5A4-9F21AFD3DB14}" sibTransId="{AD9A6FFE-0279-4D2D-91F6-D5CC18C711D5}"/>
    <dgm:cxn modelId="{2AA03D71-5936-42CD-80F0-08757C6AF0D2}" srcId="{C44D8402-8B75-47B1-AFD4-45E23E26BB1E}" destId="{5E9129B5-810C-4E08-81D6-C048CE546267}" srcOrd="1" destOrd="0" parTransId="{47DDC902-5E41-4962-89C7-FA6A65F96A0C}" sibTransId="{A419C37E-F415-4EA2-89EB-D20FBACEFD53}"/>
    <dgm:cxn modelId="{5C9F239D-3766-4735-AF63-FB600FBFB2A4}" type="presOf" srcId="{F37296A2-0F60-4CD5-986B-749BDD3BC511}" destId="{EFDA9040-FB98-4939-B24A-76A9735A131D}" srcOrd="1" destOrd="0" presId="urn:microsoft.com/office/officeart/2005/8/layout/orgChart1"/>
    <dgm:cxn modelId="{F084D0A9-4A2E-4D4B-BC8D-BB797BAC28BA}" type="presOf" srcId="{EA37D176-D504-42C9-9186-8CB128910002}" destId="{26D98F4D-D57D-4AD2-BE4B-4F49E955BC3D}" srcOrd="0" destOrd="0" presId="urn:microsoft.com/office/officeart/2005/8/layout/orgChart1"/>
    <dgm:cxn modelId="{EA8D04D5-856D-444F-956B-1797D24BA253}" type="presOf" srcId="{D2B8BDD1-A667-447B-8862-5FD9BE85B160}" destId="{05AF9C4B-D813-46EF-A455-1B653BCDCF79}" srcOrd="0" destOrd="0" presId="urn:microsoft.com/office/officeart/2005/8/layout/orgChart1"/>
    <dgm:cxn modelId="{FDA59422-CCA1-4CA6-8B97-799C3E0C2155}" type="presOf" srcId="{E46AD07A-A741-4E96-9D4E-F3D93AFED984}" destId="{6A23AAE7-8D2B-4B32-B63E-9FF9FED63467}" srcOrd="1" destOrd="0" presId="urn:microsoft.com/office/officeart/2005/8/layout/orgChart1"/>
    <dgm:cxn modelId="{0E2992C5-9858-434B-BA98-FFAFCCFF8529}" srcId="{769DA4B2-9D2E-4239-8E89-81D3B6ADCD5B}" destId="{D2CE95EA-9DF6-4184-88C3-53B5FFF5D475}" srcOrd="3" destOrd="0" parTransId="{5AC9599C-BC8D-47A7-B447-ACD38A90F273}" sibTransId="{29848B50-643E-425F-B2CF-11479A129129}"/>
    <dgm:cxn modelId="{25FC91E7-CA3A-46F2-A019-1916CF01CA40}" type="presOf" srcId="{EA6C3060-BC0C-4086-AB23-130DAF791267}" destId="{DBD3C23D-3999-4D58-9BE4-FAD368DFCB25}" srcOrd="0" destOrd="0" presId="urn:microsoft.com/office/officeart/2005/8/layout/orgChart1"/>
    <dgm:cxn modelId="{D7CC1B0D-1EB1-4429-9AFC-499B82EF1709}" type="presOf" srcId="{C44D8402-8B75-47B1-AFD4-45E23E26BB1E}" destId="{92F200DE-C28B-409F-B020-5591B7CE972E}" srcOrd="1" destOrd="0" presId="urn:microsoft.com/office/officeart/2005/8/layout/orgChart1"/>
    <dgm:cxn modelId="{D9227A7A-228D-40D4-A7B4-DAB4F0111C44}" srcId="{8B59A76F-B34D-4F32-A886-96B079E6CC7E}" destId="{0020B5AB-6544-47E5-91DF-28EBAE3FACE8}" srcOrd="2" destOrd="0" parTransId="{E02438AB-E5E4-4170-A359-C646171933EE}" sibTransId="{FE7FB1EA-0A4B-437A-B47E-487AA9F7952B}"/>
    <dgm:cxn modelId="{20922102-B310-43AC-8BDC-3A22D51FFEBC}" type="presOf" srcId="{0672A1A4-C1CE-43C1-8AFC-28CEB2B1B842}" destId="{57E08AE5-06BB-43D2-90CC-E0B9E50FAEC1}" srcOrd="1" destOrd="0" presId="urn:microsoft.com/office/officeart/2005/8/layout/orgChart1"/>
    <dgm:cxn modelId="{25A9D76A-A68C-4CE9-9996-31DC1A419B9B}" type="presOf" srcId="{EA6C3060-BC0C-4086-AB23-130DAF791267}" destId="{03BC591B-AE65-4D3E-A96C-89F0C81F13C3}" srcOrd="1" destOrd="0" presId="urn:microsoft.com/office/officeart/2005/8/layout/orgChart1"/>
    <dgm:cxn modelId="{C3377288-6C6A-46DA-80E4-2D4B06F2F550}" type="presOf" srcId="{4B8EE43C-6815-49F1-9036-906BA2B32CF7}" destId="{0D7BE17D-9EC2-458A-92EE-F1E64321AD54}" srcOrd="0" destOrd="0" presId="urn:microsoft.com/office/officeart/2005/8/layout/orgChart1"/>
    <dgm:cxn modelId="{747ACAC5-72B3-4FE1-8893-B298F7C4DD3E}" srcId="{59802985-53BE-484D-A848-DFF233876B05}" destId="{360314C5-FB47-42FD-8DFC-EC64EEC49BA8}" srcOrd="1" destOrd="0" parTransId="{C4E3762A-4490-41A1-ADCA-784A2B085523}" sibTransId="{533649D4-054F-47E4-B6E7-5E5D4A360C65}"/>
    <dgm:cxn modelId="{79EA0D16-C3C3-4A6A-B4D1-40DC47451576}" type="presOf" srcId="{3D160F97-4014-4776-8A87-E9A6DF897E64}" destId="{C4611B42-6226-4ADA-B6BA-C59680CC2017}" srcOrd="0" destOrd="0" presId="urn:microsoft.com/office/officeart/2005/8/layout/orgChart1"/>
    <dgm:cxn modelId="{E66C9674-376B-4A5F-9516-867141D76D80}" type="presOf" srcId="{E46AD07A-A741-4E96-9D4E-F3D93AFED984}" destId="{5688E414-1F83-4F11-B2E8-8D9031204F30}" srcOrd="0" destOrd="0" presId="urn:microsoft.com/office/officeart/2005/8/layout/orgChart1"/>
    <dgm:cxn modelId="{5F2982AB-CDC3-4F2C-8C3B-9E66BFD99AD4}" type="presOf" srcId="{555115D2-15F2-4C23-88CB-94516D6F2A67}" destId="{BD333D96-6AF1-4084-BE6E-36F61921240F}" srcOrd="0" destOrd="0" presId="urn:microsoft.com/office/officeart/2005/8/layout/orgChart1"/>
    <dgm:cxn modelId="{471D0C56-8960-4CE8-914E-E2543B19358E}" type="presOf" srcId="{5D77DDCD-A739-4C39-974F-0F89CC399CC9}" destId="{41E84C56-12CC-4C17-849A-84A2E5727DCC}" srcOrd="1" destOrd="0" presId="urn:microsoft.com/office/officeart/2005/8/layout/orgChart1"/>
    <dgm:cxn modelId="{E3A539A4-A440-4EA6-98B5-1E20D566CD6D}" type="presOf" srcId="{CDFF7872-B24B-4CE7-918B-4AFB1A199D31}" destId="{054E168C-C14F-4F47-9A7D-58DDC47331E4}" srcOrd="0" destOrd="0" presId="urn:microsoft.com/office/officeart/2005/8/layout/orgChart1"/>
    <dgm:cxn modelId="{ACCA61D7-49A1-4656-845B-9D61DF7C9BE9}" type="presOf" srcId="{CF0A03F5-29C9-407F-A89A-62DF48B780CE}" destId="{FD5E0ECC-3350-4F8B-8EEA-6418DE11F381}" srcOrd="0" destOrd="0" presId="urn:microsoft.com/office/officeart/2005/8/layout/orgChart1"/>
    <dgm:cxn modelId="{77CCCB99-FD4F-4061-89B3-1CD466AE3408}" srcId="{D17B9AFD-A17E-4B6B-BE30-B8E615D28AD9}" destId="{59802985-53BE-484D-A848-DFF233876B05}" srcOrd="1" destOrd="0" parTransId="{48382990-36BA-4B31-94B9-066D8968964A}" sibTransId="{A5BC250D-C7A5-4C1A-B761-F0800C2F098D}"/>
    <dgm:cxn modelId="{92B23CFB-08E7-4943-B841-C2DB3D35FF8C}" type="presOf" srcId="{EAF7F6DB-3833-4E04-B8E6-F0ADBD4E9720}" destId="{02C832B7-E2AF-406A-B2C4-C0B257D57C3C}" srcOrd="0" destOrd="0" presId="urn:microsoft.com/office/officeart/2005/8/layout/orgChart1"/>
    <dgm:cxn modelId="{28544C0B-3755-41EB-A940-D7589C4833AE}" srcId="{59802985-53BE-484D-A848-DFF233876B05}" destId="{FC8F8B9C-F129-4E87-8440-8E739D730C96}" srcOrd="0" destOrd="0" parTransId="{AD417947-C500-40EF-BA9E-7A831783772B}" sibTransId="{B3B39551-1822-4E86-B8BC-0CD4B06112AD}"/>
    <dgm:cxn modelId="{3DBF1102-C0B5-4FC6-B104-7F5E1974391A}" srcId="{C44D8402-8B75-47B1-AFD4-45E23E26BB1E}" destId="{254F7D97-944F-4E9C-ACB0-58673F48A342}" srcOrd="3" destOrd="0" parTransId="{FD907DA5-1F36-4E93-A734-1966591E9504}" sibTransId="{237B6D3D-8DB8-4CAF-A835-1F4768B1D1FB}"/>
    <dgm:cxn modelId="{391479A5-B09D-4CF1-9C20-9A37ABA0C9EF}" type="presOf" srcId="{4EB5C8E7-A4C1-4B3E-B57B-6E87A10CF18F}" destId="{42E8D27B-9C0F-428B-96CA-3F40AD4F337D}" srcOrd="0" destOrd="0" presId="urn:microsoft.com/office/officeart/2005/8/layout/orgChart1"/>
    <dgm:cxn modelId="{CFC6701A-EF92-4B0E-A30C-EFACA084DCDB}" srcId="{8B59A76F-B34D-4F32-A886-96B079E6CC7E}" destId="{75632436-124B-475C-BFA9-1E1459E5C24F}" srcOrd="0" destOrd="0" parTransId="{D7708869-0773-498C-ABAA-F1A69417FCB4}" sibTransId="{CCD007FD-B80B-42C7-8947-5FE27D4BFB97}"/>
    <dgm:cxn modelId="{F0920726-A8E3-4A18-A178-DD7E5EDF40A2}" type="presOf" srcId="{25C17D5B-D276-4A36-A699-5102DEDEB7D1}" destId="{6E223EE2-C1DE-4BA4-8992-63FC644497E1}" srcOrd="0" destOrd="0" presId="urn:microsoft.com/office/officeart/2005/8/layout/orgChart1"/>
    <dgm:cxn modelId="{FD4717E2-1D55-4620-8E6C-7D43B0385463}" type="presOf" srcId="{87F3047C-A803-47BE-B977-B2E0E300853A}" destId="{A0B9B2A0-CDB8-48CE-928B-65080CC8752E}" srcOrd="0" destOrd="0" presId="urn:microsoft.com/office/officeart/2005/8/layout/orgChart1"/>
    <dgm:cxn modelId="{62FD0301-7D01-4717-9BE2-5E7C940D3DF3}" type="presOf" srcId="{EBCF23EA-3BB8-4C58-B4BE-C4AE96096ED7}" destId="{98B1F36A-8118-4BFD-A8A3-65833BE79C67}" srcOrd="0" destOrd="0" presId="urn:microsoft.com/office/officeart/2005/8/layout/orgChart1"/>
    <dgm:cxn modelId="{B9641364-62BF-4A26-AEEA-CE7093E38B10}" srcId="{D17B9AFD-A17E-4B6B-BE30-B8E615D28AD9}" destId="{43D66E42-0690-4E7D-945D-21A721B1406E}" srcOrd="0" destOrd="0" parTransId="{CF0A03F5-29C9-407F-A89A-62DF48B780CE}" sibTransId="{39A7E334-F391-4F1F-AE2B-37B6A5F7476B}"/>
    <dgm:cxn modelId="{4022850F-05D1-41E6-ADAF-A9E689BF911F}" type="presOf" srcId="{AD417947-C500-40EF-BA9E-7A831783772B}" destId="{409623AE-30AA-4631-8CE9-FA15A4218721}" srcOrd="0" destOrd="0" presId="urn:microsoft.com/office/officeart/2005/8/layout/orgChart1"/>
    <dgm:cxn modelId="{8A0374B8-15D9-40F7-803B-A8B7BAA01164}" srcId="{4A295FA8-6F6E-4D36-8409-D41D86F9138E}" destId="{8AFE9FC2-7EDD-44EE-A892-A64C179E91A5}" srcOrd="0" destOrd="0" parTransId="{4EB5C8E7-A4C1-4B3E-B57B-6E87A10CF18F}" sibTransId="{EC5A2F86-6008-401B-8C23-9BF295E54063}"/>
    <dgm:cxn modelId="{616D95D6-9B32-47D3-8A2B-7667EE8C4AC8}" type="presOf" srcId="{D8203A4F-ED58-4EED-A8E8-2FFC4D88D3C8}" destId="{EFBABC64-4B4B-4E22-A052-E2C5369B2D6E}" srcOrd="0" destOrd="0" presId="urn:microsoft.com/office/officeart/2005/8/layout/orgChart1"/>
    <dgm:cxn modelId="{422BC61F-9CF1-40FA-99C1-31CA40ABFCD6}" type="presOf" srcId="{8AFE9FC2-7EDD-44EE-A892-A64C179E91A5}" destId="{E842AB9A-8CA2-4956-987F-CA5589CE69BA}" srcOrd="0" destOrd="0" presId="urn:microsoft.com/office/officeart/2005/8/layout/orgChart1"/>
    <dgm:cxn modelId="{B4C044B3-32CE-4F50-8897-DCF2DD6BA43E}" type="presOf" srcId="{D2B8BDD1-A667-447B-8862-5FD9BE85B160}" destId="{E3213811-1E2C-4E0D-8C36-B5C6EB97C1B4}" srcOrd="1" destOrd="0" presId="urn:microsoft.com/office/officeart/2005/8/layout/orgChart1"/>
    <dgm:cxn modelId="{8EC61E43-A368-44A3-9489-A10883884E81}" type="presOf" srcId="{4A295FA8-6F6E-4D36-8409-D41D86F9138E}" destId="{049A03D6-A56F-4005-BD5D-B9C0CE5B230B}" srcOrd="1" destOrd="0" presId="urn:microsoft.com/office/officeart/2005/8/layout/orgChart1"/>
    <dgm:cxn modelId="{BC5EB9D0-A1B0-4C3A-9B7E-FF6E0C4EA635}" srcId="{8B59A76F-B34D-4F32-A886-96B079E6CC7E}" destId="{0672A1A4-C1CE-43C1-8AFC-28CEB2B1B842}" srcOrd="4" destOrd="0" parTransId="{E9F871A9-695A-4034-956B-C3DBF932D11A}" sibTransId="{AC6766F0-6A30-4F5C-9905-EF147716D2EA}"/>
    <dgm:cxn modelId="{16C6DEE5-5B03-4270-9A34-1F06A7305BFF}" type="presOf" srcId="{3D160F97-4014-4776-8A87-E9A6DF897E64}" destId="{F4ADB74E-AB7C-4E1E-B355-28DD5A5F008A}" srcOrd="1" destOrd="0" presId="urn:microsoft.com/office/officeart/2005/8/layout/orgChart1"/>
    <dgm:cxn modelId="{07DCF8B5-73E9-49C5-A240-D8F2EC60E970}" type="presOf" srcId="{832FB3F5-E552-4B0C-A1E0-355415FD59A7}" destId="{5A7E8BAD-8254-4332-8409-F057F4384D36}" srcOrd="0" destOrd="0" presId="urn:microsoft.com/office/officeart/2005/8/layout/orgChart1"/>
    <dgm:cxn modelId="{B8C80E0D-DB43-423B-AD24-2E1C013CEB80}" type="presOf" srcId="{80E587BA-2C89-4EF2-9EC4-BACC528814C3}" destId="{185E7113-1D1A-4CEC-BA74-19D68ABF085F}" srcOrd="0" destOrd="0" presId="urn:microsoft.com/office/officeart/2005/8/layout/orgChart1"/>
    <dgm:cxn modelId="{B4FCFC5D-3A52-4E4E-BC49-93F10070BA8C}" type="presOf" srcId="{43D66E42-0690-4E7D-945D-21A721B1406E}" destId="{9CA50D1F-4363-4FF1-9728-901E2B00095A}" srcOrd="1" destOrd="0" presId="urn:microsoft.com/office/officeart/2005/8/layout/orgChart1"/>
    <dgm:cxn modelId="{D83BE30A-CB80-44AB-A31A-8F6A06E31DF4}" type="presOf" srcId="{832FB3F5-E552-4B0C-A1E0-355415FD59A7}" destId="{73C16D6F-CC02-404C-AE70-C8E397A7B51E}" srcOrd="1" destOrd="0" presId="urn:microsoft.com/office/officeart/2005/8/layout/orgChart1"/>
    <dgm:cxn modelId="{1982B68F-F91F-4E7A-9634-04DF15EF8E71}" srcId="{7B8E575E-0C4C-4CEE-909B-8AECA6331A00}" destId="{832FB3F5-E552-4B0C-A1E0-355415FD59A7}" srcOrd="1" destOrd="0" parTransId="{2422D2A2-2FBB-474D-822C-D1C16CA608D4}" sibTransId="{1571930A-00A3-43BB-A697-79FF1779DE9E}"/>
    <dgm:cxn modelId="{1BD1BA34-589E-47DD-91CB-890461C478F6}" srcId="{EA6C3060-BC0C-4086-AB23-130DAF791267}" destId="{EBCF23EA-3BB8-4C58-B4BE-C4AE96096ED7}" srcOrd="0" destOrd="0" parTransId="{A52F2F22-4AAF-4C3A-83DE-0D2FB2880A37}" sibTransId="{761B225A-984A-4728-9074-0CE33C947EA8}"/>
    <dgm:cxn modelId="{BC984C4F-EF8F-4CA7-853E-16F4C69AAF3A}" type="presOf" srcId="{FC8F8B9C-F129-4E87-8440-8E739D730C96}" destId="{F661AECC-35E8-4485-9C84-F13CABF451CF}" srcOrd="0" destOrd="0" presId="urn:microsoft.com/office/officeart/2005/8/layout/orgChart1"/>
    <dgm:cxn modelId="{FF0C6D17-BED4-41E7-9377-E9674EB539AA}" type="presParOf" srcId="{248DAF2B-F3AC-4C85-8418-060CA76E00DC}" destId="{086FF87D-B503-4D06-B7E9-DF344C97DE6E}" srcOrd="0" destOrd="0" presId="urn:microsoft.com/office/officeart/2005/8/layout/orgChart1"/>
    <dgm:cxn modelId="{8766E0CB-FD33-4458-B9FF-4D7C8C273EFB}" type="presParOf" srcId="{086FF87D-B503-4D06-B7E9-DF344C97DE6E}" destId="{3D53D715-65D5-4ED8-BB7A-448AF2E30CB0}" srcOrd="0" destOrd="0" presId="urn:microsoft.com/office/officeart/2005/8/layout/orgChart1"/>
    <dgm:cxn modelId="{B15C20D1-2E86-40E1-8C82-93493AD1E4EE}" type="presParOf" srcId="{3D53D715-65D5-4ED8-BB7A-448AF2E30CB0}" destId="{185E7113-1D1A-4CEC-BA74-19D68ABF085F}" srcOrd="0" destOrd="0" presId="urn:microsoft.com/office/officeart/2005/8/layout/orgChart1"/>
    <dgm:cxn modelId="{7E08F4AE-A239-4973-95A5-CE6DBEAAE606}" type="presParOf" srcId="{3D53D715-65D5-4ED8-BB7A-448AF2E30CB0}" destId="{9196239C-7EDF-4F30-88BB-67CA8384E554}" srcOrd="1" destOrd="0" presId="urn:microsoft.com/office/officeart/2005/8/layout/orgChart1"/>
    <dgm:cxn modelId="{615C573D-5D9C-4690-ACB3-AF96CBCB41A5}" type="presParOf" srcId="{086FF87D-B503-4D06-B7E9-DF344C97DE6E}" destId="{38002076-A004-4773-9643-D13D2CDE3CE2}" srcOrd="1" destOrd="0" presId="urn:microsoft.com/office/officeart/2005/8/layout/orgChart1"/>
    <dgm:cxn modelId="{8E893623-5D69-468A-8F8D-60560A66B554}" type="presParOf" srcId="{38002076-A004-4773-9643-D13D2CDE3CE2}" destId="{A7C5DE23-D2F2-4086-B1CD-320F153AF143}" srcOrd="0" destOrd="0" presId="urn:microsoft.com/office/officeart/2005/8/layout/orgChart1"/>
    <dgm:cxn modelId="{6AF404F8-2FE1-4A08-9FC7-E03D4F149579}" type="presParOf" srcId="{38002076-A004-4773-9643-D13D2CDE3CE2}" destId="{3124D102-B8AD-4817-9DD9-9CAE5BABC755}" srcOrd="1" destOrd="0" presId="urn:microsoft.com/office/officeart/2005/8/layout/orgChart1"/>
    <dgm:cxn modelId="{2B15446A-D7DC-420C-BA83-4FBF5A4A4F0D}" type="presParOf" srcId="{3124D102-B8AD-4817-9DD9-9CAE5BABC755}" destId="{E1F0A99F-8F24-46BC-A96F-7C4A5C3A508A}" srcOrd="0" destOrd="0" presId="urn:microsoft.com/office/officeart/2005/8/layout/orgChart1"/>
    <dgm:cxn modelId="{3C717525-AADD-4B16-8412-5073924EF7A3}" type="presParOf" srcId="{E1F0A99F-8F24-46BC-A96F-7C4A5C3A508A}" destId="{DBD3C23D-3999-4D58-9BE4-FAD368DFCB25}" srcOrd="0" destOrd="0" presId="urn:microsoft.com/office/officeart/2005/8/layout/orgChart1"/>
    <dgm:cxn modelId="{04495A75-E2AE-4ED0-AFDC-4E221116C269}" type="presParOf" srcId="{E1F0A99F-8F24-46BC-A96F-7C4A5C3A508A}" destId="{03BC591B-AE65-4D3E-A96C-89F0C81F13C3}" srcOrd="1" destOrd="0" presId="urn:microsoft.com/office/officeart/2005/8/layout/orgChart1"/>
    <dgm:cxn modelId="{B3DE9EE6-3931-4C1F-B17B-2EC6C7E899F6}" type="presParOf" srcId="{3124D102-B8AD-4817-9DD9-9CAE5BABC755}" destId="{3B0AAB64-9322-4DBE-AE04-DE0FB89C9FFB}" srcOrd="1" destOrd="0" presId="urn:microsoft.com/office/officeart/2005/8/layout/orgChart1"/>
    <dgm:cxn modelId="{4BCAE7FD-C1C9-4BDD-85A9-B53E15FCB1C9}" type="presParOf" srcId="{3B0AAB64-9322-4DBE-AE04-DE0FB89C9FFB}" destId="{F7C5BB4B-605E-4C42-8600-0EA6BD797553}" srcOrd="0" destOrd="0" presId="urn:microsoft.com/office/officeart/2005/8/layout/orgChart1"/>
    <dgm:cxn modelId="{01967E2F-2679-4B26-B0B4-93086FEEA60E}" type="presParOf" srcId="{3B0AAB64-9322-4DBE-AE04-DE0FB89C9FFB}" destId="{C98879C3-3F9F-4987-89CB-DEBC57B600E0}" srcOrd="1" destOrd="0" presId="urn:microsoft.com/office/officeart/2005/8/layout/orgChart1"/>
    <dgm:cxn modelId="{349F1EED-4A8D-4A0A-A13C-242E534A0711}" type="presParOf" srcId="{C98879C3-3F9F-4987-89CB-DEBC57B600E0}" destId="{DF71D19E-204F-496F-B7EB-619925BD0AFF}" srcOrd="0" destOrd="0" presId="urn:microsoft.com/office/officeart/2005/8/layout/orgChart1"/>
    <dgm:cxn modelId="{8755EA7B-9B98-499C-B918-9F4196322F7E}" type="presParOf" srcId="{DF71D19E-204F-496F-B7EB-619925BD0AFF}" destId="{98B1F36A-8118-4BFD-A8A3-65833BE79C67}" srcOrd="0" destOrd="0" presId="urn:microsoft.com/office/officeart/2005/8/layout/orgChart1"/>
    <dgm:cxn modelId="{68ABFC0F-908D-46E0-A190-ECC164D1E463}" type="presParOf" srcId="{DF71D19E-204F-496F-B7EB-619925BD0AFF}" destId="{F02F99A8-A5D1-4C62-AD47-DF928B922A6B}" srcOrd="1" destOrd="0" presId="urn:microsoft.com/office/officeart/2005/8/layout/orgChart1"/>
    <dgm:cxn modelId="{537AFF4C-0C36-456B-9788-B3FF6C176149}" type="presParOf" srcId="{C98879C3-3F9F-4987-89CB-DEBC57B600E0}" destId="{FA195913-95C1-4B2F-A751-F01F11827E74}" srcOrd="1" destOrd="0" presId="urn:microsoft.com/office/officeart/2005/8/layout/orgChart1"/>
    <dgm:cxn modelId="{287A8F19-3C5B-40C4-A15A-66FACC37CE65}" type="presParOf" srcId="{C98879C3-3F9F-4987-89CB-DEBC57B600E0}" destId="{12B4DD54-D81C-413A-8127-1C5B1496B958}" srcOrd="2" destOrd="0" presId="urn:microsoft.com/office/officeart/2005/8/layout/orgChart1"/>
    <dgm:cxn modelId="{65C513B9-3DDB-43FB-91A8-E142161B5CE7}" type="presParOf" srcId="{3B0AAB64-9322-4DBE-AE04-DE0FB89C9FFB}" destId="{BD333D96-6AF1-4084-BE6E-36F61921240F}" srcOrd="2" destOrd="0" presId="urn:microsoft.com/office/officeart/2005/8/layout/orgChart1"/>
    <dgm:cxn modelId="{C3F4D124-180C-416C-8F96-4DA279C3FCFE}" type="presParOf" srcId="{3B0AAB64-9322-4DBE-AE04-DE0FB89C9FFB}" destId="{22B11FEA-478A-4194-B9BA-E5D0406679C3}" srcOrd="3" destOrd="0" presId="urn:microsoft.com/office/officeart/2005/8/layout/orgChart1"/>
    <dgm:cxn modelId="{E3A3AAB1-123A-4604-BFC7-730C2261E755}" type="presParOf" srcId="{22B11FEA-478A-4194-B9BA-E5D0406679C3}" destId="{323C630B-63DD-4776-820D-7E55DBEBEA97}" srcOrd="0" destOrd="0" presId="urn:microsoft.com/office/officeart/2005/8/layout/orgChart1"/>
    <dgm:cxn modelId="{68870CF1-1BFD-4A25-B204-5D887EB781ED}" type="presParOf" srcId="{323C630B-63DD-4776-820D-7E55DBEBEA97}" destId="{D648D0EB-3B91-48EC-9A21-99B782CCF566}" srcOrd="0" destOrd="0" presId="urn:microsoft.com/office/officeart/2005/8/layout/orgChart1"/>
    <dgm:cxn modelId="{A625C4A5-8283-45B7-9FDB-899A925E7329}" type="presParOf" srcId="{323C630B-63DD-4776-820D-7E55DBEBEA97}" destId="{40903267-6328-4DFE-9565-F926365D5C6B}" srcOrd="1" destOrd="0" presId="urn:microsoft.com/office/officeart/2005/8/layout/orgChart1"/>
    <dgm:cxn modelId="{43A097D6-5019-4B52-BEBE-BCC2C0D25BC8}" type="presParOf" srcId="{22B11FEA-478A-4194-B9BA-E5D0406679C3}" destId="{739D30B9-2B52-44AC-B87B-F18656021A08}" srcOrd="1" destOrd="0" presId="urn:microsoft.com/office/officeart/2005/8/layout/orgChart1"/>
    <dgm:cxn modelId="{16123181-35BA-40EC-9ED9-56310E19AA87}" type="presParOf" srcId="{22B11FEA-478A-4194-B9BA-E5D0406679C3}" destId="{75C8D51A-D6E3-417E-BEEA-5E8E85A7B28F}" srcOrd="2" destOrd="0" presId="urn:microsoft.com/office/officeart/2005/8/layout/orgChart1"/>
    <dgm:cxn modelId="{9411FEA9-535A-43B9-8449-55A1D3249121}" type="presParOf" srcId="{3B0AAB64-9322-4DBE-AE04-DE0FB89C9FFB}" destId="{054E168C-C14F-4F47-9A7D-58DDC47331E4}" srcOrd="4" destOrd="0" presId="urn:microsoft.com/office/officeart/2005/8/layout/orgChart1"/>
    <dgm:cxn modelId="{731FF52A-F0B3-4152-85C8-93B3F0E6307C}" type="presParOf" srcId="{3B0AAB64-9322-4DBE-AE04-DE0FB89C9FFB}" destId="{43F91C19-48CF-4168-8895-4628F6262A1A}" srcOrd="5" destOrd="0" presId="urn:microsoft.com/office/officeart/2005/8/layout/orgChart1"/>
    <dgm:cxn modelId="{D1106C4E-063C-4990-A622-FA34E981C3A7}" type="presParOf" srcId="{43F91C19-48CF-4168-8895-4628F6262A1A}" destId="{E339165A-238D-4750-996C-9041B836D3D9}" srcOrd="0" destOrd="0" presId="urn:microsoft.com/office/officeart/2005/8/layout/orgChart1"/>
    <dgm:cxn modelId="{CE01ABF3-5044-446B-AC9D-5264F62A69AF}" type="presParOf" srcId="{E339165A-238D-4750-996C-9041B836D3D9}" destId="{624420C3-23DF-4E24-B65E-3AC8851699F1}" srcOrd="0" destOrd="0" presId="urn:microsoft.com/office/officeart/2005/8/layout/orgChart1"/>
    <dgm:cxn modelId="{F6993D5A-98A5-4B4B-9908-5CD88B6ECF77}" type="presParOf" srcId="{E339165A-238D-4750-996C-9041B836D3D9}" destId="{63B662F9-ACAC-4DCE-B6BC-EEF28EFF15EC}" srcOrd="1" destOrd="0" presId="urn:microsoft.com/office/officeart/2005/8/layout/orgChart1"/>
    <dgm:cxn modelId="{D244FC8F-97CE-430D-AE24-52A832457A59}" type="presParOf" srcId="{43F91C19-48CF-4168-8895-4628F6262A1A}" destId="{8FDAA639-CF33-4870-8CCC-F962FC9EE77F}" srcOrd="1" destOrd="0" presId="urn:microsoft.com/office/officeart/2005/8/layout/orgChart1"/>
    <dgm:cxn modelId="{08A8BCD4-02BD-4A48-8197-EE38EFF10D56}" type="presParOf" srcId="{43F91C19-48CF-4168-8895-4628F6262A1A}" destId="{A5130D7F-AA17-4428-A4FE-E08B7C3A9F0C}" srcOrd="2" destOrd="0" presId="urn:microsoft.com/office/officeart/2005/8/layout/orgChart1"/>
    <dgm:cxn modelId="{D51E58FD-B259-4FC0-A3C3-69D2417CD587}" type="presParOf" srcId="{3B0AAB64-9322-4DBE-AE04-DE0FB89C9FFB}" destId="{B49ADAD1-2FB9-4895-AEB8-5E83346BC542}" srcOrd="6" destOrd="0" presId="urn:microsoft.com/office/officeart/2005/8/layout/orgChart1"/>
    <dgm:cxn modelId="{C36B95A1-8099-43AB-BBEB-016ACBF63DB3}" type="presParOf" srcId="{3B0AAB64-9322-4DBE-AE04-DE0FB89C9FFB}" destId="{5B292803-CB4B-4154-9010-47638CA33F25}" srcOrd="7" destOrd="0" presId="urn:microsoft.com/office/officeart/2005/8/layout/orgChart1"/>
    <dgm:cxn modelId="{EA432665-6CE2-4B21-AEF9-92F25012A511}" type="presParOf" srcId="{5B292803-CB4B-4154-9010-47638CA33F25}" destId="{70279523-44C6-429A-ADCC-798DD6B6C3DD}" srcOrd="0" destOrd="0" presId="urn:microsoft.com/office/officeart/2005/8/layout/orgChart1"/>
    <dgm:cxn modelId="{E9FEFB68-3FAE-4A37-A1D9-8202BF1041C8}" type="presParOf" srcId="{70279523-44C6-429A-ADCC-798DD6B6C3DD}" destId="{C4611B42-6226-4ADA-B6BA-C59680CC2017}" srcOrd="0" destOrd="0" presId="urn:microsoft.com/office/officeart/2005/8/layout/orgChart1"/>
    <dgm:cxn modelId="{DAFF33E1-DBFF-4FDD-B0D9-B23E1CC8AEB0}" type="presParOf" srcId="{70279523-44C6-429A-ADCC-798DD6B6C3DD}" destId="{F4ADB74E-AB7C-4E1E-B355-28DD5A5F008A}" srcOrd="1" destOrd="0" presId="urn:microsoft.com/office/officeart/2005/8/layout/orgChart1"/>
    <dgm:cxn modelId="{D03F25CE-F343-436D-AC89-53B59F6E112F}" type="presParOf" srcId="{5B292803-CB4B-4154-9010-47638CA33F25}" destId="{E7940C96-6442-4EC7-B400-217821F2E51A}" srcOrd="1" destOrd="0" presId="urn:microsoft.com/office/officeart/2005/8/layout/orgChart1"/>
    <dgm:cxn modelId="{55F2461E-494A-4273-B0ED-F59EBCB1B444}" type="presParOf" srcId="{5B292803-CB4B-4154-9010-47638CA33F25}" destId="{E768037A-20BC-464A-8FA1-8B08485420CD}" srcOrd="2" destOrd="0" presId="urn:microsoft.com/office/officeart/2005/8/layout/orgChart1"/>
    <dgm:cxn modelId="{7CBB400F-DC51-4FFF-BC07-2262483326FC}" type="presParOf" srcId="{3124D102-B8AD-4817-9DD9-9CAE5BABC755}" destId="{08786447-D1C4-4F53-84AD-893DEDFB3E5B}" srcOrd="2" destOrd="0" presId="urn:microsoft.com/office/officeart/2005/8/layout/orgChart1"/>
    <dgm:cxn modelId="{DB46C2AA-473C-4EFD-BD4C-715CB3282893}" type="presParOf" srcId="{38002076-A004-4773-9643-D13D2CDE3CE2}" destId="{12EA6BA6-9A68-47A5-B916-411E0AC8C088}" srcOrd="2" destOrd="0" presId="urn:microsoft.com/office/officeart/2005/8/layout/orgChart1"/>
    <dgm:cxn modelId="{382E38C6-8B83-43DF-BA10-7ECDBB818C8E}" type="presParOf" srcId="{38002076-A004-4773-9643-D13D2CDE3CE2}" destId="{6F73C191-AA54-4199-867F-228723D45530}" srcOrd="3" destOrd="0" presId="urn:microsoft.com/office/officeart/2005/8/layout/orgChart1"/>
    <dgm:cxn modelId="{338C289F-B388-42A6-A47D-D91D2F2C337D}" type="presParOf" srcId="{6F73C191-AA54-4199-867F-228723D45530}" destId="{A31D570E-D5E3-41D8-B77C-6A3F37894A7F}" srcOrd="0" destOrd="0" presId="urn:microsoft.com/office/officeart/2005/8/layout/orgChart1"/>
    <dgm:cxn modelId="{797B3426-DF38-4BAA-99BE-63DD7046122C}" type="presParOf" srcId="{A31D570E-D5E3-41D8-B77C-6A3F37894A7F}" destId="{A6A10B82-EBD0-418F-93A3-767B89985A11}" srcOrd="0" destOrd="0" presId="urn:microsoft.com/office/officeart/2005/8/layout/orgChart1"/>
    <dgm:cxn modelId="{FB7C0626-29C4-4FA6-9A69-9A407DEF7EFA}" type="presParOf" srcId="{A31D570E-D5E3-41D8-B77C-6A3F37894A7F}" destId="{92F200DE-C28B-409F-B020-5591B7CE972E}" srcOrd="1" destOrd="0" presId="urn:microsoft.com/office/officeart/2005/8/layout/orgChart1"/>
    <dgm:cxn modelId="{E4822377-E38F-41A5-8A36-F5C7A035968D}" type="presParOf" srcId="{6F73C191-AA54-4199-867F-228723D45530}" destId="{80DDF018-714B-4372-B796-9C9215218269}" srcOrd="1" destOrd="0" presId="urn:microsoft.com/office/officeart/2005/8/layout/orgChart1"/>
    <dgm:cxn modelId="{B699F11B-611B-4140-BA71-04DC1E0DA094}" type="presParOf" srcId="{80DDF018-714B-4372-B796-9C9215218269}" destId="{09764C0B-56BE-4E1E-8F09-47C5BC7A59B6}" srcOrd="0" destOrd="0" presId="urn:microsoft.com/office/officeart/2005/8/layout/orgChart1"/>
    <dgm:cxn modelId="{CC3C3031-317D-4075-8627-530D6EB3792B}" type="presParOf" srcId="{80DDF018-714B-4372-B796-9C9215218269}" destId="{8128E39F-E3C9-4688-A589-28EC354B7870}" srcOrd="1" destOrd="0" presId="urn:microsoft.com/office/officeart/2005/8/layout/orgChart1"/>
    <dgm:cxn modelId="{7A159851-C6E2-47D8-9E84-AEBBFBDB0FF4}" type="presParOf" srcId="{8128E39F-E3C9-4688-A589-28EC354B7870}" destId="{5732325C-BDCF-45BB-87FC-DD26026283B0}" srcOrd="0" destOrd="0" presId="urn:microsoft.com/office/officeart/2005/8/layout/orgChart1"/>
    <dgm:cxn modelId="{17C968B1-92F6-4D29-A084-F2C83276EF15}" type="presParOf" srcId="{5732325C-BDCF-45BB-87FC-DD26026283B0}" destId="{78710D8E-75E8-41FF-AC79-8C08F7038D07}" srcOrd="0" destOrd="0" presId="urn:microsoft.com/office/officeart/2005/8/layout/orgChart1"/>
    <dgm:cxn modelId="{CE73266E-9BA2-4EED-878E-FADC48981E52}" type="presParOf" srcId="{5732325C-BDCF-45BB-87FC-DD26026283B0}" destId="{049A03D6-A56F-4005-BD5D-B9C0CE5B230B}" srcOrd="1" destOrd="0" presId="urn:microsoft.com/office/officeart/2005/8/layout/orgChart1"/>
    <dgm:cxn modelId="{3C34FA73-AA07-4DF5-98D2-3779EE13F69B}" type="presParOf" srcId="{8128E39F-E3C9-4688-A589-28EC354B7870}" destId="{639A440F-605C-4065-B0AE-42F78827BCE0}" srcOrd="1" destOrd="0" presId="urn:microsoft.com/office/officeart/2005/8/layout/orgChart1"/>
    <dgm:cxn modelId="{4A8DACA8-2890-4B7C-8C6C-A92F53F57B6D}" type="presParOf" srcId="{639A440F-605C-4065-B0AE-42F78827BCE0}" destId="{42E8D27B-9C0F-428B-96CA-3F40AD4F337D}" srcOrd="0" destOrd="0" presId="urn:microsoft.com/office/officeart/2005/8/layout/orgChart1"/>
    <dgm:cxn modelId="{B3563B04-30F8-4214-930B-0A3BA56CF30F}" type="presParOf" srcId="{639A440F-605C-4065-B0AE-42F78827BCE0}" destId="{3399BF46-11D2-435C-804A-42CBE32222D9}" srcOrd="1" destOrd="0" presId="urn:microsoft.com/office/officeart/2005/8/layout/orgChart1"/>
    <dgm:cxn modelId="{60EA6883-857A-4B2E-8647-EBE9B3618CA9}" type="presParOf" srcId="{3399BF46-11D2-435C-804A-42CBE32222D9}" destId="{B06E8CE5-CF11-4411-A4E8-5472C99A3F82}" srcOrd="0" destOrd="0" presId="urn:microsoft.com/office/officeart/2005/8/layout/orgChart1"/>
    <dgm:cxn modelId="{C73904F5-199C-484C-947B-933531A262BE}" type="presParOf" srcId="{B06E8CE5-CF11-4411-A4E8-5472C99A3F82}" destId="{E842AB9A-8CA2-4956-987F-CA5589CE69BA}" srcOrd="0" destOrd="0" presId="urn:microsoft.com/office/officeart/2005/8/layout/orgChart1"/>
    <dgm:cxn modelId="{0C3FE6C2-B6D8-4CF8-97FB-559715AB8DBC}" type="presParOf" srcId="{B06E8CE5-CF11-4411-A4E8-5472C99A3F82}" destId="{4113B50B-4521-48A1-AA5E-532483D94833}" srcOrd="1" destOrd="0" presId="urn:microsoft.com/office/officeart/2005/8/layout/orgChart1"/>
    <dgm:cxn modelId="{37573DB0-4594-4632-AB41-1B0E31C99E4C}" type="presParOf" srcId="{3399BF46-11D2-435C-804A-42CBE32222D9}" destId="{097C16C7-DA38-4A55-99E4-3E4CBFF867D2}" srcOrd="1" destOrd="0" presId="urn:microsoft.com/office/officeart/2005/8/layout/orgChart1"/>
    <dgm:cxn modelId="{0BAC828B-0416-462A-A7A6-99D26467226D}" type="presParOf" srcId="{3399BF46-11D2-435C-804A-42CBE32222D9}" destId="{4F0ADCE3-8A2E-45A8-96EB-F24878C6F972}" srcOrd="2" destOrd="0" presId="urn:microsoft.com/office/officeart/2005/8/layout/orgChart1"/>
    <dgm:cxn modelId="{55D6BE03-E7E3-4886-828D-0D23F48F6865}" type="presParOf" srcId="{639A440F-605C-4065-B0AE-42F78827BCE0}" destId="{F00216A0-4D63-49AC-8F65-EDE10490FE6C}" srcOrd="2" destOrd="0" presId="urn:microsoft.com/office/officeart/2005/8/layout/orgChart1"/>
    <dgm:cxn modelId="{9E23BDC9-46D4-4BC8-AF5D-90E9F2AA4697}" type="presParOf" srcId="{639A440F-605C-4065-B0AE-42F78827BCE0}" destId="{A3C844DB-1FB2-4C1D-BF45-A7117CA620AB}" srcOrd="3" destOrd="0" presId="urn:microsoft.com/office/officeart/2005/8/layout/orgChart1"/>
    <dgm:cxn modelId="{58FDFB9A-87A3-4654-BB98-02AC6D3512D8}" type="presParOf" srcId="{A3C844DB-1FB2-4C1D-BF45-A7117CA620AB}" destId="{F2241FC4-9CC8-466A-AC81-40145D75A6AC}" srcOrd="0" destOrd="0" presId="urn:microsoft.com/office/officeart/2005/8/layout/orgChart1"/>
    <dgm:cxn modelId="{D66B888A-F5D6-4D39-A975-B5F8417EB597}" type="presParOf" srcId="{F2241FC4-9CC8-466A-AC81-40145D75A6AC}" destId="{43EB7DF5-9004-4094-B303-444210E7312C}" srcOrd="0" destOrd="0" presId="urn:microsoft.com/office/officeart/2005/8/layout/orgChart1"/>
    <dgm:cxn modelId="{775C1980-4FB5-43E4-B5BD-98571C58D7DB}" type="presParOf" srcId="{F2241FC4-9CC8-466A-AC81-40145D75A6AC}" destId="{41E84C56-12CC-4C17-849A-84A2E5727DCC}" srcOrd="1" destOrd="0" presId="urn:microsoft.com/office/officeart/2005/8/layout/orgChart1"/>
    <dgm:cxn modelId="{7AEB6051-F906-45EB-B60A-F3E72D37AA06}" type="presParOf" srcId="{A3C844DB-1FB2-4C1D-BF45-A7117CA620AB}" destId="{B79E3419-4A31-4A1B-ADDD-341FD5836BA5}" srcOrd="1" destOrd="0" presId="urn:microsoft.com/office/officeart/2005/8/layout/orgChart1"/>
    <dgm:cxn modelId="{9A76C33E-81BC-4E2E-9D9D-ABCDB638B635}" type="presParOf" srcId="{A3C844DB-1FB2-4C1D-BF45-A7117CA620AB}" destId="{6E4B8002-50D7-4831-9EF0-78554EB9B9A9}" srcOrd="2" destOrd="0" presId="urn:microsoft.com/office/officeart/2005/8/layout/orgChart1"/>
    <dgm:cxn modelId="{3BC3C5D8-23C3-43C8-ACFA-2152E231A98A}" type="presParOf" srcId="{8128E39F-E3C9-4688-A589-28EC354B7870}" destId="{788012D9-243B-4BC4-A2FA-0A3ABFA0E034}" srcOrd="2" destOrd="0" presId="urn:microsoft.com/office/officeart/2005/8/layout/orgChart1"/>
    <dgm:cxn modelId="{17E19213-E2DC-4BCE-B137-B5DCC67498E7}" type="presParOf" srcId="{80DDF018-714B-4372-B796-9C9215218269}" destId="{1544E9C8-0187-46E4-9638-E4B559D31F82}" srcOrd="2" destOrd="0" presId="urn:microsoft.com/office/officeart/2005/8/layout/orgChart1"/>
    <dgm:cxn modelId="{30C62859-8CC6-4831-AD9C-A0612F8D4FCD}" type="presParOf" srcId="{80DDF018-714B-4372-B796-9C9215218269}" destId="{3B1CDBF2-2A23-4CCB-98DE-60FBDA509947}" srcOrd="3" destOrd="0" presId="urn:microsoft.com/office/officeart/2005/8/layout/orgChart1"/>
    <dgm:cxn modelId="{FDE1CE9F-F498-471A-BD12-DFB628E4EFE2}" type="presParOf" srcId="{3B1CDBF2-2A23-4CCB-98DE-60FBDA509947}" destId="{132ECA67-DA66-42E1-9E07-63F52A7D5D31}" srcOrd="0" destOrd="0" presId="urn:microsoft.com/office/officeart/2005/8/layout/orgChart1"/>
    <dgm:cxn modelId="{F31A8BC0-6ED1-4529-AB2E-ED2DF14E0ECF}" type="presParOf" srcId="{132ECA67-DA66-42E1-9E07-63F52A7D5D31}" destId="{AB91B197-F710-4E6F-84C1-2A5C962E1B91}" srcOrd="0" destOrd="0" presId="urn:microsoft.com/office/officeart/2005/8/layout/orgChart1"/>
    <dgm:cxn modelId="{D5151CD5-276A-4101-AED2-574D6365EC28}" type="presParOf" srcId="{132ECA67-DA66-42E1-9E07-63F52A7D5D31}" destId="{B2D8092F-CCA1-43B1-A0AA-6D80DB4B1BFB}" srcOrd="1" destOrd="0" presId="urn:microsoft.com/office/officeart/2005/8/layout/orgChart1"/>
    <dgm:cxn modelId="{390530EC-C463-41FC-A9F4-BFF1102F0072}" type="presParOf" srcId="{3B1CDBF2-2A23-4CCB-98DE-60FBDA509947}" destId="{48CE81A0-74E1-4ED4-87A1-DD62633FB9FB}" srcOrd="1" destOrd="0" presId="urn:microsoft.com/office/officeart/2005/8/layout/orgChart1"/>
    <dgm:cxn modelId="{183C40C2-2B8A-4ECE-8AA6-EE4278E0E21E}" type="presParOf" srcId="{3B1CDBF2-2A23-4CCB-98DE-60FBDA509947}" destId="{825F8E15-A6D2-4D78-8D41-743752A7B8FE}" srcOrd="2" destOrd="0" presId="urn:microsoft.com/office/officeart/2005/8/layout/orgChart1"/>
    <dgm:cxn modelId="{4E0A8256-60E9-447D-88F0-83E44AA5ADCC}" type="presParOf" srcId="{80DDF018-714B-4372-B796-9C9215218269}" destId="{26D98F4D-D57D-4AD2-BE4B-4F49E955BC3D}" srcOrd="4" destOrd="0" presId="urn:microsoft.com/office/officeart/2005/8/layout/orgChart1"/>
    <dgm:cxn modelId="{02DDE1E2-1799-4B40-9E22-E4E9C6296B4A}" type="presParOf" srcId="{80DDF018-714B-4372-B796-9C9215218269}" destId="{FEBF85B5-91F7-43E4-A75B-E32560F73EE9}" srcOrd="5" destOrd="0" presId="urn:microsoft.com/office/officeart/2005/8/layout/orgChart1"/>
    <dgm:cxn modelId="{8548AC04-3AD2-4895-B531-031E8E598331}" type="presParOf" srcId="{FEBF85B5-91F7-43E4-A75B-E32560F73EE9}" destId="{C24DA6BF-A7EF-4CF0-B643-577BCA2659D9}" srcOrd="0" destOrd="0" presId="urn:microsoft.com/office/officeart/2005/8/layout/orgChart1"/>
    <dgm:cxn modelId="{469870CB-FCB9-422C-AAD1-85BBE6E070FB}" type="presParOf" srcId="{C24DA6BF-A7EF-4CF0-B643-577BCA2659D9}" destId="{C7FD4379-AD91-45CD-8319-EAD8BD6F3044}" srcOrd="0" destOrd="0" presId="urn:microsoft.com/office/officeart/2005/8/layout/orgChart1"/>
    <dgm:cxn modelId="{E1EB2225-F469-4F69-BBD1-904B68FB3304}" type="presParOf" srcId="{C24DA6BF-A7EF-4CF0-B643-577BCA2659D9}" destId="{3745437A-28EA-4717-A06B-D91B05D2FD0D}" srcOrd="1" destOrd="0" presId="urn:microsoft.com/office/officeart/2005/8/layout/orgChart1"/>
    <dgm:cxn modelId="{0BFB6CF4-BE20-4558-8E45-67A354E72777}" type="presParOf" srcId="{FEBF85B5-91F7-43E4-A75B-E32560F73EE9}" destId="{B94551D2-3BC3-4568-A40C-1199FE5FAEFF}" srcOrd="1" destOrd="0" presId="urn:microsoft.com/office/officeart/2005/8/layout/orgChart1"/>
    <dgm:cxn modelId="{FCEC2A67-3780-433F-90EB-FCC5BFC45179}" type="presParOf" srcId="{FEBF85B5-91F7-43E4-A75B-E32560F73EE9}" destId="{E37A6FFF-225B-45C0-99A2-A295ADF05121}" srcOrd="2" destOrd="0" presId="urn:microsoft.com/office/officeart/2005/8/layout/orgChart1"/>
    <dgm:cxn modelId="{A813DA76-82D9-442F-A8E9-57959E035D97}" type="presParOf" srcId="{80DDF018-714B-4372-B796-9C9215218269}" destId="{3CFCE636-CD17-49C0-A3F8-A969FB647DC0}" srcOrd="6" destOrd="0" presId="urn:microsoft.com/office/officeart/2005/8/layout/orgChart1"/>
    <dgm:cxn modelId="{2ED91AAA-FE43-4DDB-B546-4E8E83153043}" type="presParOf" srcId="{80DDF018-714B-4372-B796-9C9215218269}" destId="{68BF7ED8-7374-4C7B-A85F-C71B562ADA1D}" srcOrd="7" destOrd="0" presId="urn:microsoft.com/office/officeart/2005/8/layout/orgChart1"/>
    <dgm:cxn modelId="{690D6695-6413-4979-9AB4-C04A1E2433DD}" type="presParOf" srcId="{68BF7ED8-7374-4C7B-A85F-C71B562ADA1D}" destId="{56684019-BB74-45A9-AF71-3E87FE520EF4}" srcOrd="0" destOrd="0" presId="urn:microsoft.com/office/officeart/2005/8/layout/orgChart1"/>
    <dgm:cxn modelId="{050F2B83-7279-4719-A4F3-F52D342A6BA2}" type="presParOf" srcId="{56684019-BB74-45A9-AF71-3E87FE520EF4}" destId="{E8B51976-B0FD-4F1B-BFB7-8A207DF3AC3E}" srcOrd="0" destOrd="0" presId="urn:microsoft.com/office/officeart/2005/8/layout/orgChart1"/>
    <dgm:cxn modelId="{B4636820-7D85-462B-AC84-680C63689F3C}" type="presParOf" srcId="{56684019-BB74-45A9-AF71-3E87FE520EF4}" destId="{936AF9EE-CAE3-4509-B319-7E17DD1A499D}" srcOrd="1" destOrd="0" presId="urn:microsoft.com/office/officeart/2005/8/layout/orgChart1"/>
    <dgm:cxn modelId="{DA72F2E0-5C1F-48FE-A6E5-5ABBA90B1367}" type="presParOf" srcId="{68BF7ED8-7374-4C7B-A85F-C71B562ADA1D}" destId="{C70D2DBD-859D-4C30-90D7-DFF5BAB12893}" srcOrd="1" destOrd="0" presId="urn:microsoft.com/office/officeart/2005/8/layout/orgChart1"/>
    <dgm:cxn modelId="{7BF1FA04-A419-4F00-989E-70B60088EA4D}" type="presParOf" srcId="{68BF7ED8-7374-4C7B-A85F-C71B562ADA1D}" destId="{A6DEF844-DD90-4F04-BA6E-8E18E4E7997A}" srcOrd="2" destOrd="0" presId="urn:microsoft.com/office/officeart/2005/8/layout/orgChart1"/>
    <dgm:cxn modelId="{D33DDF94-236D-4281-94F0-27F4EC00FF61}" type="presParOf" srcId="{6F73C191-AA54-4199-867F-228723D45530}" destId="{0083AEA0-06E2-43EF-ADE5-2297EDD819F7}" srcOrd="2" destOrd="0" presId="urn:microsoft.com/office/officeart/2005/8/layout/orgChart1"/>
    <dgm:cxn modelId="{320E3D76-1A67-4972-B346-941E2898DD65}" type="presParOf" srcId="{38002076-A004-4773-9643-D13D2CDE3CE2}" destId="{4E29BBDD-B13B-4FE1-A68A-F3E231C7938A}" srcOrd="4" destOrd="0" presId="urn:microsoft.com/office/officeart/2005/8/layout/orgChart1"/>
    <dgm:cxn modelId="{BF64D309-AAF3-48A5-9527-EFE1FD85F98F}" type="presParOf" srcId="{38002076-A004-4773-9643-D13D2CDE3CE2}" destId="{91EACF99-3F97-4328-ABA6-E7AE883A0D19}" srcOrd="5" destOrd="0" presId="urn:microsoft.com/office/officeart/2005/8/layout/orgChart1"/>
    <dgm:cxn modelId="{B98E09AD-9733-42F7-A122-DA3264B4AEFE}" type="presParOf" srcId="{91EACF99-3F97-4328-ABA6-E7AE883A0D19}" destId="{1CDA7BD5-5D09-45E7-97F9-6EC72D6B7F36}" srcOrd="0" destOrd="0" presId="urn:microsoft.com/office/officeart/2005/8/layout/orgChart1"/>
    <dgm:cxn modelId="{7728BC16-B709-49B2-9EB8-552FB4A2E41D}" type="presParOf" srcId="{1CDA7BD5-5D09-45E7-97F9-6EC72D6B7F36}" destId="{16791CF3-DCC1-4463-844D-60518FB83C5F}" srcOrd="0" destOrd="0" presId="urn:microsoft.com/office/officeart/2005/8/layout/orgChart1"/>
    <dgm:cxn modelId="{FA6FD8D2-D8AC-4AA6-AB31-5A2F1962BFCD}" type="presParOf" srcId="{1CDA7BD5-5D09-45E7-97F9-6EC72D6B7F36}" destId="{6E13193E-5648-46DF-9E20-187448F63F4B}" srcOrd="1" destOrd="0" presId="urn:microsoft.com/office/officeart/2005/8/layout/orgChart1"/>
    <dgm:cxn modelId="{FF13FD94-A4D5-4D3B-A31D-7EE8F9278166}" type="presParOf" srcId="{91EACF99-3F97-4328-ABA6-E7AE883A0D19}" destId="{532C0DBC-BAF4-4F7E-81E9-05F96E1AFEFD}" srcOrd="1" destOrd="0" presId="urn:microsoft.com/office/officeart/2005/8/layout/orgChart1"/>
    <dgm:cxn modelId="{3BF72489-E0F6-4100-8343-CC3C1458E5A2}" type="presParOf" srcId="{532C0DBC-BAF4-4F7E-81E9-05F96E1AFEFD}" destId="{FD5E0ECC-3350-4F8B-8EEA-6418DE11F381}" srcOrd="0" destOrd="0" presId="urn:microsoft.com/office/officeart/2005/8/layout/orgChart1"/>
    <dgm:cxn modelId="{87814306-5ED8-473D-BECE-B5060934F79E}" type="presParOf" srcId="{532C0DBC-BAF4-4F7E-81E9-05F96E1AFEFD}" destId="{1AC78109-904D-416A-8C0F-8A2EEBACC6B1}" srcOrd="1" destOrd="0" presId="urn:microsoft.com/office/officeart/2005/8/layout/orgChart1"/>
    <dgm:cxn modelId="{F01C64E6-FAAD-46A2-8E5C-FB43F1441BB0}" type="presParOf" srcId="{1AC78109-904D-416A-8C0F-8A2EEBACC6B1}" destId="{112A0786-CAB5-4122-ADD9-58A200E3FD18}" srcOrd="0" destOrd="0" presId="urn:microsoft.com/office/officeart/2005/8/layout/orgChart1"/>
    <dgm:cxn modelId="{40DD4900-F6F8-41ED-992E-3040CAB12459}" type="presParOf" srcId="{112A0786-CAB5-4122-ADD9-58A200E3FD18}" destId="{2E19DE1A-ED82-42EE-BB3C-04EE9B74FE7B}" srcOrd="0" destOrd="0" presId="urn:microsoft.com/office/officeart/2005/8/layout/orgChart1"/>
    <dgm:cxn modelId="{99AEA3CE-3A86-422C-95B5-84654BF50917}" type="presParOf" srcId="{112A0786-CAB5-4122-ADD9-58A200E3FD18}" destId="{9CA50D1F-4363-4FF1-9728-901E2B00095A}" srcOrd="1" destOrd="0" presId="urn:microsoft.com/office/officeart/2005/8/layout/orgChart1"/>
    <dgm:cxn modelId="{236D20F7-2CAC-443D-A1BD-D99C20005366}" type="presParOf" srcId="{1AC78109-904D-416A-8C0F-8A2EEBACC6B1}" destId="{0D7A73EF-6480-48FA-8586-41CBA8B7879E}" srcOrd="1" destOrd="0" presId="urn:microsoft.com/office/officeart/2005/8/layout/orgChart1"/>
    <dgm:cxn modelId="{F66D0A1F-72D8-4DD7-97E5-6DCA30592BA6}" type="presParOf" srcId="{1AC78109-904D-416A-8C0F-8A2EEBACC6B1}" destId="{6D044F72-E3AC-4C57-88E0-0C19B99145CE}" srcOrd="2" destOrd="0" presId="urn:microsoft.com/office/officeart/2005/8/layout/orgChart1"/>
    <dgm:cxn modelId="{81060AE4-98C7-410A-B387-E20DABBCD338}" type="presParOf" srcId="{532C0DBC-BAF4-4F7E-81E9-05F96E1AFEFD}" destId="{8874905B-8085-4689-9B91-97B673863529}" srcOrd="2" destOrd="0" presId="urn:microsoft.com/office/officeart/2005/8/layout/orgChart1"/>
    <dgm:cxn modelId="{9CD2B17E-02FA-44AF-8001-7FB8A920855D}" type="presParOf" srcId="{532C0DBC-BAF4-4F7E-81E9-05F96E1AFEFD}" destId="{043D8385-7527-47BE-A2E4-EE8F05AD96DE}" srcOrd="3" destOrd="0" presId="urn:microsoft.com/office/officeart/2005/8/layout/orgChart1"/>
    <dgm:cxn modelId="{2C93E804-C307-49A2-B399-6A84598B2A96}" type="presParOf" srcId="{043D8385-7527-47BE-A2E4-EE8F05AD96DE}" destId="{EF937ADE-42FC-4935-9AAA-34B4030383D2}" srcOrd="0" destOrd="0" presId="urn:microsoft.com/office/officeart/2005/8/layout/orgChart1"/>
    <dgm:cxn modelId="{18E97005-0EEB-47DD-9C7E-D25EFB42E43E}" type="presParOf" srcId="{EF937ADE-42FC-4935-9AAA-34B4030383D2}" destId="{6FAF5D93-8E6C-4F7F-9BA5-63F057445BA5}" srcOrd="0" destOrd="0" presId="urn:microsoft.com/office/officeart/2005/8/layout/orgChart1"/>
    <dgm:cxn modelId="{2E213359-0EA8-41EC-950D-C15B6039C67E}" type="presParOf" srcId="{EF937ADE-42FC-4935-9AAA-34B4030383D2}" destId="{9FE799A1-8A5F-401D-8B0D-EC674975165F}" srcOrd="1" destOrd="0" presId="urn:microsoft.com/office/officeart/2005/8/layout/orgChart1"/>
    <dgm:cxn modelId="{62C6EDAC-0EDA-4574-B0EE-068FCAC9E966}" type="presParOf" srcId="{043D8385-7527-47BE-A2E4-EE8F05AD96DE}" destId="{A3E73DFB-AF81-4580-92A0-6143322A0350}" srcOrd="1" destOrd="0" presId="urn:microsoft.com/office/officeart/2005/8/layout/orgChart1"/>
    <dgm:cxn modelId="{F615054A-E8E3-4448-B61F-2F7791ADDF87}" type="presParOf" srcId="{A3E73DFB-AF81-4580-92A0-6143322A0350}" destId="{409623AE-30AA-4631-8CE9-FA15A4218721}" srcOrd="0" destOrd="0" presId="urn:microsoft.com/office/officeart/2005/8/layout/orgChart1"/>
    <dgm:cxn modelId="{08943374-D5AD-4052-81DA-894A142BCCB6}" type="presParOf" srcId="{A3E73DFB-AF81-4580-92A0-6143322A0350}" destId="{FF285299-E67B-40B6-8777-E3AB0B31E45F}" srcOrd="1" destOrd="0" presId="urn:microsoft.com/office/officeart/2005/8/layout/orgChart1"/>
    <dgm:cxn modelId="{DC82F493-16E0-43E5-9E6A-4950694FA1A1}" type="presParOf" srcId="{FF285299-E67B-40B6-8777-E3AB0B31E45F}" destId="{323955AA-CC3C-4E1B-9211-49FED581D5FC}" srcOrd="0" destOrd="0" presId="urn:microsoft.com/office/officeart/2005/8/layout/orgChart1"/>
    <dgm:cxn modelId="{31CA7BFC-8076-46B1-8E9D-74240055307E}" type="presParOf" srcId="{323955AA-CC3C-4E1B-9211-49FED581D5FC}" destId="{F661AECC-35E8-4485-9C84-F13CABF451CF}" srcOrd="0" destOrd="0" presId="urn:microsoft.com/office/officeart/2005/8/layout/orgChart1"/>
    <dgm:cxn modelId="{1FD66F92-759B-4B4B-8678-118A045C61E1}" type="presParOf" srcId="{323955AA-CC3C-4E1B-9211-49FED581D5FC}" destId="{35A22C6A-091C-42AC-BF5F-1D032B361899}" srcOrd="1" destOrd="0" presId="urn:microsoft.com/office/officeart/2005/8/layout/orgChart1"/>
    <dgm:cxn modelId="{5DAEE4F6-05A7-4E63-AAD1-97D73BDA69DB}" type="presParOf" srcId="{FF285299-E67B-40B6-8777-E3AB0B31E45F}" destId="{6FD496D1-A6C9-4BCC-A452-0745941626E4}" srcOrd="1" destOrd="0" presId="urn:microsoft.com/office/officeart/2005/8/layout/orgChart1"/>
    <dgm:cxn modelId="{CFFE56FE-65B4-4191-BE11-D2D3596606E2}" type="presParOf" srcId="{FF285299-E67B-40B6-8777-E3AB0B31E45F}" destId="{495EDABA-9C65-4687-9BF1-5CF4482FB752}" srcOrd="2" destOrd="0" presId="urn:microsoft.com/office/officeart/2005/8/layout/orgChart1"/>
    <dgm:cxn modelId="{CC1BBC4F-904E-4F8B-8488-B61A81898EA8}" type="presParOf" srcId="{A3E73DFB-AF81-4580-92A0-6143322A0350}" destId="{082B7DD1-BF38-4772-BC4B-CCF666BF1007}" srcOrd="2" destOrd="0" presId="urn:microsoft.com/office/officeart/2005/8/layout/orgChart1"/>
    <dgm:cxn modelId="{92F15902-77F5-4C09-AC94-0D4C95A817B1}" type="presParOf" srcId="{A3E73DFB-AF81-4580-92A0-6143322A0350}" destId="{F9FB6436-07EC-428F-A7AA-2C9FD01F0240}" srcOrd="3" destOrd="0" presId="urn:microsoft.com/office/officeart/2005/8/layout/orgChart1"/>
    <dgm:cxn modelId="{87F5A6B8-E471-426D-91DA-D46D5AD04887}" type="presParOf" srcId="{F9FB6436-07EC-428F-A7AA-2C9FD01F0240}" destId="{6C116A51-6760-4323-AAA0-8AEB89921820}" srcOrd="0" destOrd="0" presId="urn:microsoft.com/office/officeart/2005/8/layout/orgChart1"/>
    <dgm:cxn modelId="{5544ED7F-3E46-44D0-9B1C-8B8FC1E6E4EE}" type="presParOf" srcId="{6C116A51-6760-4323-AAA0-8AEB89921820}" destId="{393B958B-9E99-4F47-98DE-6FF5DDAD46BF}" srcOrd="0" destOrd="0" presId="urn:microsoft.com/office/officeart/2005/8/layout/orgChart1"/>
    <dgm:cxn modelId="{2DB0C3AD-2759-4DBC-B05D-20294744B832}" type="presParOf" srcId="{6C116A51-6760-4323-AAA0-8AEB89921820}" destId="{4868AF0E-AF61-4474-A7B3-A7FDC5450172}" srcOrd="1" destOrd="0" presId="urn:microsoft.com/office/officeart/2005/8/layout/orgChart1"/>
    <dgm:cxn modelId="{C919D62D-F7B4-4851-8DBD-2C07812D375F}" type="presParOf" srcId="{F9FB6436-07EC-428F-A7AA-2C9FD01F0240}" destId="{74581D8B-CA22-4FA5-A66E-0445B0243215}" srcOrd="1" destOrd="0" presId="urn:microsoft.com/office/officeart/2005/8/layout/orgChart1"/>
    <dgm:cxn modelId="{405D6CB1-07EE-4133-BD09-FEA8387F7086}" type="presParOf" srcId="{F9FB6436-07EC-428F-A7AA-2C9FD01F0240}" destId="{3E8BB685-11F3-4C30-B67B-3F256A945FE0}" srcOrd="2" destOrd="0" presId="urn:microsoft.com/office/officeart/2005/8/layout/orgChart1"/>
    <dgm:cxn modelId="{93265409-CDD0-44DA-A107-4A2490441B57}" type="presParOf" srcId="{A3E73DFB-AF81-4580-92A0-6143322A0350}" destId="{D23B851B-AB6B-47FC-9006-AB77B5CD382C}" srcOrd="4" destOrd="0" presId="urn:microsoft.com/office/officeart/2005/8/layout/orgChart1"/>
    <dgm:cxn modelId="{9C093E04-908D-4676-8864-790975DE4FE0}" type="presParOf" srcId="{A3E73DFB-AF81-4580-92A0-6143322A0350}" destId="{1DB59415-008F-4AB5-A6C1-D75088DA2937}" srcOrd="5" destOrd="0" presId="urn:microsoft.com/office/officeart/2005/8/layout/orgChart1"/>
    <dgm:cxn modelId="{B9CB98A5-ACA9-4B70-880E-8A76C35FB09C}" type="presParOf" srcId="{1DB59415-008F-4AB5-A6C1-D75088DA2937}" destId="{281802A9-82DA-41B1-84D2-AC8BBCA3CA08}" srcOrd="0" destOrd="0" presId="urn:microsoft.com/office/officeart/2005/8/layout/orgChart1"/>
    <dgm:cxn modelId="{CCEEAE21-B320-4FBA-85C8-185349E6ECB3}" type="presParOf" srcId="{281802A9-82DA-41B1-84D2-AC8BBCA3CA08}" destId="{AF1D3B72-26DD-4BA7-9F7D-5C22CF3E141D}" srcOrd="0" destOrd="0" presId="urn:microsoft.com/office/officeart/2005/8/layout/orgChart1"/>
    <dgm:cxn modelId="{15B74718-CDC8-4426-8938-5664253335E7}" type="presParOf" srcId="{281802A9-82DA-41B1-84D2-AC8BBCA3CA08}" destId="{46D958A1-A387-4311-82FB-9C1D6C59C71C}" srcOrd="1" destOrd="0" presId="urn:microsoft.com/office/officeart/2005/8/layout/orgChart1"/>
    <dgm:cxn modelId="{A34B64AB-CA02-4F0A-AAA0-AB8BDC363E59}" type="presParOf" srcId="{1DB59415-008F-4AB5-A6C1-D75088DA2937}" destId="{4F8F7B07-9FF9-4D21-B12C-3E78981FB365}" srcOrd="1" destOrd="0" presId="urn:microsoft.com/office/officeart/2005/8/layout/orgChart1"/>
    <dgm:cxn modelId="{9AE50ACF-1275-4CA7-9936-BB5C015FAEC1}" type="presParOf" srcId="{1DB59415-008F-4AB5-A6C1-D75088DA2937}" destId="{FCCF9AEB-335E-477D-ACFC-C9DA89D91FB6}" srcOrd="2" destOrd="0" presId="urn:microsoft.com/office/officeart/2005/8/layout/orgChart1"/>
    <dgm:cxn modelId="{25BAF7FF-91AD-413A-ADDE-CED4532BA593}" type="presParOf" srcId="{043D8385-7527-47BE-A2E4-EE8F05AD96DE}" destId="{1CE651BF-A7BD-42FE-9870-0CC1AF3D9C33}" srcOrd="2" destOrd="0" presId="urn:microsoft.com/office/officeart/2005/8/layout/orgChart1"/>
    <dgm:cxn modelId="{063546E1-11B4-4876-B742-E5BCECF08614}" type="presParOf" srcId="{91EACF99-3F97-4328-ABA6-E7AE883A0D19}" destId="{D5BD74CB-72C5-4240-AD29-478C19943082}" srcOrd="2" destOrd="0" presId="urn:microsoft.com/office/officeart/2005/8/layout/orgChart1"/>
    <dgm:cxn modelId="{67E8603E-43DF-4461-8DE9-2EDC885DF525}" type="presParOf" srcId="{38002076-A004-4773-9643-D13D2CDE3CE2}" destId="{D2E2DBB9-AD64-42F7-A871-BD4AC494FE32}" srcOrd="6" destOrd="0" presId="urn:microsoft.com/office/officeart/2005/8/layout/orgChart1"/>
    <dgm:cxn modelId="{9CEEDB3C-523D-4B68-9804-789CF7004C28}" type="presParOf" srcId="{38002076-A004-4773-9643-D13D2CDE3CE2}" destId="{A65FB850-6FD5-4406-92A7-CAA3BB4D74BB}" srcOrd="7" destOrd="0" presId="urn:microsoft.com/office/officeart/2005/8/layout/orgChart1"/>
    <dgm:cxn modelId="{9FFA3D80-BBA4-47CB-B262-50E75DA9BE13}" type="presParOf" srcId="{A65FB850-6FD5-4406-92A7-CAA3BB4D74BB}" destId="{84C062F3-3EF2-4734-B2DE-4BB5C81BFCD0}" srcOrd="0" destOrd="0" presId="urn:microsoft.com/office/officeart/2005/8/layout/orgChart1"/>
    <dgm:cxn modelId="{1827EE88-6815-45D2-8505-577C2E344042}" type="presParOf" srcId="{84C062F3-3EF2-4734-B2DE-4BB5C81BFCD0}" destId="{DEC64BDC-BB3F-48C0-BABA-BA793800985F}" srcOrd="0" destOrd="0" presId="urn:microsoft.com/office/officeart/2005/8/layout/orgChart1"/>
    <dgm:cxn modelId="{05E5D034-9676-4507-8BC0-82D4492884EB}" type="presParOf" srcId="{84C062F3-3EF2-4734-B2DE-4BB5C81BFCD0}" destId="{EBFDDC02-7693-4770-A5A6-E417251AFD45}" srcOrd="1" destOrd="0" presId="urn:microsoft.com/office/officeart/2005/8/layout/orgChart1"/>
    <dgm:cxn modelId="{DFE409F0-7C87-43E4-8C64-92B54C3C09B7}" type="presParOf" srcId="{A65FB850-6FD5-4406-92A7-CAA3BB4D74BB}" destId="{59067C48-F0C1-4784-95F0-20E248D43BC7}" srcOrd="1" destOrd="0" presId="urn:microsoft.com/office/officeart/2005/8/layout/orgChart1"/>
    <dgm:cxn modelId="{EB84C8F5-692E-4421-A11C-85BF54D858DF}" type="presParOf" srcId="{59067C48-F0C1-4784-95F0-20E248D43BC7}" destId="{2C3CEC02-F038-4C17-A466-18879685874F}" srcOrd="0" destOrd="0" presId="urn:microsoft.com/office/officeart/2005/8/layout/orgChart1"/>
    <dgm:cxn modelId="{680448FC-980D-4B93-BEE1-2EFD40A1401C}" type="presParOf" srcId="{59067C48-F0C1-4784-95F0-20E248D43BC7}" destId="{39BC3B35-F9FB-4831-8000-8D035AF95A2F}" srcOrd="1" destOrd="0" presId="urn:microsoft.com/office/officeart/2005/8/layout/orgChart1"/>
    <dgm:cxn modelId="{57412164-1802-41A2-B655-710EFB476618}" type="presParOf" srcId="{39BC3B35-F9FB-4831-8000-8D035AF95A2F}" destId="{4DBBADFA-E7FB-4E8F-817B-081D1134EC31}" srcOrd="0" destOrd="0" presId="urn:microsoft.com/office/officeart/2005/8/layout/orgChart1"/>
    <dgm:cxn modelId="{ABB27BA9-03C5-4A94-998E-F0AC163497FC}" type="presParOf" srcId="{4DBBADFA-E7FB-4E8F-817B-081D1134EC31}" destId="{79935C1D-922D-4060-8327-8618F7C01BCA}" srcOrd="0" destOrd="0" presId="urn:microsoft.com/office/officeart/2005/8/layout/orgChart1"/>
    <dgm:cxn modelId="{45780575-CD64-4918-AFEA-40FBFE2B1B0D}" type="presParOf" srcId="{4DBBADFA-E7FB-4E8F-817B-081D1134EC31}" destId="{520372B7-37B5-4541-B84F-0BD37C5E7C0E}" srcOrd="1" destOrd="0" presId="urn:microsoft.com/office/officeart/2005/8/layout/orgChart1"/>
    <dgm:cxn modelId="{5F690B9C-BBBA-4BFB-9EA2-0036451705FB}" type="presParOf" srcId="{39BC3B35-F9FB-4831-8000-8D035AF95A2F}" destId="{4A808CB3-034E-42D1-8EDC-5AEA23732F48}" srcOrd="1" destOrd="0" presId="urn:microsoft.com/office/officeart/2005/8/layout/orgChart1"/>
    <dgm:cxn modelId="{CF549BCC-F6C7-4AE5-97B4-66A5E4526302}" type="presParOf" srcId="{39BC3B35-F9FB-4831-8000-8D035AF95A2F}" destId="{0363C22A-E084-47D2-AD90-B65FC1053A97}" srcOrd="2" destOrd="0" presId="urn:microsoft.com/office/officeart/2005/8/layout/orgChart1"/>
    <dgm:cxn modelId="{B423D59E-C872-4084-80E9-70BFDA5E0B2E}" type="presParOf" srcId="{59067C48-F0C1-4784-95F0-20E248D43BC7}" destId="{654021EC-E39A-4685-87AA-79286DF7EAF2}" srcOrd="2" destOrd="0" presId="urn:microsoft.com/office/officeart/2005/8/layout/orgChart1"/>
    <dgm:cxn modelId="{5A622C2B-BDCE-47B4-9CDD-F3AC94BF3FDD}" type="presParOf" srcId="{59067C48-F0C1-4784-95F0-20E248D43BC7}" destId="{E151B2F4-4E8C-4850-AF6F-6F13FA1A49AB}" srcOrd="3" destOrd="0" presId="urn:microsoft.com/office/officeart/2005/8/layout/orgChart1"/>
    <dgm:cxn modelId="{7E446A5E-6215-4A69-A1EF-22DAEBAEAD87}" type="presParOf" srcId="{E151B2F4-4E8C-4850-AF6F-6F13FA1A49AB}" destId="{3F0EE130-853C-4872-8701-7E1BAAED7901}" srcOrd="0" destOrd="0" presId="urn:microsoft.com/office/officeart/2005/8/layout/orgChart1"/>
    <dgm:cxn modelId="{5FCC4FFE-8E3C-461E-A6A7-5D59686E278C}" type="presParOf" srcId="{3F0EE130-853C-4872-8701-7E1BAAED7901}" destId="{A510562C-6EFB-47F7-88C5-A738B0863AEF}" srcOrd="0" destOrd="0" presId="urn:microsoft.com/office/officeart/2005/8/layout/orgChart1"/>
    <dgm:cxn modelId="{473DA1BD-5D02-4862-9453-D28E12D543AB}" type="presParOf" srcId="{3F0EE130-853C-4872-8701-7E1BAAED7901}" destId="{2DEE0073-2F6A-4C64-8FE2-C67304CF18A5}" srcOrd="1" destOrd="0" presId="urn:microsoft.com/office/officeart/2005/8/layout/orgChart1"/>
    <dgm:cxn modelId="{7645F418-6FEF-4AB5-B829-51E16BBA9B5B}" type="presParOf" srcId="{E151B2F4-4E8C-4850-AF6F-6F13FA1A49AB}" destId="{A9EE5F8F-193C-4CAD-852C-6C6F965BD29E}" srcOrd="1" destOrd="0" presId="urn:microsoft.com/office/officeart/2005/8/layout/orgChart1"/>
    <dgm:cxn modelId="{64D2F41F-B2D2-4585-BF1B-295C4723B2DF}" type="presParOf" srcId="{E151B2F4-4E8C-4850-AF6F-6F13FA1A49AB}" destId="{31ADA692-B016-484D-B567-8F623BE6F413}" srcOrd="2" destOrd="0" presId="urn:microsoft.com/office/officeart/2005/8/layout/orgChart1"/>
    <dgm:cxn modelId="{E59CC217-CAA5-4939-B951-09F9360541FA}" type="presParOf" srcId="{59067C48-F0C1-4784-95F0-20E248D43BC7}" destId="{F7C4B042-8C28-4966-9CAE-DC601E88E958}" srcOrd="4" destOrd="0" presId="urn:microsoft.com/office/officeart/2005/8/layout/orgChart1"/>
    <dgm:cxn modelId="{AB98E45D-6AEF-42BD-99D3-7DA1EAD67A19}" type="presParOf" srcId="{59067C48-F0C1-4784-95F0-20E248D43BC7}" destId="{97FE8479-26BD-4521-B33B-16572FB0DD4C}" srcOrd="5" destOrd="0" presId="urn:microsoft.com/office/officeart/2005/8/layout/orgChart1"/>
    <dgm:cxn modelId="{89C90F52-DC89-4715-A6FC-3B4BD8F4B4AA}" type="presParOf" srcId="{97FE8479-26BD-4521-B33B-16572FB0DD4C}" destId="{463E533B-8C53-4531-A64F-4178A45D02C0}" srcOrd="0" destOrd="0" presId="urn:microsoft.com/office/officeart/2005/8/layout/orgChart1"/>
    <dgm:cxn modelId="{1190BACE-0F45-4F15-BA7A-5C8DC211E6AF}" type="presParOf" srcId="{463E533B-8C53-4531-A64F-4178A45D02C0}" destId="{29565AE9-827C-4720-B7B7-3A4AEE317936}" srcOrd="0" destOrd="0" presId="urn:microsoft.com/office/officeart/2005/8/layout/orgChart1"/>
    <dgm:cxn modelId="{829D1927-EF4B-4995-B2DB-5655737303E4}" type="presParOf" srcId="{463E533B-8C53-4531-A64F-4178A45D02C0}" destId="{9399437C-BC50-43A9-95A9-4E8024D06E34}" srcOrd="1" destOrd="0" presId="urn:microsoft.com/office/officeart/2005/8/layout/orgChart1"/>
    <dgm:cxn modelId="{39B5D54C-13AB-4670-B0ED-B7CB64CCD885}" type="presParOf" srcId="{97FE8479-26BD-4521-B33B-16572FB0DD4C}" destId="{16A03F04-7353-438D-906F-EB949DB48D80}" srcOrd="1" destOrd="0" presId="urn:microsoft.com/office/officeart/2005/8/layout/orgChart1"/>
    <dgm:cxn modelId="{F2C0CF57-C584-4394-8A38-D88059882003}" type="presParOf" srcId="{97FE8479-26BD-4521-B33B-16572FB0DD4C}" destId="{1B13CA7F-FF68-4CDF-B1FA-D95D91B16A67}" srcOrd="2" destOrd="0" presId="urn:microsoft.com/office/officeart/2005/8/layout/orgChart1"/>
    <dgm:cxn modelId="{58AC76A5-AE4C-4BCE-8F8F-CABEBA222065}" type="presParOf" srcId="{59067C48-F0C1-4784-95F0-20E248D43BC7}" destId="{A0B9B2A0-CDB8-48CE-928B-65080CC8752E}" srcOrd="6" destOrd="0" presId="urn:microsoft.com/office/officeart/2005/8/layout/orgChart1"/>
    <dgm:cxn modelId="{B6985507-8EC1-44BE-8A30-C1F0A378E800}" type="presParOf" srcId="{59067C48-F0C1-4784-95F0-20E248D43BC7}" destId="{9885D05F-9A7F-4C23-B7CE-842012EB4070}" srcOrd="7" destOrd="0" presId="urn:microsoft.com/office/officeart/2005/8/layout/orgChart1"/>
    <dgm:cxn modelId="{34D9286E-6859-4DF6-BFF1-5E6B8026A8FC}" type="presParOf" srcId="{9885D05F-9A7F-4C23-B7CE-842012EB4070}" destId="{4956BB94-5EA5-48EB-B962-BEC1494E36A6}" srcOrd="0" destOrd="0" presId="urn:microsoft.com/office/officeart/2005/8/layout/orgChart1"/>
    <dgm:cxn modelId="{27058E0D-A15C-49EB-888C-D43BE7D23A28}" type="presParOf" srcId="{4956BB94-5EA5-48EB-B962-BEC1494E36A6}" destId="{05AF9C4B-D813-46EF-A455-1B653BCDCF79}" srcOrd="0" destOrd="0" presId="urn:microsoft.com/office/officeart/2005/8/layout/orgChart1"/>
    <dgm:cxn modelId="{66170E82-22A9-44E0-A2CB-0C738D0B517E}" type="presParOf" srcId="{4956BB94-5EA5-48EB-B962-BEC1494E36A6}" destId="{E3213811-1E2C-4E0D-8C36-B5C6EB97C1B4}" srcOrd="1" destOrd="0" presId="urn:microsoft.com/office/officeart/2005/8/layout/orgChart1"/>
    <dgm:cxn modelId="{8FBFE777-C060-44E3-90C2-BCCB8F3C63A1}" type="presParOf" srcId="{9885D05F-9A7F-4C23-B7CE-842012EB4070}" destId="{CC998DBA-D81A-430B-AAFF-32A933F1F66F}" srcOrd="1" destOrd="0" presId="urn:microsoft.com/office/officeart/2005/8/layout/orgChart1"/>
    <dgm:cxn modelId="{04F0C27F-E145-4DD4-A9AE-6EB71F7E5D7B}" type="presParOf" srcId="{9885D05F-9A7F-4C23-B7CE-842012EB4070}" destId="{CBFC23E7-7EAA-489D-BD90-2F3D1DCF7A66}" srcOrd="2" destOrd="0" presId="urn:microsoft.com/office/officeart/2005/8/layout/orgChart1"/>
    <dgm:cxn modelId="{EB38EC49-EC9B-4510-962C-F6714878F3A8}" type="presParOf" srcId="{59067C48-F0C1-4784-95F0-20E248D43BC7}" destId="{26CA6652-9765-486A-BECD-24039AA618F9}" srcOrd="8" destOrd="0" presId="urn:microsoft.com/office/officeart/2005/8/layout/orgChart1"/>
    <dgm:cxn modelId="{EE2C2486-6E12-4A77-A7BE-823F6E4F867E}" type="presParOf" srcId="{59067C48-F0C1-4784-95F0-20E248D43BC7}" destId="{469F9085-6B87-44CE-8AB3-4C3F95E983D0}" srcOrd="9" destOrd="0" presId="urn:microsoft.com/office/officeart/2005/8/layout/orgChart1"/>
    <dgm:cxn modelId="{20F58E43-B845-45A4-A224-19E5301D7757}" type="presParOf" srcId="{469F9085-6B87-44CE-8AB3-4C3F95E983D0}" destId="{688F2E0C-E3DC-4304-B714-8BCFE83AD533}" srcOrd="0" destOrd="0" presId="urn:microsoft.com/office/officeart/2005/8/layout/orgChart1"/>
    <dgm:cxn modelId="{D4428201-C122-4903-9316-2E1CAF53DDBA}" type="presParOf" srcId="{688F2E0C-E3DC-4304-B714-8BCFE83AD533}" destId="{87D782B4-2B42-4FCA-804D-8E273487D42F}" srcOrd="0" destOrd="0" presId="urn:microsoft.com/office/officeart/2005/8/layout/orgChart1"/>
    <dgm:cxn modelId="{9755496A-A157-4239-8412-32E76B45C04F}" type="presParOf" srcId="{688F2E0C-E3DC-4304-B714-8BCFE83AD533}" destId="{57E08AE5-06BB-43D2-90CC-E0B9E50FAEC1}" srcOrd="1" destOrd="0" presId="urn:microsoft.com/office/officeart/2005/8/layout/orgChart1"/>
    <dgm:cxn modelId="{027578AF-0E27-4E6E-B1A6-16FB4973C618}" type="presParOf" srcId="{469F9085-6B87-44CE-8AB3-4C3F95E983D0}" destId="{1B282D3C-4E7F-41B7-86D5-6D7B237B776C}" srcOrd="1" destOrd="0" presId="urn:microsoft.com/office/officeart/2005/8/layout/orgChart1"/>
    <dgm:cxn modelId="{FA8D052D-8D44-4D91-BF32-8017861DA868}" type="presParOf" srcId="{469F9085-6B87-44CE-8AB3-4C3F95E983D0}" destId="{37D455B4-1271-48C2-9C49-8FFD3D8A732E}" srcOrd="2" destOrd="0" presId="urn:microsoft.com/office/officeart/2005/8/layout/orgChart1"/>
    <dgm:cxn modelId="{4BFCE204-3B19-40CF-8D2A-A1F40ACA2D3E}" type="presParOf" srcId="{A65FB850-6FD5-4406-92A7-CAA3BB4D74BB}" destId="{BDE36A62-5F16-4E2F-86FD-07679B8E3BF6}" srcOrd="2" destOrd="0" presId="urn:microsoft.com/office/officeart/2005/8/layout/orgChart1"/>
    <dgm:cxn modelId="{9EF8B0EA-E0D3-4F65-B2BA-C203F5D3883C}" type="presParOf" srcId="{38002076-A004-4773-9643-D13D2CDE3CE2}" destId="{10B912EA-8BFE-44E6-BC1F-3B5EF00B692E}" srcOrd="8" destOrd="0" presId="urn:microsoft.com/office/officeart/2005/8/layout/orgChart1"/>
    <dgm:cxn modelId="{4AA5F802-7A5F-4337-B81B-879AE50D1D46}" type="presParOf" srcId="{38002076-A004-4773-9643-D13D2CDE3CE2}" destId="{755466D1-BEBD-4B72-948A-A6133A490961}" srcOrd="9" destOrd="0" presId="urn:microsoft.com/office/officeart/2005/8/layout/orgChart1"/>
    <dgm:cxn modelId="{039A44F1-B86F-40A8-B11C-BBAEBE3F40D0}" type="presParOf" srcId="{755466D1-BEBD-4B72-948A-A6133A490961}" destId="{9A620944-75AC-408B-9CF0-C0DA090C9D4C}" srcOrd="0" destOrd="0" presId="urn:microsoft.com/office/officeart/2005/8/layout/orgChart1"/>
    <dgm:cxn modelId="{4238BD82-382A-4E8F-BA11-4ACD11C1DCAC}" type="presParOf" srcId="{9A620944-75AC-408B-9CF0-C0DA090C9D4C}" destId="{4DACF897-84AA-4879-817F-A29FDDC2892C}" srcOrd="0" destOrd="0" presId="urn:microsoft.com/office/officeart/2005/8/layout/orgChart1"/>
    <dgm:cxn modelId="{FADB6417-D45B-44D5-8443-1DAEE39DF89C}" type="presParOf" srcId="{9A620944-75AC-408B-9CF0-C0DA090C9D4C}" destId="{1A798D3B-6CAD-45A0-9241-DE58AC29A4BE}" srcOrd="1" destOrd="0" presId="urn:microsoft.com/office/officeart/2005/8/layout/orgChart1"/>
    <dgm:cxn modelId="{DE836BED-74A5-49AD-85DE-151702029530}" type="presParOf" srcId="{755466D1-BEBD-4B72-948A-A6133A490961}" destId="{2DCAD534-D214-475A-87ED-90D3AE71E6D5}" srcOrd="1" destOrd="0" presId="urn:microsoft.com/office/officeart/2005/8/layout/orgChart1"/>
    <dgm:cxn modelId="{CCD829F4-095C-4650-85C8-29C790237515}" type="presParOf" srcId="{2DCAD534-D214-475A-87ED-90D3AE71E6D5}" destId="{6E223EE2-C1DE-4BA4-8992-63FC644497E1}" srcOrd="0" destOrd="0" presId="urn:microsoft.com/office/officeart/2005/8/layout/orgChart1"/>
    <dgm:cxn modelId="{B0D5D2BA-3316-4CC9-B7D5-3517F01144AC}" type="presParOf" srcId="{2DCAD534-D214-475A-87ED-90D3AE71E6D5}" destId="{1F01AEBE-7B38-4060-91C1-702ADB649BD8}" srcOrd="1" destOrd="0" presId="urn:microsoft.com/office/officeart/2005/8/layout/orgChart1"/>
    <dgm:cxn modelId="{0A3B6AFC-56D7-4B2F-A625-81BA469E9B3B}" type="presParOf" srcId="{1F01AEBE-7B38-4060-91C1-702ADB649BD8}" destId="{B485A06D-A0B1-42C9-98DC-306C44CB9AD5}" srcOrd="0" destOrd="0" presId="urn:microsoft.com/office/officeart/2005/8/layout/orgChart1"/>
    <dgm:cxn modelId="{1473DE8D-B09E-4D7D-9328-58D9957AE088}" type="presParOf" srcId="{B485A06D-A0B1-42C9-98DC-306C44CB9AD5}" destId="{96E5A1A9-52CD-4C97-A8DA-EDCBC1C1534E}" srcOrd="0" destOrd="0" presId="urn:microsoft.com/office/officeart/2005/8/layout/orgChart1"/>
    <dgm:cxn modelId="{5D1E8456-723D-4354-91E3-5D28D95BC000}" type="presParOf" srcId="{B485A06D-A0B1-42C9-98DC-306C44CB9AD5}" destId="{570BD768-5E38-4F81-BFB2-908055FFEEE0}" srcOrd="1" destOrd="0" presId="urn:microsoft.com/office/officeart/2005/8/layout/orgChart1"/>
    <dgm:cxn modelId="{6D915C5B-6AE0-4190-968F-924850C62C80}" type="presParOf" srcId="{1F01AEBE-7B38-4060-91C1-702ADB649BD8}" destId="{577E293D-4240-419E-92F1-28ACB662D4C2}" srcOrd="1" destOrd="0" presId="urn:microsoft.com/office/officeart/2005/8/layout/orgChart1"/>
    <dgm:cxn modelId="{D4C774F9-B28E-43CE-A0EA-6C4F15F1DB51}" type="presParOf" srcId="{1F01AEBE-7B38-4060-91C1-702ADB649BD8}" destId="{5C5B51BF-E799-459E-86A5-C80FC55FC2A1}" srcOrd="2" destOrd="0" presId="urn:microsoft.com/office/officeart/2005/8/layout/orgChart1"/>
    <dgm:cxn modelId="{F470F6D6-3170-4C18-8353-79D6CB2E47EC}" type="presParOf" srcId="{2DCAD534-D214-475A-87ED-90D3AE71E6D5}" destId="{45D323E9-104F-4326-8328-83D36BB31649}" srcOrd="2" destOrd="0" presId="urn:microsoft.com/office/officeart/2005/8/layout/orgChart1"/>
    <dgm:cxn modelId="{81158FA5-0317-48E7-800C-C16F345729B0}" type="presParOf" srcId="{2DCAD534-D214-475A-87ED-90D3AE71E6D5}" destId="{74635069-C851-485F-B928-29CBA14CF156}" srcOrd="3" destOrd="0" presId="urn:microsoft.com/office/officeart/2005/8/layout/orgChart1"/>
    <dgm:cxn modelId="{B8A89EE4-367B-414E-8AFD-5BB7D3607016}" type="presParOf" srcId="{74635069-C851-485F-B928-29CBA14CF156}" destId="{17A072C6-0522-422B-8215-56BA5F8002D8}" srcOrd="0" destOrd="0" presId="urn:microsoft.com/office/officeart/2005/8/layout/orgChart1"/>
    <dgm:cxn modelId="{D3F6F146-1B6C-47D9-B1F7-8E80ED5C2E6A}" type="presParOf" srcId="{17A072C6-0522-422B-8215-56BA5F8002D8}" destId="{0D7BE17D-9EC2-458A-92EE-F1E64321AD54}" srcOrd="0" destOrd="0" presId="urn:microsoft.com/office/officeart/2005/8/layout/orgChart1"/>
    <dgm:cxn modelId="{AFC7995C-D9D1-48E1-902D-0D94312B4265}" type="presParOf" srcId="{17A072C6-0522-422B-8215-56BA5F8002D8}" destId="{21DC54A3-7FA5-4EDE-AF12-40B0948D99CA}" srcOrd="1" destOrd="0" presId="urn:microsoft.com/office/officeart/2005/8/layout/orgChart1"/>
    <dgm:cxn modelId="{07ECA87B-E874-4CB6-BAC5-8D1AFF92148D}" type="presParOf" srcId="{74635069-C851-485F-B928-29CBA14CF156}" destId="{02A61610-3E2D-4D85-8C0E-5F0759214CA3}" srcOrd="1" destOrd="0" presId="urn:microsoft.com/office/officeart/2005/8/layout/orgChart1"/>
    <dgm:cxn modelId="{C6D2C84C-FEE7-4EE6-8E87-399EA4389B9D}" type="presParOf" srcId="{74635069-C851-485F-B928-29CBA14CF156}" destId="{0B56357A-7A68-4E66-A7A5-E0265690DF8F}" srcOrd="2" destOrd="0" presId="urn:microsoft.com/office/officeart/2005/8/layout/orgChart1"/>
    <dgm:cxn modelId="{26E74F64-B143-481E-9203-8707DF258F5E}" type="presParOf" srcId="{2DCAD534-D214-475A-87ED-90D3AE71E6D5}" destId="{EFBABC64-4B4B-4E22-A052-E2C5369B2D6E}" srcOrd="4" destOrd="0" presId="urn:microsoft.com/office/officeart/2005/8/layout/orgChart1"/>
    <dgm:cxn modelId="{249DDBF8-840F-43F9-BCD2-602C597D8D84}" type="presParOf" srcId="{2DCAD534-D214-475A-87ED-90D3AE71E6D5}" destId="{95BE6CCC-7172-497C-99A2-A391175502BD}" srcOrd="5" destOrd="0" presId="urn:microsoft.com/office/officeart/2005/8/layout/orgChart1"/>
    <dgm:cxn modelId="{9243DF94-DF3E-4759-B98D-BAC0A8B615E9}" type="presParOf" srcId="{95BE6CCC-7172-497C-99A2-A391175502BD}" destId="{A0927588-F946-46F2-AA18-CCA0EE605F9D}" srcOrd="0" destOrd="0" presId="urn:microsoft.com/office/officeart/2005/8/layout/orgChart1"/>
    <dgm:cxn modelId="{6E008794-5859-4A76-8EF4-06B4DFF3A674}" type="presParOf" srcId="{A0927588-F946-46F2-AA18-CCA0EE605F9D}" destId="{5688E414-1F83-4F11-B2E8-8D9031204F30}" srcOrd="0" destOrd="0" presId="urn:microsoft.com/office/officeart/2005/8/layout/orgChart1"/>
    <dgm:cxn modelId="{48BCDB9E-4201-436C-A0EB-E54B229EAF4B}" type="presParOf" srcId="{A0927588-F946-46F2-AA18-CCA0EE605F9D}" destId="{6A23AAE7-8D2B-4B32-B63E-9FF9FED63467}" srcOrd="1" destOrd="0" presId="urn:microsoft.com/office/officeart/2005/8/layout/orgChart1"/>
    <dgm:cxn modelId="{04C26731-F58C-4288-82D2-67E71E013045}" type="presParOf" srcId="{95BE6CCC-7172-497C-99A2-A391175502BD}" destId="{B1F6DD2D-762B-455B-B2FC-4611FA6F6DD2}" srcOrd="1" destOrd="0" presId="urn:microsoft.com/office/officeart/2005/8/layout/orgChart1"/>
    <dgm:cxn modelId="{CD50ADD6-A5F4-4615-9DA5-4979315BBD95}" type="presParOf" srcId="{95BE6CCC-7172-497C-99A2-A391175502BD}" destId="{14C1781C-140C-4D03-A6BD-D9E90382E897}" srcOrd="2" destOrd="0" presId="urn:microsoft.com/office/officeart/2005/8/layout/orgChart1"/>
    <dgm:cxn modelId="{A51CE808-8B31-46B6-B11F-FAFB3B77E4DF}" type="presParOf" srcId="{2DCAD534-D214-475A-87ED-90D3AE71E6D5}" destId="{8E8DAAC1-2A0D-4C9E-9A26-3D9AEBE7902F}" srcOrd="6" destOrd="0" presId="urn:microsoft.com/office/officeart/2005/8/layout/orgChart1"/>
    <dgm:cxn modelId="{6DFC0449-4D4B-4A6A-BC4D-7EE740FE20A4}" type="presParOf" srcId="{2DCAD534-D214-475A-87ED-90D3AE71E6D5}" destId="{213E9A05-D367-435E-BC41-268FED7407D1}" srcOrd="7" destOrd="0" presId="urn:microsoft.com/office/officeart/2005/8/layout/orgChart1"/>
    <dgm:cxn modelId="{4518516F-9F62-47A0-BF07-258C7916C187}" type="presParOf" srcId="{213E9A05-D367-435E-BC41-268FED7407D1}" destId="{BF38BC65-6352-4D24-9F1B-34AF935B7E5C}" srcOrd="0" destOrd="0" presId="urn:microsoft.com/office/officeart/2005/8/layout/orgChart1"/>
    <dgm:cxn modelId="{059E3BC5-C6EE-4004-985B-AAFAD00E2889}" type="presParOf" srcId="{BF38BC65-6352-4D24-9F1B-34AF935B7E5C}" destId="{C94FBC6B-9732-482D-BF09-08A0C4F006D2}" srcOrd="0" destOrd="0" presId="urn:microsoft.com/office/officeart/2005/8/layout/orgChart1"/>
    <dgm:cxn modelId="{031352C3-8AC7-4543-B12A-BA0B8CC2BF60}" type="presParOf" srcId="{BF38BC65-6352-4D24-9F1B-34AF935B7E5C}" destId="{CB2B3AB6-F24B-4A38-8AB9-828D07B62EAF}" srcOrd="1" destOrd="0" presId="urn:microsoft.com/office/officeart/2005/8/layout/orgChart1"/>
    <dgm:cxn modelId="{0E68D46E-D711-42B5-BCA0-2B4456E2753F}" type="presParOf" srcId="{213E9A05-D367-435E-BC41-268FED7407D1}" destId="{A6CD4183-4F08-4B8B-BE09-5C9591252711}" srcOrd="1" destOrd="0" presId="urn:microsoft.com/office/officeart/2005/8/layout/orgChart1"/>
    <dgm:cxn modelId="{96BF5FD4-5F40-4ED7-B576-6C60A26230C6}" type="presParOf" srcId="{213E9A05-D367-435E-BC41-268FED7407D1}" destId="{2C3AEC80-81C7-4E8A-AF2D-AAE17DCBC932}" srcOrd="2" destOrd="0" presId="urn:microsoft.com/office/officeart/2005/8/layout/orgChart1"/>
    <dgm:cxn modelId="{0AD47ED5-B781-4FAC-894C-D90402F307B6}" type="presParOf" srcId="{755466D1-BEBD-4B72-948A-A6133A490961}" destId="{43317719-D765-4F4F-978F-1FB6E571AEF9}" srcOrd="2" destOrd="0" presId="urn:microsoft.com/office/officeart/2005/8/layout/orgChart1"/>
    <dgm:cxn modelId="{8C69B7F3-9D03-446F-9686-6FCB74D95D34}" type="presParOf" srcId="{38002076-A004-4773-9643-D13D2CDE3CE2}" destId="{061EE8DE-3218-4974-8883-E8A813A229F4}" srcOrd="10" destOrd="0" presId="urn:microsoft.com/office/officeart/2005/8/layout/orgChart1"/>
    <dgm:cxn modelId="{9D8E7F11-E9E2-4BF4-BEA7-71D24B4CAE3A}" type="presParOf" srcId="{38002076-A004-4773-9643-D13D2CDE3CE2}" destId="{5603BFD8-A061-477F-804A-88DF28E5B4C6}" srcOrd="11" destOrd="0" presId="urn:microsoft.com/office/officeart/2005/8/layout/orgChart1"/>
    <dgm:cxn modelId="{5E9C1A1F-DC65-4F56-A618-D95567845FCA}" type="presParOf" srcId="{5603BFD8-A061-477F-804A-88DF28E5B4C6}" destId="{7C397928-CE6E-48D2-B7BF-DB81A0829A46}" srcOrd="0" destOrd="0" presId="urn:microsoft.com/office/officeart/2005/8/layout/orgChart1"/>
    <dgm:cxn modelId="{B197D18C-6E93-482D-B008-38EDB5D9C9A7}" type="presParOf" srcId="{7C397928-CE6E-48D2-B7BF-DB81A0829A46}" destId="{4252340B-BAED-448E-A431-582B5CDC0C16}" srcOrd="0" destOrd="0" presId="urn:microsoft.com/office/officeart/2005/8/layout/orgChart1"/>
    <dgm:cxn modelId="{C9FAF22E-6FC5-44F6-9144-4FDA7D7FE9B0}" type="presParOf" srcId="{7C397928-CE6E-48D2-B7BF-DB81A0829A46}" destId="{F1B5CBC7-9438-402D-B0B8-EBCCE642CA8E}" srcOrd="1" destOrd="0" presId="urn:microsoft.com/office/officeart/2005/8/layout/orgChart1"/>
    <dgm:cxn modelId="{56C79B16-D66D-44F5-9002-F94AFFFA4B7C}" type="presParOf" srcId="{5603BFD8-A061-477F-804A-88DF28E5B4C6}" destId="{6EA4DDED-866C-47EE-8AF1-3011A323EE33}" srcOrd="1" destOrd="0" presId="urn:microsoft.com/office/officeart/2005/8/layout/orgChart1"/>
    <dgm:cxn modelId="{91FB02DA-757C-4DEB-81F3-270B74AA319D}" type="presParOf" srcId="{6EA4DDED-866C-47EE-8AF1-3011A323EE33}" destId="{0A1B6C3C-3026-4918-AEC7-DFBED953CB2C}" srcOrd="0" destOrd="0" presId="urn:microsoft.com/office/officeart/2005/8/layout/orgChart1"/>
    <dgm:cxn modelId="{B4A6DCC5-D7C4-4361-A58A-460B0B81A134}" type="presParOf" srcId="{6EA4DDED-866C-47EE-8AF1-3011A323EE33}" destId="{EA1B40BE-692E-4BB4-9621-156D2BAA88D9}" srcOrd="1" destOrd="0" presId="urn:microsoft.com/office/officeart/2005/8/layout/orgChart1"/>
    <dgm:cxn modelId="{C6B7C093-258C-4132-B6CE-6656D435A821}" type="presParOf" srcId="{EA1B40BE-692E-4BB4-9621-156D2BAA88D9}" destId="{FB79E920-86A3-43D9-8EAE-BE875A20145E}" srcOrd="0" destOrd="0" presId="urn:microsoft.com/office/officeart/2005/8/layout/orgChart1"/>
    <dgm:cxn modelId="{BDA049E3-8246-4539-9D80-FF5534F40234}" type="presParOf" srcId="{FB79E920-86A3-43D9-8EAE-BE875A20145E}" destId="{FEA34FB6-5B5F-4B16-BBA4-9E79EE159A4B}" srcOrd="0" destOrd="0" presId="urn:microsoft.com/office/officeart/2005/8/layout/orgChart1"/>
    <dgm:cxn modelId="{B9D53799-3FDA-47C4-A9DB-B9CBC57CA510}" type="presParOf" srcId="{FB79E920-86A3-43D9-8EAE-BE875A20145E}" destId="{EFDA9040-FB98-4939-B24A-76A9735A131D}" srcOrd="1" destOrd="0" presId="urn:microsoft.com/office/officeart/2005/8/layout/orgChart1"/>
    <dgm:cxn modelId="{131BE40C-55D0-4321-9A5F-ECE899CC6041}" type="presParOf" srcId="{EA1B40BE-692E-4BB4-9621-156D2BAA88D9}" destId="{F9696F06-A6C2-49AF-ACBC-92A7BBDCFFB6}" srcOrd="1" destOrd="0" presId="urn:microsoft.com/office/officeart/2005/8/layout/orgChart1"/>
    <dgm:cxn modelId="{9C2BED33-AB67-43A1-B50C-F6D321E5B8E4}" type="presParOf" srcId="{EA1B40BE-692E-4BB4-9621-156D2BAA88D9}" destId="{40517519-7B67-4684-828C-ABC83177C326}" srcOrd="2" destOrd="0" presId="urn:microsoft.com/office/officeart/2005/8/layout/orgChart1"/>
    <dgm:cxn modelId="{6378D89F-2EAF-48F9-B65B-D83E388A965E}" type="presParOf" srcId="{6EA4DDED-866C-47EE-8AF1-3011A323EE33}" destId="{B2EE961F-29C2-49A4-BDCB-BA3C6B4E7FA2}" srcOrd="2" destOrd="0" presId="urn:microsoft.com/office/officeart/2005/8/layout/orgChart1"/>
    <dgm:cxn modelId="{7D9CFECE-33C3-4A23-BF85-719DFFC87452}" type="presParOf" srcId="{6EA4DDED-866C-47EE-8AF1-3011A323EE33}" destId="{7A7CB922-5803-4DF7-820E-E347C86F2903}" srcOrd="3" destOrd="0" presId="urn:microsoft.com/office/officeart/2005/8/layout/orgChart1"/>
    <dgm:cxn modelId="{1F0BCE2D-34AB-410B-AF16-DCD977D310D4}" type="presParOf" srcId="{7A7CB922-5803-4DF7-820E-E347C86F2903}" destId="{18E28454-EC78-4AB4-89F8-25C3FC6C4EDB}" srcOrd="0" destOrd="0" presId="urn:microsoft.com/office/officeart/2005/8/layout/orgChart1"/>
    <dgm:cxn modelId="{276263B7-25A0-489D-A560-A104A7BD517B}" type="presParOf" srcId="{18E28454-EC78-4AB4-89F8-25C3FC6C4EDB}" destId="{5A7E8BAD-8254-4332-8409-F057F4384D36}" srcOrd="0" destOrd="0" presId="urn:microsoft.com/office/officeart/2005/8/layout/orgChart1"/>
    <dgm:cxn modelId="{A78A5069-467F-4D12-9224-23704870599A}" type="presParOf" srcId="{18E28454-EC78-4AB4-89F8-25C3FC6C4EDB}" destId="{73C16D6F-CC02-404C-AE70-C8E397A7B51E}" srcOrd="1" destOrd="0" presId="urn:microsoft.com/office/officeart/2005/8/layout/orgChart1"/>
    <dgm:cxn modelId="{B099375B-BAFF-4BE4-88D1-8C2B77CC960C}" type="presParOf" srcId="{7A7CB922-5803-4DF7-820E-E347C86F2903}" destId="{4F083082-4752-4F9A-BD4E-4FF0E77104F5}" srcOrd="1" destOrd="0" presId="urn:microsoft.com/office/officeart/2005/8/layout/orgChart1"/>
    <dgm:cxn modelId="{541B92D1-5E8E-48F8-98C1-3AFDACC0CBB7}" type="presParOf" srcId="{7A7CB922-5803-4DF7-820E-E347C86F2903}" destId="{077229A3-A99D-4EE1-852F-AB7EC7C78CBA}" srcOrd="2" destOrd="0" presId="urn:microsoft.com/office/officeart/2005/8/layout/orgChart1"/>
    <dgm:cxn modelId="{237B3812-A9E3-4CCB-993C-A692307987E0}" type="presParOf" srcId="{6EA4DDED-866C-47EE-8AF1-3011A323EE33}" destId="{02C832B7-E2AF-406A-B2C4-C0B257D57C3C}" srcOrd="4" destOrd="0" presId="urn:microsoft.com/office/officeart/2005/8/layout/orgChart1"/>
    <dgm:cxn modelId="{B8B4ABD6-2B2D-4FA7-924E-6EE6904FDE63}" type="presParOf" srcId="{6EA4DDED-866C-47EE-8AF1-3011A323EE33}" destId="{013461DE-C2EC-4703-AF3D-DDF0F9153F79}" srcOrd="5" destOrd="0" presId="urn:microsoft.com/office/officeart/2005/8/layout/orgChart1"/>
    <dgm:cxn modelId="{B5C7DE12-D650-419F-8038-A467747F7633}" type="presParOf" srcId="{013461DE-C2EC-4703-AF3D-DDF0F9153F79}" destId="{687FA65A-57F4-4582-BFA9-AF88CEA41A40}" srcOrd="0" destOrd="0" presId="urn:microsoft.com/office/officeart/2005/8/layout/orgChart1"/>
    <dgm:cxn modelId="{28D6B4AB-8CF9-480C-B0EF-D058290F5B38}" type="presParOf" srcId="{687FA65A-57F4-4582-BFA9-AF88CEA41A40}" destId="{29EF32FD-EE0C-46A1-997C-577B0D75FD44}" srcOrd="0" destOrd="0" presId="urn:microsoft.com/office/officeart/2005/8/layout/orgChart1"/>
    <dgm:cxn modelId="{5739B549-213F-4AC6-BF36-9934296B4199}" type="presParOf" srcId="{687FA65A-57F4-4582-BFA9-AF88CEA41A40}" destId="{B955EC34-632F-4643-B20E-3D5B88DD3542}" srcOrd="1" destOrd="0" presId="urn:microsoft.com/office/officeart/2005/8/layout/orgChart1"/>
    <dgm:cxn modelId="{50A20D64-159D-4692-83B5-1A00F395AF69}" type="presParOf" srcId="{013461DE-C2EC-4703-AF3D-DDF0F9153F79}" destId="{FDDB9741-CBC0-4A8C-AF73-885ECADD9896}" srcOrd="1" destOrd="0" presId="urn:microsoft.com/office/officeart/2005/8/layout/orgChart1"/>
    <dgm:cxn modelId="{0007B7A3-6BD5-45E2-B767-1A6A641EC959}" type="presParOf" srcId="{013461DE-C2EC-4703-AF3D-DDF0F9153F79}" destId="{229E8AEF-322A-4C1A-87FE-EA891AC66724}" srcOrd="2" destOrd="0" presId="urn:microsoft.com/office/officeart/2005/8/layout/orgChart1"/>
    <dgm:cxn modelId="{F18C23BB-7826-42B3-9E7D-8A96ACC2A1C5}" type="presParOf" srcId="{5603BFD8-A061-477F-804A-88DF28E5B4C6}" destId="{AE48D8AE-A1B1-4FD1-824D-CBB16BA156EC}" srcOrd="2" destOrd="0" presId="urn:microsoft.com/office/officeart/2005/8/layout/orgChart1"/>
    <dgm:cxn modelId="{F21980C0-47BF-450D-8436-31D869E36DA8}" type="presParOf" srcId="{086FF87D-B503-4D06-B7E9-DF344C97DE6E}" destId="{CDF9A373-C96B-4D80-BD52-8BD7DD610A5B}"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65C058-4430-4E0F-B42E-7070FA721B7A}" type="doc">
      <dgm:prSet loTypeId="urn:microsoft.com/office/officeart/2005/8/layout/orgChart1" loCatId="hierarchy" qsTypeId="urn:microsoft.com/office/officeart/2005/8/quickstyle/simple1" qsCatId="simple" csTypeId="urn:microsoft.com/office/officeart/2005/8/colors/accent1_2" csCatId="accent1"/>
      <dgm:spPr/>
    </dgm:pt>
    <dgm:pt modelId="{F0919C81-A3FB-4D72-946B-B3B7B60895B7}">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hlink"/>
              </a:solidFill>
              <a:effectLst/>
              <a:cs typeface="Arial" charset="0"/>
            </a:rPr>
            <a:t>Canoe Trip to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hlink"/>
              </a:solidFill>
              <a:effectLst/>
              <a:cs typeface="Arial" charset="0"/>
            </a:rPr>
            <a:t>Boundary Waters</a:t>
          </a:r>
          <a:endParaRPr kumimoji="0" lang="en-US" b="1" i="0" u="none" strike="noStrike" cap="none" normalizeH="0" baseline="0" smtClean="0">
            <a:ln>
              <a:noFill/>
            </a:ln>
            <a:solidFill>
              <a:schemeClr val="hlink"/>
            </a:solidFill>
            <a:effectLst/>
            <a:cs typeface="Arial" charset="0"/>
          </a:endParaRPr>
        </a:p>
      </dgm:t>
    </dgm:pt>
    <dgm:pt modelId="{13F03BD6-E08C-4017-8051-BE15C58287CA}" type="parTrans" cxnId="{D6C7CE6E-97A3-485A-AAA4-E97BE9524EA0}">
      <dgm:prSet/>
      <dgm:spPr/>
    </dgm:pt>
    <dgm:pt modelId="{B51F378F-08B1-47A1-B828-E4343900F281}" type="sibTrans" cxnId="{D6C7CE6E-97A3-485A-AAA4-E97BE9524EA0}">
      <dgm:prSet/>
      <dgm:spPr/>
    </dgm:pt>
    <dgm:pt modelId="{6851214F-3FB4-4511-B080-84A47ADEB4F1}">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hlink"/>
              </a:solidFill>
              <a:effectLst/>
              <a:cs typeface="Arial" charset="0"/>
            </a:rPr>
            <a:t>Arrange Travel</a:t>
          </a:r>
          <a:endParaRPr kumimoji="0" lang="en-US" b="1" i="0" u="none" strike="noStrike" cap="none" normalizeH="0" baseline="0" smtClean="0">
            <a:ln>
              <a:noFill/>
            </a:ln>
            <a:solidFill>
              <a:schemeClr val="hlink"/>
            </a:solidFill>
            <a:effectLst/>
            <a:cs typeface="Arial" charset="0"/>
          </a:endParaRPr>
        </a:p>
      </dgm:t>
    </dgm:pt>
    <dgm:pt modelId="{EC3544FC-B245-40EA-9786-18FFA452CFB4}" type="parTrans" cxnId="{EEC166C5-E740-4E0B-9159-51A80C0FAB4A}">
      <dgm:prSet/>
      <dgm:spPr/>
    </dgm:pt>
    <dgm:pt modelId="{499632C5-CB13-4FB2-8BFD-8F4F3A4963B2}" type="sibTrans" cxnId="{EEC166C5-E740-4E0B-9159-51A80C0FAB4A}">
      <dgm:prSet/>
      <dgm:spPr/>
    </dgm:pt>
    <dgm:pt modelId="{7E7C4F60-EB18-44FE-966A-477722086F30}">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cs typeface="Arial" charset="0"/>
            </a:rPr>
            <a:t>Schedule Flights to Mpls</a:t>
          </a:r>
          <a:endParaRPr kumimoji="0" lang="en-US" b="0" i="0" u="none" strike="noStrike" cap="none" normalizeH="0" baseline="0" smtClean="0">
            <a:ln>
              <a:noFill/>
            </a:ln>
            <a:solidFill>
              <a:schemeClr val="hlink"/>
            </a:solidFill>
            <a:effectLst/>
            <a:cs typeface="Arial" charset="0"/>
          </a:endParaRPr>
        </a:p>
      </dgm:t>
    </dgm:pt>
    <dgm:pt modelId="{1ACA64FD-B3E1-444F-9654-56DBA71085F6}" type="parTrans" cxnId="{A6E49AC2-98A5-4D3A-81EE-59316A2EAD06}">
      <dgm:prSet/>
      <dgm:spPr/>
    </dgm:pt>
    <dgm:pt modelId="{D43585A6-7C02-4CE2-843B-CE80E9980E7F}" type="sibTrans" cxnId="{A6E49AC2-98A5-4D3A-81EE-59316A2EAD06}">
      <dgm:prSet/>
      <dgm:spPr/>
    </dgm:pt>
    <dgm:pt modelId="{A510CC92-33C8-466B-B847-396344BBAC42}">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cs typeface="Arial" charset="0"/>
            </a:rPr>
            <a:t>Rent Van</a:t>
          </a:r>
          <a:endParaRPr kumimoji="0" lang="en-US" b="0" i="0" u="none" strike="noStrike" cap="none" normalizeH="0" baseline="0" smtClean="0">
            <a:ln>
              <a:noFill/>
            </a:ln>
            <a:solidFill>
              <a:schemeClr val="hlink"/>
            </a:solidFill>
            <a:effectLst/>
            <a:cs typeface="Arial" charset="0"/>
          </a:endParaRPr>
        </a:p>
      </dgm:t>
    </dgm:pt>
    <dgm:pt modelId="{027A0F4B-1456-4A8B-B22A-E17E71634981}" type="parTrans" cxnId="{A54DA1D8-B68C-48C8-A8A2-D79D292669DF}">
      <dgm:prSet/>
      <dgm:spPr/>
    </dgm:pt>
    <dgm:pt modelId="{A4574BA5-7C26-4B8F-8E20-D1FED6E57039}" type="sibTrans" cxnId="{A54DA1D8-B68C-48C8-A8A2-D79D292669DF}">
      <dgm:prSet/>
      <dgm:spPr/>
    </dgm:pt>
    <dgm:pt modelId="{CB4C67E3-ADCF-4D5D-8A76-B2877282F3B8}">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cs typeface="Arial" charset="0"/>
            </a:rPr>
            <a:t>Arrange Motel</a:t>
          </a:r>
          <a:endParaRPr kumimoji="0" lang="en-US" b="0" i="0" u="none" strike="noStrike" cap="none" normalizeH="0" baseline="0" smtClean="0">
            <a:ln>
              <a:noFill/>
            </a:ln>
            <a:solidFill>
              <a:schemeClr val="hlink"/>
            </a:solidFill>
            <a:effectLst/>
            <a:cs typeface="Arial" charset="0"/>
          </a:endParaRPr>
        </a:p>
      </dgm:t>
    </dgm:pt>
    <dgm:pt modelId="{619AB6F3-7417-4F73-9608-1F3D4C22AFA1}" type="parTrans" cxnId="{BFD2D605-C2A7-473B-A44F-8906A29B2298}">
      <dgm:prSet/>
      <dgm:spPr/>
    </dgm:pt>
    <dgm:pt modelId="{4C5103F5-43AE-4E02-B177-D69578D5B9E2}" type="sibTrans" cxnId="{BFD2D605-C2A7-473B-A44F-8906A29B2298}">
      <dgm:prSet/>
      <dgm:spPr/>
    </dgm:pt>
    <dgm:pt modelId="{2DA1F6ED-9873-4E29-9039-EE6F35F99D8C}">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cs typeface="Arial" charset="0"/>
            </a:rPr>
            <a:t>Schedule return flights</a:t>
          </a:r>
          <a:endParaRPr kumimoji="0" lang="en-US" b="0" i="0" u="none" strike="noStrike" cap="none" normalizeH="0" baseline="0" smtClean="0">
            <a:ln>
              <a:noFill/>
            </a:ln>
            <a:solidFill>
              <a:schemeClr val="hlink"/>
            </a:solidFill>
            <a:effectLst/>
            <a:cs typeface="Arial" charset="0"/>
          </a:endParaRPr>
        </a:p>
      </dgm:t>
    </dgm:pt>
    <dgm:pt modelId="{71912C7D-A210-44F2-99E6-24815358CC33}" type="parTrans" cxnId="{DC9C4F93-E6C1-4108-A8CA-99F24D969987}">
      <dgm:prSet/>
      <dgm:spPr/>
    </dgm:pt>
    <dgm:pt modelId="{7AEB5791-EA0A-4A6D-B482-80F938165F18}" type="sibTrans" cxnId="{DC9C4F93-E6C1-4108-A8CA-99F24D969987}">
      <dgm:prSet/>
      <dgm:spPr/>
    </dgm:pt>
    <dgm:pt modelId="{9F3F6DF4-1355-4922-A7C2-8216FC3E072F}">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hlink"/>
              </a:solidFill>
              <a:effectLst/>
              <a:cs typeface="Arial" charset="0"/>
            </a:rPr>
            <a:t>Get Equipment</a:t>
          </a:r>
          <a:endParaRPr kumimoji="0" lang="en-US" b="1" i="0" u="none" strike="noStrike" cap="none" normalizeH="0" baseline="0" smtClean="0">
            <a:ln>
              <a:noFill/>
            </a:ln>
            <a:solidFill>
              <a:schemeClr val="hlink"/>
            </a:solidFill>
            <a:effectLst/>
            <a:cs typeface="Arial" charset="0"/>
          </a:endParaRPr>
        </a:p>
      </dgm:t>
    </dgm:pt>
    <dgm:pt modelId="{58475FF5-880A-4DC0-A044-088DA6307653}" type="parTrans" cxnId="{AED1644A-2CB5-4727-83F5-18DA4628F491}">
      <dgm:prSet/>
      <dgm:spPr/>
    </dgm:pt>
    <dgm:pt modelId="{1C3E763D-90CE-4AF3-B0B4-AEEF8B627876}" type="sibTrans" cxnId="{AED1644A-2CB5-4727-83F5-18DA4628F491}">
      <dgm:prSet/>
      <dgm:spPr/>
    </dgm:pt>
    <dgm:pt modelId="{F79C1A8F-7543-4EB3-A4FD-AD9EC00C3551}">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cs typeface="Arial" charset="0"/>
            </a:rPr>
            <a:t>Contact BW Outfitter</a:t>
          </a:r>
          <a:endParaRPr kumimoji="0" lang="en-US" b="0" i="0" u="none" strike="noStrike" cap="none" normalizeH="0" baseline="0" smtClean="0">
            <a:ln>
              <a:noFill/>
            </a:ln>
            <a:solidFill>
              <a:schemeClr val="hlink"/>
            </a:solidFill>
            <a:effectLst/>
            <a:cs typeface="Arial" charset="0"/>
          </a:endParaRPr>
        </a:p>
      </dgm:t>
    </dgm:pt>
    <dgm:pt modelId="{51175A2D-1723-4885-A471-AFAE4E96144A}" type="parTrans" cxnId="{FCB29C8D-9E4A-478A-948B-6DC0940B186A}">
      <dgm:prSet/>
      <dgm:spPr/>
    </dgm:pt>
    <dgm:pt modelId="{D17029F9-EEDD-42B2-9C58-30FB0CEDC977}" type="sibTrans" cxnId="{FCB29C8D-9E4A-478A-948B-6DC0940B186A}">
      <dgm:prSet/>
      <dgm:spPr/>
    </dgm:pt>
    <dgm:pt modelId="{AF595398-54A7-44CF-A67A-1D4AD7533EB3}">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Rent canoes</a:t>
          </a:r>
          <a:endParaRPr kumimoji="0" lang="en-US" b="0" i="0" u="none" strike="noStrike" cap="none" normalizeH="0" baseline="0" smtClean="0">
            <a:ln>
              <a:noFill/>
            </a:ln>
            <a:solidFill>
              <a:schemeClr val="hlink"/>
            </a:solidFill>
            <a:effectLst/>
            <a:latin typeface="Arial" charset="0"/>
            <a:cs typeface="Arial" charset="0"/>
          </a:endParaRPr>
        </a:p>
      </dgm:t>
    </dgm:pt>
    <dgm:pt modelId="{CBF9CC8F-7B0F-4325-BAC0-982F593A484E}" type="parTrans" cxnId="{23DA9F56-B092-4889-9752-63798227A158}">
      <dgm:prSet/>
      <dgm:spPr/>
    </dgm:pt>
    <dgm:pt modelId="{1BC9B885-189A-4073-83FA-447F1D0353BC}" type="sibTrans" cxnId="{23DA9F56-B092-4889-9752-63798227A158}">
      <dgm:prSet/>
      <dgm:spPr/>
    </dgm:pt>
    <dgm:pt modelId="{EDB7CC80-0BB1-4D84-B2D1-09FF65E78FB1}">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Rent Tents </a:t>
          </a:r>
          <a:endParaRPr kumimoji="0" lang="en-US" b="0" i="0" u="none" strike="noStrike" cap="none" normalizeH="0" baseline="0" smtClean="0">
            <a:ln>
              <a:noFill/>
            </a:ln>
            <a:solidFill>
              <a:schemeClr val="hlink"/>
            </a:solidFill>
            <a:effectLst/>
            <a:latin typeface="Arial" charset="0"/>
            <a:cs typeface="Arial" charset="0"/>
          </a:endParaRPr>
        </a:p>
      </dgm:t>
    </dgm:pt>
    <dgm:pt modelId="{66A8377C-61DD-440A-B388-B9635C7B6AEA}" type="parTrans" cxnId="{6E971AD0-FF47-4DC8-B5EC-EC31FD68FF5D}">
      <dgm:prSet/>
      <dgm:spPr/>
    </dgm:pt>
    <dgm:pt modelId="{F8E6D18C-4980-40D5-B7D7-E71F65AFFFAA}" type="sibTrans" cxnId="{6E971AD0-FF47-4DC8-B5EC-EC31FD68FF5D}">
      <dgm:prSet/>
      <dgm:spPr/>
    </dgm:pt>
    <dgm:pt modelId="{422A1C38-EEF8-4822-9D89-BC7305214F98}">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Bring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Sleeping Bags</a:t>
          </a:r>
          <a:endParaRPr kumimoji="0" lang="en-US" b="0" i="0" u="none" strike="noStrike" cap="none" normalizeH="0" baseline="0" smtClean="0">
            <a:ln>
              <a:noFill/>
            </a:ln>
            <a:solidFill>
              <a:schemeClr val="hlink"/>
            </a:solidFill>
            <a:effectLst/>
            <a:latin typeface="Arial" charset="0"/>
            <a:cs typeface="Arial" charset="0"/>
          </a:endParaRPr>
        </a:p>
      </dgm:t>
    </dgm:pt>
    <dgm:pt modelId="{4E5A438B-91A4-4680-A317-97C611FF7F80}" type="parTrans" cxnId="{00F0C853-78DB-4D3B-BCED-750C0DA0697B}">
      <dgm:prSet/>
      <dgm:spPr/>
    </dgm:pt>
    <dgm:pt modelId="{F776F329-89FA-4DC9-8D02-7ED7F583E74E}" type="sibTrans" cxnId="{00F0C853-78DB-4D3B-BCED-750C0DA0697B}">
      <dgm:prSet/>
      <dgm:spPr/>
    </dgm:pt>
    <dgm:pt modelId="{1E581FCD-7363-4995-929D-C51D402C3BB0}">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Bring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Fishing Gear</a:t>
          </a:r>
          <a:endParaRPr kumimoji="0" lang="en-US" b="0" i="0" u="none" strike="noStrike" cap="none" normalizeH="0" baseline="0" smtClean="0">
            <a:ln>
              <a:noFill/>
            </a:ln>
            <a:solidFill>
              <a:schemeClr val="hlink"/>
            </a:solidFill>
            <a:effectLst/>
            <a:latin typeface="Arial" charset="0"/>
            <a:cs typeface="Arial" charset="0"/>
          </a:endParaRPr>
        </a:p>
      </dgm:t>
    </dgm:pt>
    <dgm:pt modelId="{D6A91171-8131-47AF-86C7-D187B835AC38}" type="parTrans" cxnId="{1A473BB3-2E51-43D0-B620-52B582F526AF}">
      <dgm:prSet/>
      <dgm:spPr/>
    </dgm:pt>
    <dgm:pt modelId="{7550FB38-A209-40D2-9282-3FF06F53BB59}" type="sibTrans" cxnId="{1A473BB3-2E51-43D0-B620-52B582F526AF}">
      <dgm:prSet/>
      <dgm:spPr/>
    </dgm:pt>
    <dgm:pt modelId="{938C8CD7-866C-4F17-BF18-866AD541863D}">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Bring lights and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waterproof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matches</a:t>
          </a:r>
          <a:endParaRPr kumimoji="0" lang="en-US" b="0" i="0" u="none" strike="noStrike" cap="none" normalizeH="0" baseline="0" smtClean="0">
            <a:ln>
              <a:noFill/>
            </a:ln>
            <a:solidFill>
              <a:schemeClr val="hlink"/>
            </a:solidFill>
            <a:effectLst/>
            <a:latin typeface="Arial" charset="0"/>
            <a:cs typeface="Arial" charset="0"/>
          </a:endParaRPr>
        </a:p>
      </dgm:t>
    </dgm:pt>
    <dgm:pt modelId="{5EEB85C8-6094-47C6-94C4-2204EDD54649}" type="parTrans" cxnId="{512C2562-BC11-4D08-B7A8-B3FF4CFCE981}">
      <dgm:prSet/>
      <dgm:spPr/>
    </dgm:pt>
    <dgm:pt modelId="{862EB425-D8BF-42F1-8166-8E30E128A483}" type="sibTrans" cxnId="{512C2562-BC11-4D08-B7A8-B3FF4CFCE981}">
      <dgm:prSet/>
      <dgm:spPr/>
    </dgm:pt>
    <dgm:pt modelId="{8B1E8D56-352F-4628-8AB3-D15CF5879CB6}">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hlink"/>
              </a:solidFill>
              <a:effectLst/>
              <a:cs typeface="Arial" charset="0"/>
            </a:rPr>
            <a:t>Plan Meals</a:t>
          </a:r>
          <a:endParaRPr kumimoji="0" lang="en-US" b="1" i="0" u="none" strike="noStrike" cap="none" normalizeH="0" baseline="0" smtClean="0">
            <a:ln>
              <a:noFill/>
            </a:ln>
            <a:solidFill>
              <a:schemeClr val="hlink"/>
            </a:solidFill>
            <a:effectLst/>
            <a:cs typeface="Arial" charset="0"/>
          </a:endParaRPr>
        </a:p>
      </dgm:t>
    </dgm:pt>
    <dgm:pt modelId="{4869332C-8376-4C84-9471-43C00DAF83A1}" type="parTrans" cxnId="{F229D87F-1B50-45B7-992D-7586682EEE02}">
      <dgm:prSet/>
      <dgm:spPr/>
    </dgm:pt>
    <dgm:pt modelId="{52823109-09B3-4170-ACA4-78C559DEF6BB}" type="sibTrans" cxnId="{F229D87F-1B50-45B7-992D-7586682EEE02}">
      <dgm:prSet/>
      <dgm:spPr/>
    </dgm:pt>
    <dgm:pt modelId="{7BBB32EB-58B2-48DA-9BC3-A18EE23CC55C}">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cs typeface="Arial" charset="0"/>
            </a:rPr>
            <a:t>Bring cooking gear</a:t>
          </a:r>
          <a:endParaRPr kumimoji="0" lang="en-US" b="0" i="0" u="none" strike="noStrike" cap="none" normalizeH="0" baseline="0" smtClean="0">
            <a:ln>
              <a:noFill/>
            </a:ln>
            <a:solidFill>
              <a:schemeClr val="hlink"/>
            </a:solidFill>
            <a:effectLst/>
            <a:cs typeface="Arial" charset="0"/>
          </a:endParaRPr>
        </a:p>
      </dgm:t>
    </dgm:pt>
    <dgm:pt modelId="{EE3C2F1E-F377-447B-A0A5-60F010897CA7}" type="parTrans" cxnId="{A8AC78B2-5C51-404A-939B-F6CEDF7C974F}">
      <dgm:prSet/>
      <dgm:spPr/>
    </dgm:pt>
    <dgm:pt modelId="{A50612D3-6B07-4077-860B-17346FECE146}" type="sibTrans" cxnId="{A8AC78B2-5C51-404A-939B-F6CEDF7C974F}">
      <dgm:prSet/>
      <dgm:spPr/>
    </dgm:pt>
    <dgm:pt modelId="{83FE8DD6-F9B4-4337-A19B-1AE7E50A9227}">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cs typeface="Arial" charset="0"/>
            </a:rPr>
            <a:t>Freeze dry food</a:t>
          </a:r>
          <a:endParaRPr kumimoji="0" lang="en-US" b="0" i="0" u="none" strike="noStrike" cap="none" normalizeH="0" baseline="0" smtClean="0">
            <a:ln>
              <a:noFill/>
            </a:ln>
            <a:solidFill>
              <a:schemeClr val="hlink"/>
            </a:solidFill>
            <a:effectLst/>
            <a:cs typeface="Arial" charset="0"/>
          </a:endParaRPr>
        </a:p>
      </dgm:t>
    </dgm:pt>
    <dgm:pt modelId="{321442A0-6C45-4C25-8157-BE8A38501603}" type="parTrans" cxnId="{4E8601FE-237C-4E29-865F-EBCAE3E45318}">
      <dgm:prSet/>
      <dgm:spPr/>
    </dgm:pt>
    <dgm:pt modelId="{C8D53A24-48A5-4960-BDED-A0E301CF3594}" type="sibTrans" cxnId="{4E8601FE-237C-4E29-865F-EBCAE3E45318}">
      <dgm:prSet/>
      <dgm:spPr/>
    </dgm:pt>
    <dgm:pt modelId="{20297D08-5A00-43A7-A596-9C35524A79A8}">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Prepare 7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breakfasts</a:t>
          </a:r>
          <a:endParaRPr kumimoji="0" lang="en-US" b="0" i="0" u="none" strike="noStrike" cap="none" normalizeH="0" baseline="0" smtClean="0">
            <a:ln>
              <a:noFill/>
            </a:ln>
            <a:solidFill>
              <a:schemeClr val="hlink"/>
            </a:solidFill>
            <a:effectLst/>
            <a:latin typeface="Arial" charset="0"/>
            <a:cs typeface="Arial" charset="0"/>
          </a:endParaRPr>
        </a:p>
      </dgm:t>
    </dgm:pt>
    <dgm:pt modelId="{27974A48-9E11-418B-AA47-A5406692DE22}" type="parTrans" cxnId="{59F74881-C96F-4423-B877-9670B95D94A2}">
      <dgm:prSet/>
      <dgm:spPr/>
    </dgm:pt>
    <dgm:pt modelId="{DD2609E2-033A-4A61-BC85-083CC99BD6F0}" type="sibTrans" cxnId="{59F74881-C96F-4423-B877-9670B95D94A2}">
      <dgm:prSet/>
      <dgm:spPr/>
    </dgm:pt>
    <dgm:pt modelId="{F330823D-6825-4E8A-BCF5-E8F313451CA7}">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Prepare 7 lunches</a:t>
          </a:r>
          <a:endParaRPr kumimoji="0" lang="en-US" b="0" i="0" u="none" strike="noStrike" cap="none" normalizeH="0" baseline="0" smtClean="0">
            <a:ln>
              <a:noFill/>
            </a:ln>
            <a:solidFill>
              <a:schemeClr val="hlink"/>
            </a:solidFill>
            <a:effectLst/>
            <a:latin typeface="Arial" charset="0"/>
            <a:cs typeface="Arial" charset="0"/>
          </a:endParaRPr>
        </a:p>
      </dgm:t>
    </dgm:pt>
    <dgm:pt modelId="{869BE240-3F5A-40C7-853D-6D2F66C559D9}" type="parTrans" cxnId="{E28DBA52-A2CB-4DB2-B95C-5118B9C731BC}">
      <dgm:prSet/>
      <dgm:spPr/>
    </dgm:pt>
    <dgm:pt modelId="{50C88A8B-DF85-4D12-9BC3-1DECA068EDCE}" type="sibTrans" cxnId="{E28DBA52-A2CB-4DB2-B95C-5118B9C731BC}">
      <dgm:prSet/>
      <dgm:spPr/>
    </dgm:pt>
    <dgm:pt modelId="{5F51EDD8-7E3D-4593-888D-7499C363E35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Prepare 6 dinners</a:t>
          </a:r>
          <a:endParaRPr kumimoji="0" lang="en-US" b="0" i="0" u="none" strike="noStrike" cap="none" normalizeH="0" baseline="0" smtClean="0">
            <a:ln>
              <a:noFill/>
            </a:ln>
            <a:solidFill>
              <a:schemeClr val="hlink"/>
            </a:solidFill>
            <a:effectLst/>
            <a:latin typeface="Arial" charset="0"/>
            <a:cs typeface="Arial" charset="0"/>
          </a:endParaRPr>
        </a:p>
      </dgm:t>
    </dgm:pt>
    <dgm:pt modelId="{7D4F0299-596B-4A72-9305-5FE0E1CDBFA7}" type="parTrans" cxnId="{29BD2C4F-B372-4159-BBFB-A258F9BF50FD}">
      <dgm:prSet/>
      <dgm:spPr/>
    </dgm:pt>
    <dgm:pt modelId="{E8AECDA0-3D35-418E-8734-3D9E034D4A7D}" type="sibTrans" cxnId="{29BD2C4F-B372-4159-BBFB-A258F9BF50FD}">
      <dgm:prSet/>
      <dgm:spPr/>
    </dgm:pt>
    <dgm:pt modelId="{1BE6BDC7-9D56-4667-A567-5A0E769B2B26}">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hlink"/>
              </a:solidFill>
              <a:effectLst/>
              <a:cs typeface="Arial" charset="0"/>
            </a:rPr>
            <a:t>Prepare Budget</a:t>
          </a:r>
          <a:endParaRPr kumimoji="0" lang="en-US" b="1" i="0" u="none" strike="noStrike" cap="none" normalizeH="0" baseline="0" smtClean="0">
            <a:ln>
              <a:noFill/>
            </a:ln>
            <a:solidFill>
              <a:schemeClr val="hlink"/>
            </a:solidFill>
            <a:effectLst/>
            <a:cs typeface="Arial" charset="0"/>
          </a:endParaRPr>
        </a:p>
      </dgm:t>
    </dgm:pt>
    <dgm:pt modelId="{DC47E8E3-CC39-4433-8B04-F9749614A3DD}" type="parTrans" cxnId="{7B09EE0B-43A1-4288-AAFF-17E70F6CC2AF}">
      <dgm:prSet/>
      <dgm:spPr/>
    </dgm:pt>
    <dgm:pt modelId="{66EE8997-5D60-4B9C-A9BA-E5CECF6D4A40}" type="sibTrans" cxnId="{7B09EE0B-43A1-4288-AAFF-17E70F6CC2AF}">
      <dgm:prSet/>
      <dgm:spPr/>
    </dgm:pt>
    <dgm:pt modelId="{635465B8-C0B3-4D03-8C43-892BBEC8C1AD}">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cs typeface="Arial" charset="0"/>
            </a:rPr>
            <a:t>Assign Budget Person</a:t>
          </a:r>
          <a:endParaRPr kumimoji="0" lang="en-US" b="0" i="0" u="none" strike="noStrike" cap="none" normalizeH="0" baseline="0" smtClean="0">
            <a:ln>
              <a:noFill/>
            </a:ln>
            <a:solidFill>
              <a:schemeClr val="hlink"/>
            </a:solidFill>
            <a:effectLst/>
            <a:cs typeface="Arial" charset="0"/>
          </a:endParaRPr>
        </a:p>
      </dgm:t>
    </dgm:pt>
    <dgm:pt modelId="{DCC3CFD2-44E6-48CF-B9F4-412DF78EDDA3}" type="parTrans" cxnId="{EC39A526-48C0-46C9-ACE0-9C4E1CF99D39}">
      <dgm:prSet/>
      <dgm:spPr/>
    </dgm:pt>
    <dgm:pt modelId="{941FED59-41F8-464B-A3FD-E56A626A9936}" type="sibTrans" cxnId="{EC39A526-48C0-46C9-ACE0-9C4E1CF99D39}">
      <dgm:prSet/>
      <dgm:spPr/>
    </dgm:pt>
    <dgm:pt modelId="{C483FA86-D95C-454F-A6A8-2755BDA86132}">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cs typeface="Arial" charset="0"/>
            </a:rPr>
            <a:t>Get deposits</a:t>
          </a:r>
          <a:endParaRPr kumimoji="0" lang="en-US" b="0" i="0" u="none" strike="noStrike" cap="none" normalizeH="0" baseline="0" smtClean="0">
            <a:ln>
              <a:noFill/>
            </a:ln>
            <a:solidFill>
              <a:schemeClr val="hlink"/>
            </a:solidFill>
            <a:effectLst/>
            <a:cs typeface="Arial" charset="0"/>
          </a:endParaRPr>
        </a:p>
      </dgm:t>
    </dgm:pt>
    <dgm:pt modelId="{3EC3313C-A327-4CDA-9EC7-FFEE93E6C2B6}" type="parTrans" cxnId="{0C3837D5-1D26-4791-862F-3B0F34E58CF5}">
      <dgm:prSet/>
      <dgm:spPr/>
    </dgm:pt>
    <dgm:pt modelId="{043CF20E-F7C0-4E2E-8597-9E0A5B40C988}" type="sibTrans" cxnId="{0C3837D5-1D26-4791-862F-3B0F34E58CF5}">
      <dgm:prSet/>
      <dgm:spPr/>
    </dgm:pt>
    <dgm:pt modelId="{95963C9D-682A-4327-B080-671FB90E738C}">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cs typeface="Arial" charset="0"/>
            </a:rPr>
            <a:t>Retain Receipts</a:t>
          </a:r>
          <a:endParaRPr kumimoji="0" lang="en-US" b="0" i="0" u="none" strike="noStrike" cap="none" normalizeH="0" baseline="0" smtClean="0">
            <a:ln>
              <a:noFill/>
            </a:ln>
            <a:solidFill>
              <a:schemeClr val="hlink"/>
            </a:solidFill>
            <a:effectLst/>
            <a:cs typeface="Arial" charset="0"/>
          </a:endParaRPr>
        </a:p>
      </dgm:t>
    </dgm:pt>
    <dgm:pt modelId="{EAF9F4F9-489A-4216-BA99-2BD4D755F96C}" type="parTrans" cxnId="{B310CADB-3E48-4111-977C-B2AE868CB886}">
      <dgm:prSet/>
      <dgm:spPr/>
    </dgm:pt>
    <dgm:pt modelId="{DA0E85C2-0B5D-4B71-8DA3-BC223979C013}" type="sibTrans" cxnId="{B310CADB-3E48-4111-977C-B2AE868CB886}">
      <dgm:prSet/>
      <dgm:spPr/>
    </dgm:pt>
    <dgm:pt modelId="{C807930D-4A03-4DC6-B1DC-0D88C8EFCE72}">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cs typeface="Arial" charset="0"/>
            </a:rPr>
            <a:t>Pay for supplies</a:t>
          </a:r>
          <a:endParaRPr kumimoji="0" lang="en-US" b="0" i="0" u="none" strike="noStrike" cap="none" normalizeH="0" baseline="0" smtClean="0">
            <a:ln>
              <a:noFill/>
            </a:ln>
            <a:solidFill>
              <a:schemeClr val="hlink"/>
            </a:solidFill>
            <a:effectLst/>
            <a:cs typeface="Arial" charset="0"/>
          </a:endParaRPr>
        </a:p>
      </dgm:t>
    </dgm:pt>
    <dgm:pt modelId="{3827A6E3-8000-4624-8D88-9F8D7DC082F2}" type="parTrans" cxnId="{E78CDCDE-993C-4E57-8C16-35CC867049B4}">
      <dgm:prSet/>
      <dgm:spPr/>
    </dgm:pt>
    <dgm:pt modelId="{A154D4A4-FF3A-4BE9-BC42-D14502CB0044}" type="sibTrans" cxnId="{E78CDCDE-993C-4E57-8C16-35CC867049B4}">
      <dgm:prSet/>
      <dgm:spPr/>
    </dgm:pt>
    <dgm:pt modelId="{CBB410C8-9FBE-4236-BBF2-8FF1510E1E92}">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cs typeface="Arial" charset="0"/>
            </a:rPr>
            <a:t>Close-out trip</a:t>
          </a:r>
          <a:endParaRPr kumimoji="0" lang="en-US" b="0" i="0" u="none" strike="noStrike" cap="none" normalizeH="0" baseline="0" smtClean="0">
            <a:ln>
              <a:noFill/>
            </a:ln>
            <a:solidFill>
              <a:schemeClr val="hlink"/>
            </a:solidFill>
            <a:effectLst/>
            <a:cs typeface="Arial" charset="0"/>
          </a:endParaRPr>
        </a:p>
      </dgm:t>
    </dgm:pt>
    <dgm:pt modelId="{D94DFE74-3814-41EA-B70C-739D93475A70}" type="parTrans" cxnId="{781FF1CB-A3EB-48F7-A59C-ED6C86DCFD88}">
      <dgm:prSet/>
      <dgm:spPr/>
    </dgm:pt>
    <dgm:pt modelId="{C35ADF0E-3947-4814-A95D-8F1A60C366A0}" type="sibTrans" cxnId="{781FF1CB-A3EB-48F7-A59C-ED6C86DCFD88}">
      <dgm:prSet/>
      <dgm:spPr/>
    </dgm:pt>
    <dgm:pt modelId="{5F7458F0-FDB4-4EFC-88C0-0336D32F8F7C}">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hlink"/>
              </a:solidFill>
              <a:effectLst/>
              <a:cs typeface="Arial" charset="0"/>
            </a:rPr>
            <a:t>Plan for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hlink"/>
              </a:solidFill>
              <a:effectLst/>
              <a:cs typeface="Arial" charset="0"/>
            </a:rPr>
            <a:t>Emergencies</a:t>
          </a:r>
          <a:endParaRPr kumimoji="0" lang="en-US" b="1" i="0" u="none" strike="noStrike" cap="none" normalizeH="0" baseline="0" smtClean="0">
            <a:ln>
              <a:noFill/>
            </a:ln>
            <a:solidFill>
              <a:schemeClr val="hlink"/>
            </a:solidFill>
            <a:effectLst/>
            <a:cs typeface="Arial" charset="0"/>
          </a:endParaRPr>
        </a:p>
      </dgm:t>
    </dgm:pt>
    <dgm:pt modelId="{FD8FE62C-F2DC-45D9-8448-F2C32FD632EA}" type="parTrans" cxnId="{03E28E82-3478-42EC-831E-FE30EC018FD9}">
      <dgm:prSet/>
      <dgm:spPr/>
    </dgm:pt>
    <dgm:pt modelId="{03A6ABE0-BA44-42ED-BCAD-637620F7B9D8}" type="sibTrans" cxnId="{03E28E82-3478-42EC-831E-FE30EC018FD9}">
      <dgm:prSet/>
      <dgm:spPr/>
    </dgm:pt>
    <dgm:pt modelId="{6F1B4FD2-10FB-48B4-8569-1DDFB3708AAA}">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Obtain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emerg. #’s</a:t>
          </a:r>
          <a:endParaRPr kumimoji="0" lang="en-US" b="0" i="0" u="none" strike="noStrike" cap="none" normalizeH="0" baseline="0" smtClean="0">
            <a:ln>
              <a:noFill/>
            </a:ln>
            <a:solidFill>
              <a:schemeClr val="hlink"/>
            </a:solidFill>
            <a:effectLst/>
            <a:latin typeface="Arial" charset="0"/>
            <a:cs typeface="Arial" charset="0"/>
          </a:endParaRPr>
        </a:p>
      </dgm:t>
    </dgm:pt>
    <dgm:pt modelId="{7D98A518-68EB-4B84-9EA2-CD08594018B0}" type="parTrans" cxnId="{40E47E4F-2578-48AC-B9ED-0331EDFB01B0}">
      <dgm:prSet/>
      <dgm:spPr/>
    </dgm:pt>
    <dgm:pt modelId="{1736CE3E-436D-4924-AFDF-DE33E556D93B}" type="sibTrans" cxnId="{40E47E4F-2578-48AC-B9ED-0331EDFB01B0}">
      <dgm:prSet/>
      <dgm:spPr/>
    </dgm:pt>
    <dgm:pt modelId="{5478A5EE-137A-4CC8-809F-A93E5DC6F855}">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Arrange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contact at BW</a:t>
          </a:r>
          <a:endParaRPr kumimoji="0" lang="en-US" b="0" i="0" u="none" strike="noStrike" cap="none" normalizeH="0" baseline="0" smtClean="0">
            <a:ln>
              <a:noFill/>
            </a:ln>
            <a:solidFill>
              <a:schemeClr val="hlink"/>
            </a:solidFill>
            <a:effectLst/>
            <a:latin typeface="Arial" charset="0"/>
            <a:cs typeface="Arial" charset="0"/>
          </a:endParaRPr>
        </a:p>
      </dgm:t>
    </dgm:pt>
    <dgm:pt modelId="{94360533-0C4D-485B-8E8A-4EE09E5BF05C}" type="parTrans" cxnId="{10C10962-61EF-480F-99D9-7CE52A3CAEC0}">
      <dgm:prSet/>
      <dgm:spPr/>
    </dgm:pt>
    <dgm:pt modelId="{EEC7C0A3-964F-4C74-A871-57AA97539E3B}" type="sibTrans" cxnId="{10C10962-61EF-480F-99D9-7CE52A3CAEC0}">
      <dgm:prSet/>
      <dgm:spPr/>
    </dgm:pt>
    <dgm:pt modelId="{70E5AF83-FD16-4D34-BC16-6A13677A8FDC}">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Bring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emerg. flares</a:t>
          </a:r>
          <a:endParaRPr kumimoji="0" lang="en-US" b="0" i="0" u="none" strike="noStrike" cap="none" normalizeH="0" baseline="0" smtClean="0">
            <a:ln>
              <a:noFill/>
            </a:ln>
            <a:solidFill>
              <a:schemeClr val="hlink"/>
            </a:solidFill>
            <a:effectLst/>
            <a:latin typeface="Arial" charset="0"/>
            <a:cs typeface="Arial" charset="0"/>
          </a:endParaRPr>
        </a:p>
      </dgm:t>
    </dgm:pt>
    <dgm:pt modelId="{389D8F01-69F3-460B-8C43-571168D148BF}" type="parTrans" cxnId="{B34EA5C8-BF9C-47CE-AC87-0AC4FA848E3E}">
      <dgm:prSet/>
      <dgm:spPr/>
    </dgm:pt>
    <dgm:pt modelId="{3BE9F2A0-1FA0-4615-B2CC-2F957BE6457B}" type="sibTrans" cxnId="{B34EA5C8-BF9C-47CE-AC87-0AC4FA848E3E}">
      <dgm:prSet/>
      <dgm:spPr/>
    </dgm:pt>
    <dgm:pt modelId="{CE4114BB-BC8F-476B-BA6F-7EB221B794D7}">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Bring two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first aid kits</a:t>
          </a:r>
          <a:endParaRPr kumimoji="0" lang="en-US" b="0" i="0" u="none" strike="noStrike" cap="none" normalizeH="0" baseline="0" smtClean="0">
            <a:ln>
              <a:noFill/>
            </a:ln>
            <a:solidFill>
              <a:schemeClr val="hlink"/>
            </a:solidFill>
            <a:effectLst/>
            <a:latin typeface="Arial" charset="0"/>
            <a:cs typeface="Arial" charset="0"/>
          </a:endParaRPr>
        </a:p>
      </dgm:t>
    </dgm:pt>
    <dgm:pt modelId="{6DE10085-86CD-428E-8B48-D161711A8D1B}" type="parTrans" cxnId="{6E3B5C05-B989-4261-8F02-189CD2A45869}">
      <dgm:prSet/>
      <dgm:spPr/>
    </dgm:pt>
    <dgm:pt modelId="{158D1E23-D5D5-4AFC-A5CC-86B3E60EEFB8}" type="sibTrans" cxnId="{6E3B5C05-B989-4261-8F02-189CD2A45869}">
      <dgm:prSet/>
      <dgm:spPr/>
    </dgm:pt>
    <dgm:pt modelId="{1FB4FA48-5AC9-4714-BDA9-6E84D902229D}">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chemeClr val="hlink"/>
              </a:solidFill>
              <a:effectLst/>
              <a:cs typeface="Arial" charset="0"/>
            </a:rPr>
            <a:t>Plan Activities</a:t>
          </a:r>
          <a:endParaRPr kumimoji="0" lang="en-US" b="1" i="0" u="none" strike="noStrike" cap="none" normalizeH="0" baseline="0" smtClean="0">
            <a:ln>
              <a:noFill/>
            </a:ln>
            <a:solidFill>
              <a:schemeClr val="hlink"/>
            </a:solidFill>
            <a:effectLst/>
            <a:cs typeface="Arial" charset="0"/>
          </a:endParaRPr>
        </a:p>
      </dgm:t>
    </dgm:pt>
    <dgm:pt modelId="{1317AD3A-04D9-49FD-9DDD-7BEF4AA20B4F}" type="parTrans" cxnId="{67B3F738-D246-46F9-8DC0-9A6AFAEC6FD5}">
      <dgm:prSet/>
      <dgm:spPr/>
    </dgm:pt>
    <dgm:pt modelId="{3676D83C-8409-4EA6-8737-0506B2229656}" type="sibTrans" cxnId="{67B3F738-D246-46F9-8DC0-9A6AFAEC6FD5}">
      <dgm:prSet/>
      <dgm:spPr/>
    </dgm:pt>
    <dgm:pt modelId="{3CC9DF25-D5F2-4260-B920-A625E99C2AC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Bring Cards</a:t>
          </a:r>
          <a:endParaRPr kumimoji="0" lang="en-US" b="0" i="0" u="none" strike="noStrike" cap="none" normalizeH="0" baseline="0" smtClean="0">
            <a:ln>
              <a:noFill/>
            </a:ln>
            <a:solidFill>
              <a:schemeClr val="hlink"/>
            </a:solidFill>
            <a:effectLst/>
            <a:latin typeface="Arial" charset="0"/>
            <a:cs typeface="Arial" charset="0"/>
          </a:endParaRPr>
        </a:p>
      </dgm:t>
    </dgm:pt>
    <dgm:pt modelId="{468A0A07-4861-423B-9FFF-9D7368116CAA}" type="parTrans" cxnId="{46FF7373-622D-40BB-9ECE-EFAEFD3106CF}">
      <dgm:prSet/>
      <dgm:spPr/>
    </dgm:pt>
    <dgm:pt modelId="{CA973F22-9CF3-40E4-B1BC-41BABC7F38C7}" type="sibTrans" cxnId="{46FF7373-622D-40BB-9ECE-EFAEFD3106CF}">
      <dgm:prSet/>
      <dgm:spPr/>
    </dgm:pt>
    <dgm:pt modelId="{1A5C4682-8579-4C34-BFD7-9112A6F62FDD}">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Bring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Joke book</a:t>
          </a:r>
          <a:endParaRPr kumimoji="0" lang="en-US" b="0" i="0" u="none" strike="noStrike" cap="none" normalizeH="0" baseline="0" smtClean="0">
            <a:ln>
              <a:noFill/>
            </a:ln>
            <a:solidFill>
              <a:schemeClr val="hlink"/>
            </a:solidFill>
            <a:effectLst/>
            <a:latin typeface="Arial" charset="0"/>
            <a:cs typeface="Arial" charset="0"/>
          </a:endParaRPr>
        </a:p>
      </dgm:t>
    </dgm:pt>
    <dgm:pt modelId="{4D426783-D781-46A3-9ECB-19C1004390C6}" type="parTrans" cxnId="{7364707C-1238-49F9-A918-4C2EB85E6355}">
      <dgm:prSet/>
      <dgm:spPr/>
    </dgm:pt>
    <dgm:pt modelId="{4AC71ABE-8164-43E3-B920-BA0FC0B5FB36}" type="sibTrans" cxnId="{7364707C-1238-49F9-A918-4C2EB85E6355}">
      <dgm:prSet/>
      <dgm:spPr/>
    </dgm:pt>
    <dgm:pt modelId="{C379E8D1-74D5-4381-80F9-0A80EEF61755}">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chemeClr val="hlink"/>
              </a:solidFill>
              <a:effectLst/>
              <a:latin typeface="Arial" charset="0"/>
              <a:cs typeface="Arial" charset="0"/>
            </a:rPr>
            <a:t>Bring scotch</a:t>
          </a:r>
          <a:endParaRPr kumimoji="0" lang="en-US" b="0" i="0" u="none" strike="noStrike" cap="none" normalizeH="0" baseline="0" smtClean="0">
            <a:ln>
              <a:noFill/>
            </a:ln>
            <a:solidFill>
              <a:schemeClr val="hlink"/>
            </a:solidFill>
            <a:effectLst/>
            <a:latin typeface="Arial" charset="0"/>
            <a:cs typeface="Arial" charset="0"/>
          </a:endParaRPr>
        </a:p>
      </dgm:t>
    </dgm:pt>
    <dgm:pt modelId="{3990A2BF-1930-4710-ACC8-A024E264BDCB}" type="parTrans" cxnId="{DBD51EB9-1748-4C2F-9826-C72760E372CE}">
      <dgm:prSet/>
      <dgm:spPr/>
    </dgm:pt>
    <dgm:pt modelId="{407ADFEC-419A-4718-86D3-7AA13ADBDD01}" type="sibTrans" cxnId="{DBD51EB9-1748-4C2F-9826-C72760E372CE}">
      <dgm:prSet/>
      <dgm:spPr/>
    </dgm:pt>
    <dgm:pt modelId="{50B12A9B-7658-4D63-A198-96452B2A42A1}" type="pres">
      <dgm:prSet presAssocID="{E265C058-4430-4E0F-B42E-7070FA721B7A}" presName="hierChild1" presStyleCnt="0">
        <dgm:presLayoutVars>
          <dgm:orgChart val="1"/>
          <dgm:chPref val="1"/>
          <dgm:dir/>
          <dgm:animOne val="branch"/>
          <dgm:animLvl val="lvl"/>
          <dgm:resizeHandles/>
        </dgm:presLayoutVars>
      </dgm:prSet>
      <dgm:spPr/>
    </dgm:pt>
    <dgm:pt modelId="{4ABFEF2E-8422-4F5A-9A08-49F1DAEFC015}" type="pres">
      <dgm:prSet presAssocID="{F0919C81-A3FB-4D72-946B-B3B7B60895B7}" presName="hierRoot1" presStyleCnt="0">
        <dgm:presLayoutVars>
          <dgm:hierBranch/>
        </dgm:presLayoutVars>
      </dgm:prSet>
      <dgm:spPr/>
    </dgm:pt>
    <dgm:pt modelId="{6EEA24B6-0DE1-4E60-A894-776BF93F6C7E}" type="pres">
      <dgm:prSet presAssocID="{F0919C81-A3FB-4D72-946B-B3B7B60895B7}" presName="rootComposite1" presStyleCnt="0"/>
      <dgm:spPr/>
    </dgm:pt>
    <dgm:pt modelId="{CF2EE603-21A5-455D-AC20-449E9EBC775D}" type="pres">
      <dgm:prSet presAssocID="{F0919C81-A3FB-4D72-946B-B3B7B60895B7}" presName="rootText1" presStyleLbl="node0" presStyleIdx="0" presStyleCnt="1">
        <dgm:presLayoutVars>
          <dgm:chPref val="3"/>
        </dgm:presLayoutVars>
      </dgm:prSet>
      <dgm:spPr/>
    </dgm:pt>
    <dgm:pt modelId="{E057CCF4-2B4C-4011-B7DE-A71098748501}" type="pres">
      <dgm:prSet presAssocID="{F0919C81-A3FB-4D72-946B-B3B7B60895B7}" presName="rootConnector1" presStyleLbl="node1" presStyleIdx="0" presStyleCnt="0"/>
      <dgm:spPr/>
    </dgm:pt>
    <dgm:pt modelId="{1E801019-FF8B-4B65-86F2-E8ADE7EEA8C1}" type="pres">
      <dgm:prSet presAssocID="{F0919C81-A3FB-4D72-946B-B3B7B60895B7}" presName="hierChild2" presStyleCnt="0"/>
      <dgm:spPr/>
    </dgm:pt>
    <dgm:pt modelId="{E4A416B6-0426-4F01-95E0-9363E52E5E61}" type="pres">
      <dgm:prSet presAssocID="{EC3544FC-B245-40EA-9786-18FFA452CFB4}" presName="Name35" presStyleLbl="parChTrans1D2" presStyleIdx="0" presStyleCnt="6"/>
      <dgm:spPr/>
    </dgm:pt>
    <dgm:pt modelId="{D1DFC6AF-28D7-472A-BC16-D69ED0D2B75B}" type="pres">
      <dgm:prSet presAssocID="{6851214F-3FB4-4511-B080-84A47ADEB4F1}" presName="hierRoot2" presStyleCnt="0">
        <dgm:presLayoutVars>
          <dgm:hierBranch val="r"/>
        </dgm:presLayoutVars>
      </dgm:prSet>
      <dgm:spPr/>
    </dgm:pt>
    <dgm:pt modelId="{5B08BAE3-05AA-4994-86A8-1BADAB770CFF}" type="pres">
      <dgm:prSet presAssocID="{6851214F-3FB4-4511-B080-84A47ADEB4F1}" presName="rootComposite" presStyleCnt="0"/>
      <dgm:spPr/>
    </dgm:pt>
    <dgm:pt modelId="{0D0F37C5-832C-4C5C-BE03-B9FCF9EA1845}" type="pres">
      <dgm:prSet presAssocID="{6851214F-3FB4-4511-B080-84A47ADEB4F1}" presName="rootText" presStyleLbl="node2" presStyleIdx="0" presStyleCnt="6">
        <dgm:presLayoutVars>
          <dgm:chPref val="3"/>
        </dgm:presLayoutVars>
      </dgm:prSet>
      <dgm:spPr/>
    </dgm:pt>
    <dgm:pt modelId="{515FDB23-4B21-4497-9819-F03F8BC90A2F}" type="pres">
      <dgm:prSet presAssocID="{6851214F-3FB4-4511-B080-84A47ADEB4F1}" presName="rootConnector" presStyleLbl="node2" presStyleIdx="0" presStyleCnt="6"/>
      <dgm:spPr/>
    </dgm:pt>
    <dgm:pt modelId="{7EEC5218-464C-4AEF-AC8A-8E4B9713B319}" type="pres">
      <dgm:prSet presAssocID="{6851214F-3FB4-4511-B080-84A47ADEB4F1}" presName="hierChild4" presStyleCnt="0"/>
      <dgm:spPr/>
    </dgm:pt>
    <dgm:pt modelId="{887FAFD3-6423-44D8-A23A-64BFB30A5468}" type="pres">
      <dgm:prSet presAssocID="{1ACA64FD-B3E1-444F-9654-56DBA71085F6}" presName="Name50" presStyleLbl="parChTrans1D3" presStyleIdx="0" presStyleCnt="22"/>
      <dgm:spPr/>
    </dgm:pt>
    <dgm:pt modelId="{776AEB6D-FE9E-463D-AE9D-4D4127AE5DB2}" type="pres">
      <dgm:prSet presAssocID="{7E7C4F60-EB18-44FE-966A-477722086F30}" presName="hierRoot2" presStyleCnt="0">
        <dgm:presLayoutVars>
          <dgm:hierBranch val="r"/>
        </dgm:presLayoutVars>
      </dgm:prSet>
      <dgm:spPr/>
    </dgm:pt>
    <dgm:pt modelId="{429EB8C5-5316-4A2F-8602-07B542FEC18F}" type="pres">
      <dgm:prSet presAssocID="{7E7C4F60-EB18-44FE-966A-477722086F30}" presName="rootComposite" presStyleCnt="0"/>
      <dgm:spPr/>
    </dgm:pt>
    <dgm:pt modelId="{F4484297-07B0-46C6-8AF5-A57DE4CBB744}" type="pres">
      <dgm:prSet presAssocID="{7E7C4F60-EB18-44FE-966A-477722086F30}" presName="rootText" presStyleLbl="node3" presStyleIdx="0" presStyleCnt="22">
        <dgm:presLayoutVars>
          <dgm:chPref val="3"/>
        </dgm:presLayoutVars>
      </dgm:prSet>
      <dgm:spPr/>
    </dgm:pt>
    <dgm:pt modelId="{B0512860-54B2-4512-987B-394E522564DC}" type="pres">
      <dgm:prSet presAssocID="{7E7C4F60-EB18-44FE-966A-477722086F30}" presName="rootConnector" presStyleLbl="node3" presStyleIdx="0" presStyleCnt="22"/>
      <dgm:spPr/>
    </dgm:pt>
    <dgm:pt modelId="{3E96836A-6AD4-44F8-B472-00CF8DA582E4}" type="pres">
      <dgm:prSet presAssocID="{7E7C4F60-EB18-44FE-966A-477722086F30}" presName="hierChild4" presStyleCnt="0"/>
      <dgm:spPr/>
    </dgm:pt>
    <dgm:pt modelId="{AE0807F4-7575-45C0-997F-502C1EC9DBBE}" type="pres">
      <dgm:prSet presAssocID="{7E7C4F60-EB18-44FE-966A-477722086F30}" presName="hierChild5" presStyleCnt="0"/>
      <dgm:spPr/>
    </dgm:pt>
    <dgm:pt modelId="{828BBFC6-82F1-48BB-A3FA-1BA8E3A3DD4D}" type="pres">
      <dgm:prSet presAssocID="{027A0F4B-1456-4A8B-B22A-E17E71634981}" presName="Name50" presStyleLbl="parChTrans1D3" presStyleIdx="1" presStyleCnt="22"/>
      <dgm:spPr/>
    </dgm:pt>
    <dgm:pt modelId="{3F296163-E35C-423E-ADA1-103B85F62BA9}" type="pres">
      <dgm:prSet presAssocID="{A510CC92-33C8-466B-B847-396344BBAC42}" presName="hierRoot2" presStyleCnt="0">
        <dgm:presLayoutVars>
          <dgm:hierBranch val="r"/>
        </dgm:presLayoutVars>
      </dgm:prSet>
      <dgm:spPr/>
    </dgm:pt>
    <dgm:pt modelId="{E71EDE6F-118C-438A-8207-5F9CFA1E38D3}" type="pres">
      <dgm:prSet presAssocID="{A510CC92-33C8-466B-B847-396344BBAC42}" presName="rootComposite" presStyleCnt="0"/>
      <dgm:spPr/>
    </dgm:pt>
    <dgm:pt modelId="{67919C40-C65D-4F52-AA67-6ABFDA2C5896}" type="pres">
      <dgm:prSet presAssocID="{A510CC92-33C8-466B-B847-396344BBAC42}" presName="rootText" presStyleLbl="node3" presStyleIdx="1" presStyleCnt="22">
        <dgm:presLayoutVars>
          <dgm:chPref val="3"/>
        </dgm:presLayoutVars>
      </dgm:prSet>
      <dgm:spPr/>
    </dgm:pt>
    <dgm:pt modelId="{7F6D63D1-FD62-42F1-AB82-BC5D0198B2AB}" type="pres">
      <dgm:prSet presAssocID="{A510CC92-33C8-466B-B847-396344BBAC42}" presName="rootConnector" presStyleLbl="node3" presStyleIdx="1" presStyleCnt="22"/>
      <dgm:spPr/>
    </dgm:pt>
    <dgm:pt modelId="{26CA8B21-85F6-43A7-A018-9B02937736FB}" type="pres">
      <dgm:prSet presAssocID="{A510CC92-33C8-466B-B847-396344BBAC42}" presName="hierChild4" presStyleCnt="0"/>
      <dgm:spPr/>
    </dgm:pt>
    <dgm:pt modelId="{0ADD63BA-400B-4153-BD38-55F70FFD4916}" type="pres">
      <dgm:prSet presAssocID="{A510CC92-33C8-466B-B847-396344BBAC42}" presName="hierChild5" presStyleCnt="0"/>
      <dgm:spPr/>
    </dgm:pt>
    <dgm:pt modelId="{5C6D35D0-A03A-458C-A33A-FA28CB117B27}" type="pres">
      <dgm:prSet presAssocID="{619AB6F3-7417-4F73-9608-1F3D4C22AFA1}" presName="Name50" presStyleLbl="parChTrans1D3" presStyleIdx="2" presStyleCnt="22"/>
      <dgm:spPr/>
    </dgm:pt>
    <dgm:pt modelId="{F7A82729-7874-469A-95D2-FC0BB43E646A}" type="pres">
      <dgm:prSet presAssocID="{CB4C67E3-ADCF-4D5D-8A76-B2877282F3B8}" presName="hierRoot2" presStyleCnt="0">
        <dgm:presLayoutVars>
          <dgm:hierBranch val="r"/>
        </dgm:presLayoutVars>
      </dgm:prSet>
      <dgm:spPr/>
    </dgm:pt>
    <dgm:pt modelId="{648CCE40-9F0C-43FB-95FB-05B821CFA349}" type="pres">
      <dgm:prSet presAssocID="{CB4C67E3-ADCF-4D5D-8A76-B2877282F3B8}" presName="rootComposite" presStyleCnt="0"/>
      <dgm:spPr/>
    </dgm:pt>
    <dgm:pt modelId="{D608E243-A870-4584-A62F-FA470198ADB3}" type="pres">
      <dgm:prSet presAssocID="{CB4C67E3-ADCF-4D5D-8A76-B2877282F3B8}" presName="rootText" presStyleLbl="node3" presStyleIdx="2" presStyleCnt="22">
        <dgm:presLayoutVars>
          <dgm:chPref val="3"/>
        </dgm:presLayoutVars>
      </dgm:prSet>
      <dgm:spPr/>
    </dgm:pt>
    <dgm:pt modelId="{A399E093-37FB-4729-8D0B-5DB852F64CAB}" type="pres">
      <dgm:prSet presAssocID="{CB4C67E3-ADCF-4D5D-8A76-B2877282F3B8}" presName="rootConnector" presStyleLbl="node3" presStyleIdx="2" presStyleCnt="22"/>
      <dgm:spPr/>
    </dgm:pt>
    <dgm:pt modelId="{4A661D80-41C6-49E7-A0BD-49EA3509CB38}" type="pres">
      <dgm:prSet presAssocID="{CB4C67E3-ADCF-4D5D-8A76-B2877282F3B8}" presName="hierChild4" presStyleCnt="0"/>
      <dgm:spPr/>
    </dgm:pt>
    <dgm:pt modelId="{982735D9-25FF-4D4B-821B-B87F7516AB11}" type="pres">
      <dgm:prSet presAssocID="{CB4C67E3-ADCF-4D5D-8A76-B2877282F3B8}" presName="hierChild5" presStyleCnt="0"/>
      <dgm:spPr/>
    </dgm:pt>
    <dgm:pt modelId="{86CFC2E6-2A38-4A72-A979-E76AC495DCFE}" type="pres">
      <dgm:prSet presAssocID="{71912C7D-A210-44F2-99E6-24815358CC33}" presName="Name50" presStyleLbl="parChTrans1D3" presStyleIdx="3" presStyleCnt="22"/>
      <dgm:spPr/>
    </dgm:pt>
    <dgm:pt modelId="{84A26272-E79B-4F84-AED8-A62406B15E90}" type="pres">
      <dgm:prSet presAssocID="{2DA1F6ED-9873-4E29-9039-EE6F35F99D8C}" presName="hierRoot2" presStyleCnt="0">
        <dgm:presLayoutVars>
          <dgm:hierBranch val="r"/>
        </dgm:presLayoutVars>
      </dgm:prSet>
      <dgm:spPr/>
    </dgm:pt>
    <dgm:pt modelId="{1284F1A3-3C15-4664-AB18-BB8E8C896897}" type="pres">
      <dgm:prSet presAssocID="{2DA1F6ED-9873-4E29-9039-EE6F35F99D8C}" presName="rootComposite" presStyleCnt="0"/>
      <dgm:spPr/>
    </dgm:pt>
    <dgm:pt modelId="{184E6E64-CE7B-4984-9885-CD9C4AE9A01A}" type="pres">
      <dgm:prSet presAssocID="{2DA1F6ED-9873-4E29-9039-EE6F35F99D8C}" presName="rootText" presStyleLbl="node3" presStyleIdx="3" presStyleCnt="22">
        <dgm:presLayoutVars>
          <dgm:chPref val="3"/>
        </dgm:presLayoutVars>
      </dgm:prSet>
      <dgm:spPr/>
    </dgm:pt>
    <dgm:pt modelId="{2C013AB4-DA0B-45F6-AECB-502FEC2CADBD}" type="pres">
      <dgm:prSet presAssocID="{2DA1F6ED-9873-4E29-9039-EE6F35F99D8C}" presName="rootConnector" presStyleLbl="node3" presStyleIdx="3" presStyleCnt="22"/>
      <dgm:spPr/>
    </dgm:pt>
    <dgm:pt modelId="{23055286-C2AE-4629-9B7D-3FF6BBD1584B}" type="pres">
      <dgm:prSet presAssocID="{2DA1F6ED-9873-4E29-9039-EE6F35F99D8C}" presName="hierChild4" presStyleCnt="0"/>
      <dgm:spPr/>
    </dgm:pt>
    <dgm:pt modelId="{DF2F0048-A81C-48F8-BA3B-88AC1D85C258}" type="pres">
      <dgm:prSet presAssocID="{2DA1F6ED-9873-4E29-9039-EE6F35F99D8C}" presName="hierChild5" presStyleCnt="0"/>
      <dgm:spPr/>
    </dgm:pt>
    <dgm:pt modelId="{4FA5A009-EB2E-4676-82E1-5D23FF84C7C3}" type="pres">
      <dgm:prSet presAssocID="{6851214F-3FB4-4511-B080-84A47ADEB4F1}" presName="hierChild5" presStyleCnt="0"/>
      <dgm:spPr/>
    </dgm:pt>
    <dgm:pt modelId="{40DDA675-7FD6-4EE6-86B7-106080F32AF5}" type="pres">
      <dgm:prSet presAssocID="{58475FF5-880A-4DC0-A044-088DA6307653}" presName="Name35" presStyleLbl="parChTrans1D2" presStyleIdx="1" presStyleCnt="6"/>
      <dgm:spPr/>
    </dgm:pt>
    <dgm:pt modelId="{4A24CA97-04D9-44CF-9FD2-10CC85B5F744}" type="pres">
      <dgm:prSet presAssocID="{9F3F6DF4-1355-4922-A7C2-8216FC3E072F}" presName="hierRoot2" presStyleCnt="0">
        <dgm:presLayoutVars>
          <dgm:hierBranch val="r"/>
        </dgm:presLayoutVars>
      </dgm:prSet>
      <dgm:spPr/>
    </dgm:pt>
    <dgm:pt modelId="{39661898-4E33-45D6-BA75-AB70E69EB6AE}" type="pres">
      <dgm:prSet presAssocID="{9F3F6DF4-1355-4922-A7C2-8216FC3E072F}" presName="rootComposite" presStyleCnt="0"/>
      <dgm:spPr/>
    </dgm:pt>
    <dgm:pt modelId="{62FA47D3-9AE1-4F8C-BE56-F8BDE78D3BD2}" type="pres">
      <dgm:prSet presAssocID="{9F3F6DF4-1355-4922-A7C2-8216FC3E072F}" presName="rootText" presStyleLbl="node2" presStyleIdx="1" presStyleCnt="6">
        <dgm:presLayoutVars>
          <dgm:chPref val="3"/>
        </dgm:presLayoutVars>
      </dgm:prSet>
      <dgm:spPr/>
    </dgm:pt>
    <dgm:pt modelId="{31736266-68AF-4CF1-835A-36B64A5B9C63}" type="pres">
      <dgm:prSet presAssocID="{9F3F6DF4-1355-4922-A7C2-8216FC3E072F}" presName="rootConnector" presStyleLbl="node2" presStyleIdx="1" presStyleCnt="6"/>
      <dgm:spPr/>
    </dgm:pt>
    <dgm:pt modelId="{F6C3560A-2670-4D98-89E4-E75922FBBA6F}" type="pres">
      <dgm:prSet presAssocID="{9F3F6DF4-1355-4922-A7C2-8216FC3E072F}" presName="hierChild4" presStyleCnt="0"/>
      <dgm:spPr/>
    </dgm:pt>
    <dgm:pt modelId="{4949803E-285B-4FDE-9CE7-E50EEC4773FC}" type="pres">
      <dgm:prSet presAssocID="{51175A2D-1723-4885-A471-AFAE4E96144A}" presName="Name50" presStyleLbl="parChTrans1D3" presStyleIdx="4" presStyleCnt="22"/>
      <dgm:spPr/>
    </dgm:pt>
    <dgm:pt modelId="{8E537FEE-2F67-4458-A672-98CE3FEF16A3}" type="pres">
      <dgm:prSet presAssocID="{F79C1A8F-7543-4EB3-A4FD-AD9EC00C3551}" presName="hierRoot2" presStyleCnt="0">
        <dgm:presLayoutVars>
          <dgm:hierBranch val="r"/>
        </dgm:presLayoutVars>
      </dgm:prSet>
      <dgm:spPr/>
    </dgm:pt>
    <dgm:pt modelId="{9DA33790-CE3D-4ECD-A8D2-C7B4B5D9BB12}" type="pres">
      <dgm:prSet presAssocID="{F79C1A8F-7543-4EB3-A4FD-AD9EC00C3551}" presName="rootComposite" presStyleCnt="0"/>
      <dgm:spPr/>
    </dgm:pt>
    <dgm:pt modelId="{74E2D105-8CAF-4C0C-9835-E753EAAD1C48}" type="pres">
      <dgm:prSet presAssocID="{F79C1A8F-7543-4EB3-A4FD-AD9EC00C3551}" presName="rootText" presStyleLbl="node3" presStyleIdx="4" presStyleCnt="22">
        <dgm:presLayoutVars>
          <dgm:chPref val="3"/>
        </dgm:presLayoutVars>
      </dgm:prSet>
      <dgm:spPr/>
    </dgm:pt>
    <dgm:pt modelId="{8C6A15D8-7327-411F-9ED7-53C2D4B40AE3}" type="pres">
      <dgm:prSet presAssocID="{F79C1A8F-7543-4EB3-A4FD-AD9EC00C3551}" presName="rootConnector" presStyleLbl="node3" presStyleIdx="4" presStyleCnt="22"/>
      <dgm:spPr/>
    </dgm:pt>
    <dgm:pt modelId="{C86D458B-DA45-4D9A-81F1-B3A193A9E6FB}" type="pres">
      <dgm:prSet presAssocID="{F79C1A8F-7543-4EB3-A4FD-AD9EC00C3551}" presName="hierChild4" presStyleCnt="0"/>
      <dgm:spPr/>
    </dgm:pt>
    <dgm:pt modelId="{3DC0F330-995F-4F63-AFA9-1902E26631FF}" type="pres">
      <dgm:prSet presAssocID="{CBF9CC8F-7B0F-4325-BAC0-982F593A484E}" presName="Name50" presStyleLbl="parChTrans1D4" presStyleIdx="0" presStyleCnt="5"/>
      <dgm:spPr/>
    </dgm:pt>
    <dgm:pt modelId="{743EF93A-29B7-4FCA-9D0C-65A6D1DD9DD6}" type="pres">
      <dgm:prSet presAssocID="{AF595398-54A7-44CF-A67A-1D4AD7533EB3}" presName="hierRoot2" presStyleCnt="0">
        <dgm:presLayoutVars>
          <dgm:hierBranch val="r"/>
        </dgm:presLayoutVars>
      </dgm:prSet>
      <dgm:spPr/>
    </dgm:pt>
    <dgm:pt modelId="{97AD11B6-A492-44C2-9132-D29DAC7A8404}" type="pres">
      <dgm:prSet presAssocID="{AF595398-54A7-44CF-A67A-1D4AD7533EB3}" presName="rootComposite" presStyleCnt="0"/>
      <dgm:spPr/>
    </dgm:pt>
    <dgm:pt modelId="{92F0244D-1152-4B9D-B39D-6B40513671C2}" type="pres">
      <dgm:prSet presAssocID="{AF595398-54A7-44CF-A67A-1D4AD7533EB3}" presName="rootText" presStyleLbl="node4" presStyleIdx="0" presStyleCnt="5">
        <dgm:presLayoutVars>
          <dgm:chPref val="3"/>
        </dgm:presLayoutVars>
      </dgm:prSet>
      <dgm:spPr/>
    </dgm:pt>
    <dgm:pt modelId="{0D761356-B749-4064-A2BC-EC628EDE5F35}" type="pres">
      <dgm:prSet presAssocID="{AF595398-54A7-44CF-A67A-1D4AD7533EB3}" presName="rootConnector" presStyleLbl="node4" presStyleIdx="0" presStyleCnt="5"/>
      <dgm:spPr/>
    </dgm:pt>
    <dgm:pt modelId="{78A10FCD-191A-4D8C-B9C7-73270DA59CA6}" type="pres">
      <dgm:prSet presAssocID="{AF595398-54A7-44CF-A67A-1D4AD7533EB3}" presName="hierChild4" presStyleCnt="0"/>
      <dgm:spPr/>
    </dgm:pt>
    <dgm:pt modelId="{B9B71E98-05C7-434C-81B1-D05EA509648C}" type="pres">
      <dgm:prSet presAssocID="{AF595398-54A7-44CF-A67A-1D4AD7533EB3}" presName="hierChild5" presStyleCnt="0"/>
      <dgm:spPr/>
    </dgm:pt>
    <dgm:pt modelId="{F4A68CED-19C0-4BCD-8A6A-E1ACB6351455}" type="pres">
      <dgm:prSet presAssocID="{66A8377C-61DD-440A-B388-B9635C7B6AEA}" presName="Name50" presStyleLbl="parChTrans1D4" presStyleIdx="1" presStyleCnt="5"/>
      <dgm:spPr/>
    </dgm:pt>
    <dgm:pt modelId="{6127546C-90A6-43BE-840C-479C6FEBB9DB}" type="pres">
      <dgm:prSet presAssocID="{EDB7CC80-0BB1-4D84-B2D1-09FF65E78FB1}" presName="hierRoot2" presStyleCnt="0">
        <dgm:presLayoutVars>
          <dgm:hierBranch val="r"/>
        </dgm:presLayoutVars>
      </dgm:prSet>
      <dgm:spPr/>
    </dgm:pt>
    <dgm:pt modelId="{E327A6FC-1769-4603-8DE4-4F1B3FD69FC2}" type="pres">
      <dgm:prSet presAssocID="{EDB7CC80-0BB1-4D84-B2D1-09FF65E78FB1}" presName="rootComposite" presStyleCnt="0"/>
      <dgm:spPr/>
    </dgm:pt>
    <dgm:pt modelId="{2E264A94-E1F1-4999-A3EF-D4B31296954E}" type="pres">
      <dgm:prSet presAssocID="{EDB7CC80-0BB1-4D84-B2D1-09FF65E78FB1}" presName="rootText" presStyleLbl="node4" presStyleIdx="1" presStyleCnt="5">
        <dgm:presLayoutVars>
          <dgm:chPref val="3"/>
        </dgm:presLayoutVars>
      </dgm:prSet>
      <dgm:spPr/>
    </dgm:pt>
    <dgm:pt modelId="{3BA1F8C4-6E66-4DB6-8310-9161B490393D}" type="pres">
      <dgm:prSet presAssocID="{EDB7CC80-0BB1-4D84-B2D1-09FF65E78FB1}" presName="rootConnector" presStyleLbl="node4" presStyleIdx="1" presStyleCnt="5"/>
      <dgm:spPr/>
    </dgm:pt>
    <dgm:pt modelId="{7495A38C-6482-4E38-A863-B12D73C49A7C}" type="pres">
      <dgm:prSet presAssocID="{EDB7CC80-0BB1-4D84-B2D1-09FF65E78FB1}" presName="hierChild4" presStyleCnt="0"/>
      <dgm:spPr/>
    </dgm:pt>
    <dgm:pt modelId="{89987BFA-2ECB-4DC9-B0BD-91C13D18D6FB}" type="pres">
      <dgm:prSet presAssocID="{EDB7CC80-0BB1-4D84-B2D1-09FF65E78FB1}" presName="hierChild5" presStyleCnt="0"/>
      <dgm:spPr/>
    </dgm:pt>
    <dgm:pt modelId="{6BBFD6DF-6E75-4DC3-8B2D-EB26A437EEA2}" type="pres">
      <dgm:prSet presAssocID="{F79C1A8F-7543-4EB3-A4FD-AD9EC00C3551}" presName="hierChild5" presStyleCnt="0"/>
      <dgm:spPr/>
    </dgm:pt>
    <dgm:pt modelId="{F5DE34E9-9598-487E-96B5-CA2A8EE7CD7F}" type="pres">
      <dgm:prSet presAssocID="{4E5A438B-91A4-4680-A317-97C611FF7F80}" presName="Name50" presStyleLbl="parChTrans1D3" presStyleIdx="5" presStyleCnt="22"/>
      <dgm:spPr/>
    </dgm:pt>
    <dgm:pt modelId="{1AEBABB2-725E-4873-8D25-A44D11411A2D}" type="pres">
      <dgm:prSet presAssocID="{422A1C38-EEF8-4822-9D89-BC7305214F98}" presName="hierRoot2" presStyleCnt="0">
        <dgm:presLayoutVars>
          <dgm:hierBranch val="r"/>
        </dgm:presLayoutVars>
      </dgm:prSet>
      <dgm:spPr/>
    </dgm:pt>
    <dgm:pt modelId="{68D16FE4-20C3-4112-B6B8-B17CF30E0191}" type="pres">
      <dgm:prSet presAssocID="{422A1C38-EEF8-4822-9D89-BC7305214F98}" presName="rootComposite" presStyleCnt="0"/>
      <dgm:spPr/>
    </dgm:pt>
    <dgm:pt modelId="{76C9F295-6B95-464D-85D3-866BEA5055AF}" type="pres">
      <dgm:prSet presAssocID="{422A1C38-EEF8-4822-9D89-BC7305214F98}" presName="rootText" presStyleLbl="node3" presStyleIdx="5" presStyleCnt="22">
        <dgm:presLayoutVars>
          <dgm:chPref val="3"/>
        </dgm:presLayoutVars>
      </dgm:prSet>
      <dgm:spPr/>
    </dgm:pt>
    <dgm:pt modelId="{0B508D21-D131-4A1A-8794-1AD12B6D4833}" type="pres">
      <dgm:prSet presAssocID="{422A1C38-EEF8-4822-9D89-BC7305214F98}" presName="rootConnector" presStyleLbl="node3" presStyleIdx="5" presStyleCnt="22"/>
      <dgm:spPr/>
    </dgm:pt>
    <dgm:pt modelId="{E9933AD8-96A7-44A3-8054-53D03B1BC2AE}" type="pres">
      <dgm:prSet presAssocID="{422A1C38-EEF8-4822-9D89-BC7305214F98}" presName="hierChild4" presStyleCnt="0"/>
      <dgm:spPr/>
    </dgm:pt>
    <dgm:pt modelId="{634DE463-E089-494D-B32C-3B32C88383E6}" type="pres">
      <dgm:prSet presAssocID="{422A1C38-EEF8-4822-9D89-BC7305214F98}" presName="hierChild5" presStyleCnt="0"/>
      <dgm:spPr/>
    </dgm:pt>
    <dgm:pt modelId="{508D5504-E56B-4729-B505-D313B8C479B2}" type="pres">
      <dgm:prSet presAssocID="{D6A91171-8131-47AF-86C7-D187B835AC38}" presName="Name50" presStyleLbl="parChTrans1D3" presStyleIdx="6" presStyleCnt="22"/>
      <dgm:spPr/>
    </dgm:pt>
    <dgm:pt modelId="{A6D70E57-C787-4A34-9917-882B04FD3721}" type="pres">
      <dgm:prSet presAssocID="{1E581FCD-7363-4995-929D-C51D402C3BB0}" presName="hierRoot2" presStyleCnt="0">
        <dgm:presLayoutVars>
          <dgm:hierBranch val="r"/>
        </dgm:presLayoutVars>
      </dgm:prSet>
      <dgm:spPr/>
    </dgm:pt>
    <dgm:pt modelId="{4E0AF27C-1B04-4219-ABDD-53C5E1F0B2A9}" type="pres">
      <dgm:prSet presAssocID="{1E581FCD-7363-4995-929D-C51D402C3BB0}" presName="rootComposite" presStyleCnt="0"/>
      <dgm:spPr/>
    </dgm:pt>
    <dgm:pt modelId="{B173C562-80F5-4DDE-BD90-180B4AFC04CF}" type="pres">
      <dgm:prSet presAssocID="{1E581FCD-7363-4995-929D-C51D402C3BB0}" presName="rootText" presStyleLbl="node3" presStyleIdx="6" presStyleCnt="22">
        <dgm:presLayoutVars>
          <dgm:chPref val="3"/>
        </dgm:presLayoutVars>
      </dgm:prSet>
      <dgm:spPr/>
    </dgm:pt>
    <dgm:pt modelId="{AD9B8FAC-2C0E-4E9E-9553-38EED732CF09}" type="pres">
      <dgm:prSet presAssocID="{1E581FCD-7363-4995-929D-C51D402C3BB0}" presName="rootConnector" presStyleLbl="node3" presStyleIdx="6" presStyleCnt="22"/>
      <dgm:spPr/>
    </dgm:pt>
    <dgm:pt modelId="{61DB0401-CC61-4127-BF16-B9C7F1FA9156}" type="pres">
      <dgm:prSet presAssocID="{1E581FCD-7363-4995-929D-C51D402C3BB0}" presName="hierChild4" presStyleCnt="0"/>
      <dgm:spPr/>
    </dgm:pt>
    <dgm:pt modelId="{1F006FE6-7C31-4D6C-8921-804F6497225F}" type="pres">
      <dgm:prSet presAssocID="{1E581FCD-7363-4995-929D-C51D402C3BB0}" presName="hierChild5" presStyleCnt="0"/>
      <dgm:spPr/>
    </dgm:pt>
    <dgm:pt modelId="{BEE68ACB-379B-4164-AAD6-2A946451BF0E}" type="pres">
      <dgm:prSet presAssocID="{5EEB85C8-6094-47C6-94C4-2204EDD54649}" presName="Name50" presStyleLbl="parChTrans1D3" presStyleIdx="7" presStyleCnt="22"/>
      <dgm:spPr/>
    </dgm:pt>
    <dgm:pt modelId="{3699ADE7-0B07-4527-80B9-887AB15772D4}" type="pres">
      <dgm:prSet presAssocID="{938C8CD7-866C-4F17-BF18-866AD541863D}" presName="hierRoot2" presStyleCnt="0">
        <dgm:presLayoutVars>
          <dgm:hierBranch val="r"/>
        </dgm:presLayoutVars>
      </dgm:prSet>
      <dgm:spPr/>
    </dgm:pt>
    <dgm:pt modelId="{9CFC3D1E-7282-416A-B465-B364E413EEEB}" type="pres">
      <dgm:prSet presAssocID="{938C8CD7-866C-4F17-BF18-866AD541863D}" presName="rootComposite" presStyleCnt="0"/>
      <dgm:spPr/>
    </dgm:pt>
    <dgm:pt modelId="{D441D1CC-B5DD-4DA2-8C40-52BDBCCFAD0B}" type="pres">
      <dgm:prSet presAssocID="{938C8CD7-866C-4F17-BF18-866AD541863D}" presName="rootText" presStyleLbl="node3" presStyleIdx="7" presStyleCnt="22">
        <dgm:presLayoutVars>
          <dgm:chPref val="3"/>
        </dgm:presLayoutVars>
      </dgm:prSet>
      <dgm:spPr/>
    </dgm:pt>
    <dgm:pt modelId="{22FFC02C-A452-4393-83AE-F4218FB12064}" type="pres">
      <dgm:prSet presAssocID="{938C8CD7-866C-4F17-BF18-866AD541863D}" presName="rootConnector" presStyleLbl="node3" presStyleIdx="7" presStyleCnt="22"/>
      <dgm:spPr/>
    </dgm:pt>
    <dgm:pt modelId="{F3EA36FB-30ED-4B01-B44C-D7EB6BF1316A}" type="pres">
      <dgm:prSet presAssocID="{938C8CD7-866C-4F17-BF18-866AD541863D}" presName="hierChild4" presStyleCnt="0"/>
      <dgm:spPr/>
    </dgm:pt>
    <dgm:pt modelId="{6EDFE136-25CA-4376-873A-00EFB188DA36}" type="pres">
      <dgm:prSet presAssocID="{938C8CD7-866C-4F17-BF18-866AD541863D}" presName="hierChild5" presStyleCnt="0"/>
      <dgm:spPr/>
    </dgm:pt>
    <dgm:pt modelId="{BA48F24E-A96B-4345-B42E-862F81F67D6D}" type="pres">
      <dgm:prSet presAssocID="{9F3F6DF4-1355-4922-A7C2-8216FC3E072F}" presName="hierChild5" presStyleCnt="0"/>
      <dgm:spPr/>
    </dgm:pt>
    <dgm:pt modelId="{45E707BE-453E-448F-9998-2C1BA99297D5}" type="pres">
      <dgm:prSet presAssocID="{4869332C-8376-4C84-9471-43C00DAF83A1}" presName="Name35" presStyleLbl="parChTrans1D2" presStyleIdx="2" presStyleCnt="6"/>
      <dgm:spPr/>
    </dgm:pt>
    <dgm:pt modelId="{84EA37A2-E63B-4CB0-AAED-69684DCE83E1}" type="pres">
      <dgm:prSet presAssocID="{8B1E8D56-352F-4628-8AB3-D15CF5879CB6}" presName="hierRoot2" presStyleCnt="0">
        <dgm:presLayoutVars>
          <dgm:hierBranch val="r"/>
        </dgm:presLayoutVars>
      </dgm:prSet>
      <dgm:spPr/>
    </dgm:pt>
    <dgm:pt modelId="{D6737ADA-8FF8-4012-AE88-3C61989824A8}" type="pres">
      <dgm:prSet presAssocID="{8B1E8D56-352F-4628-8AB3-D15CF5879CB6}" presName="rootComposite" presStyleCnt="0"/>
      <dgm:spPr/>
    </dgm:pt>
    <dgm:pt modelId="{4A244525-B55D-42CE-87E1-96EEC3E3B61E}" type="pres">
      <dgm:prSet presAssocID="{8B1E8D56-352F-4628-8AB3-D15CF5879CB6}" presName="rootText" presStyleLbl="node2" presStyleIdx="2" presStyleCnt="6">
        <dgm:presLayoutVars>
          <dgm:chPref val="3"/>
        </dgm:presLayoutVars>
      </dgm:prSet>
      <dgm:spPr/>
    </dgm:pt>
    <dgm:pt modelId="{EB497729-9707-4F03-B154-D4F3AB938B4F}" type="pres">
      <dgm:prSet presAssocID="{8B1E8D56-352F-4628-8AB3-D15CF5879CB6}" presName="rootConnector" presStyleLbl="node2" presStyleIdx="2" presStyleCnt="6"/>
      <dgm:spPr/>
    </dgm:pt>
    <dgm:pt modelId="{94AFE3AE-1BEA-45D1-94CC-17CD68DAAFA2}" type="pres">
      <dgm:prSet presAssocID="{8B1E8D56-352F-4628-8AB3-D15CF5879CB6}" presName="hierChild4" presStyleCnt="0"/>
      <dgm:spPr/>
    </dgm:pt>
    <dgm:pt modelId="{7E97F2B9-ECAA-42DE-B081-392E17DBA27E}" type="pres">
      <dgm:prSet presAssocID="{EE3C2F1E-F377-447B-A0A5-60F010897CA7}" presName="Name50" presStyleLbl="parChTrans1D3" presStyleIdx="8" presStyleCnt="22"/>
      <dgm:spPr/>
    </dgm:pt>
    <dgm:pt modelId="{A71D7D04-2A06-407B-A2F6-3CB5F807539F}" type="pres">
      <dgm:prSet presAssocID="{7BBB32EB-58B2-48DA-9BC3-A18EE23CC55C}" presName="hierRoot2" presStyleCnt="0">
        <dgm:presLayoutVars>
          <dgm:hierBranch val="r"/>
        </dgm:presLayoutVars>
      </dgm:prSet>
      <dgm:spPr/>
    </dgm:pt>
    <dgm:pt modelId="{B63CE39F-C081-4F16-A14E-99B7451F1F42}" type="pres">
      <dgm:prSet presAssocID="{7BBB32EB-58B2-48DA-9BC3-A18EE23CC55C}" presName="rootComposite" presStyleCnt="0"/>
      <dgm:spPr/>
    </dgm:pt>
    <dgm:pt modelId="{1FACA99C-C226-4740-BEF9-F1385F4E23D1}" type="pres">
      <dgm:prSet presAssocID="{7BBB32EB-58B2-48DA-9BC3-A18EE23CC55C}" presName="rootText" presStyleLbl="node3" presStyleIdx="8" presStyleCnt="22">
        <dgm:presLayoutVars>
          <dgm:chPref val="3"/>
        </dgm:presLayoutVars>
      </dgm:prSet>
      <dgm:spPr/>
    </dgm:pt>
    <dgm:pt modelId="{506927D8-F85A-4B06-984E-4C9E3C15DF87}" type="pres">
      <dgm:prSet presAssocID="{7BBB32EB-58B2-48DA-9BC3-A18EE23CC55C}" presName="rootConnector" presStyleLbl="node3" presStyleIdx="8" presStyleCnt="22"/>
      <dgm:spPr/>
    </dgm:pt>
    <dgm:pt modelId="{085A9DC5-BA8B-4334-92BE-BB92E8056E4D}" type="pres">
      <dgm:prSet presAssocID="{7BBB32EB-58B2-48DA-9BC3-A18EE23CC55C}" presName="hierChild4" presStyleCnt="0"/>
      <dgm:spPr/>
    </dgm:pt>
    <dgm:pt modelId="{B2813642-94ED-4C60-83B8-BD23CD50319E}" type="pres">
      <dgm:prSet presAssocID="{7BBB32EB-58B2-48DA-9BC3-A18EE23CC55C}" presName="hierChild5" presStyleCnt="0"/>
      <dgm:spPr/>
    </dgm:pt>
    <dgm:pt modelId="{8BBE6E10-FCC6-48D2-9558-6471C94383B7}" type="pres">
      <dgm:prSet presAssocID="{321442A0-6C45-4C25-8157-BE8A38501603}" presName="Name50" presStyleLbl="parChTrans1D3" presStyleIdx="9" presStyleCnt="22"/>
      <dgm:spPr/>
    </dgm:pt>
    <dgm:pt modelId="{0169BA17-D69F-4579-9A49-A9026191997B}" type="pres">
      <dgm:prSet presAssocID="{83FE8DD6-F9B4-4337-A19B-1AE7E50A9227}" presName="hierRoot2" presStyleCnt="0">
        <dgm:presLayoutVars>
          <dgm:hierBranch val="r"/>
        </dgm:presLayoutVars>
      </dgm:prSet>
      <dgm:spPr/>
    </dgm:pt>
    <dgm:pt modelId="{B0790805-4085-4A87-94E5-6985966A5E85}" type="pres">
      <dgm:prSet presAssocID="{83FE8DD6-F9B4-4337-A19B-1AE7E50A9227}" presName="rootComposite" presStyleCnt="0"/>
      <dgm:spPr/>
    </dgm:pt>
    <dgm:pt modelId="{BAC55A48-9542-49CC-8613-3350244D17FD}" type="pres">
      <dgm:prSet presAssocID="{83FE8DD6-F9B4-4337-A19B-1AE7E50A9227}" presName="rootText" presStyleLbl="node3" presStyleIdx="9" presStyleCnt="22">
        <dgm:presLayoutVars>
          <dgm:chPref val="3"/>
        </dgm:presLayoutVars>
      </dgm:prSet>
      <dgm:spPr/>
    </dgm:pt>
    <dgm:pt modelId="{0E1C58B0-5B9A-4AAB-83B2-20F3EE0121D1}" type="pres">
      <dgm:prSet presAssocID="{83FE8DD6-F9B4-4337-A19B-1AE7E50A9227}" presName="rootConnector" presStyleLbl="node3" presStyleIdx="9" presStyleCnt="22"/>
      <dgm:spPr/>
    </dgm:pt>
    <dgm:pt modelId="{B1B65E03-1BC4-431E-9BEE-F2AE658E7FD9}" type="pres">
      <dgm:prSet presAssocID="{83FE8DD6-F9B4-4337-A19B-1AE7E50A9227}" presName="hierChild4" presStyleCnt="0"/>
      <dgm:spPr/>
    </dgm:pt>
    <dgm:pt modelId="{8577E535-3B39-4714-A972-19D5EFE78F71}" type="pres">
      <dgm:prSet presAssocID="{27974A48-9E11-418B-AA47-A5406692DE22}" presName="Name50" presStyleLbl="parChTrans1D4" presStyleIdx="2" presStyleCnt="5"/>
      <dgm:spPr/>
    </dgm:pt>
    <dgm:pt modelId="{69C1CF85-3A12-4078-A5C8-1EB9E0074BB9}" type="pres">
      <dgm:prSet presAssocID="{20297D08-5A00-43A7-A596-9C35524A79A8}" presName="hierRoot2" presStyleCnt="0">
        <dgm:presLayoutVars>
          <dgm:hierBranch val="r"/>
        </dgm:presLayoutVars>
      </dgm:prSet>
      <dgm:spPr/>
    </dgm:pt>
    <dgm:pt modelId="{45E2FD54-1A6B-4ADB-B2FE-691CE8A80C4B}" type="pres">
      <dgm:prSet presAssocID="{20297D08-5A00-43A7-A596-9C35524A79A8}" presName="rootComposite" presStyleCnt="0"/>
      <dgm:spPr/>
    </dgm:pt>
    <dgm:pt modelId="{17D63163-7E9B-433E-BA84-576FFFEE5A5B}" type="pres">
      <dgm:prSet presAssocID="{20297D08-5A00-43A7-A596-9C35524A79A8}" presName="rootText" presStyleLbl="node4" presStyleIdx="2" presStyleCnt="5">
        <dgm:presLayoutVars>
          <dgm:chPref val="3"/>
        </dgm:presLayoutVars>
      </dgm:prSet>
      <dgm:spPr/>
    </dgm:pt>
    <dgm:pt modelId="{832B94E8-1801-4F2A-AC6D-9797976AA266}" type="pres">
      <dgm:prSet presAssocID="{20297D08-5A00-43A7-A596-9C35524A79A8}" presName="rootConnector" presStyleLbl="node4" presStyleIdx="2" presStyleCnt="5"/>
      <dgm:spPr/>
    </dgm:pt>
    <dgm:pt modelId="{92500636-1E89-4F22-9D63-78B864E01C92}" type="pres">
      <dgm:prSet presAssocID="{20297D08-5A00-43A7-A596-9C35524A79A8}" presName="hierChild4" presStyleCnt="0"/>
      <dgm:spPr/>
    </dgm:pt>
    <dgm:pt modelId="{D6FE7575-CE81-45EC-8E0B-AF76D94E0AF8}" type="pres">
      <dgm:prSet presAssocID="{20297D08-5A00-43A7-A596-9C35524A79A8}" presName="hierChild5" presStyleCnt="0"/>
      <dgm:spPr/>
    </dgm:pt>
    <dgm:pt modelId="{5197DBB4-5815-4E54-91A2-B609DDFD9685}" type="pres">
      <dgm:prSet presAssocID="{869BE240-3F5A-40C7-853D-6D2F66C559D9}" presName="Name50" presStyleLbl="parChTrans1D4" presStyleIdx="3" presStyleCnt="5"/>
      <dgm:spPr/>
    </dgm:pt>
    <dgm:pt modelId="{7E2AFA56-1B3E-471E-8B7B-28F353F30F0E}" type="pres">
      <dgm:prSet presAssocID="{F330823D-6825-4E8A-BCF5-E8F313451CA7}" presName="hierRoot2" presStyleCnt="0">
        <dgm:presLayoutVars>
          <dgm:hierBranch val="r"/>
        </dgm:presLayoutVars>
      </dgm:prSet>
      <dgm:spPr/>
    </dgm:pt>
    <dgm:pt modelId="{1E535833-5091-4D72-B6D9-52F42124C8C5}" type="pres">
      <dgm:prSet presAssocID="{F330823D-6825-4E8A-BCF5-E8F313451CA7}" presName="rootComposite" presStyleCnt="0"/>
      <dgm:spPr/>
    </dgm:pt>
    <dgm:pt modelId="{A344B5B7-580F-4EF6-9CFE-F801B1DA049D}" type="pres">
      <dgm:prSet presAssocID="{F330823D-6825-4E8A-BCF5-E8F313451CA7}" presName="rootText" presStyleLbl="node4" presStyleIdx="3" presStyleCnt="5">
        <dgm:presLayoutVars>
          <dgm:chPref val="3"/>
        </dgm:presLayoutVars>
      </dgm:prSet>
      <dgm:spPr/>
    </dgm:pt>
    <dgm:pt modelId="{3E406FB2-8EF4-4CEF-97B5-469CEB4796F1}" type="pres">
      <dgm:prSet presAssocID="{F330823D-6825-4E8A-BCF5-E8F313451CA7}" presName="rootConnector" presStyleLbl="node4" presStyleIdx="3" presStyleCnt="5"/>
      <dgm:spPr/>
    </dgm:pt>
    <dgm:pt modelId="{B4D607D0-07BE-4108-84CD-60A1A24614BC}" type="pres">
      <dgm:prSet presAssocID="{F330823D-6825-4E8A-BCF5-E8F313451CA7}" presName="hierChild4" presStyleCnt="0"/>
      <dgm:spPr/>
    </dgm:pt>
    <dgm:pt modelId="{F2D7FDD2-E5F2-4C76-82F8-F679C00AB0A0}" type="pres">
      <dgm:prSet presAssocID="{F330823D-6825-4E8A-BCF5-E8F313451CA7}" presName="hierChild5" presStyleCnt="0"/>
      <dgm:spPr/>
    </dgm:pt>
    <dgm:pt modelId="{2A326F16-43D8-42E9-BB40-20AD62A42036}" type="pres">
      <dgm:prSet presAssocID="{7D4F0299-596B-4A72-9305-5FE0E1CDBFA7}" presName="Name50" presStyleLbl="parChTrans1D4" presStyleIdx="4" presStyleCnt="5"/>
      <dgm:spPr/>
    </dgm:pt>
    <dgm:pt modelId="{F2F0A01F-7948-4D24-81D8-E01BFC6865B7}" type="pres">
      <dgm:prSet presAssocID="{5F51EDD8-7E3D-4593-888D-7499C363E35E}" presName="hierRoot2" presStyleCnt="0">
        <dgm:presLayoutVars>
          <dgm:hierBranch val="r"/>
        </dgm:presLayoutVars>
      </dgm:prSet>
      <dgm:spPr/>
    </dgm:pt>
    <dgm:pt modelId="{C5863F01-AE08-4CDF-B29B-347A1768298B}" type="pres">
      <dgm:prSet presAssocID="{5F51EDD8-7E3D-4593-888D-7499C363E35E}" presName="rootComposite" presStyleCnt="0"/>
      <dgm:spPr/>
    </dgm:pt>
    <dgm:pt modelId="{491A21C5-6EF9-419B-A67B-54FD8734F89F}" type="pres">
      <dgm:prSet presAssocID="{5F51EDD8-7E3D-4593-888D-7499C363E35E}" presName="rootText" presStyleLbl="node4" presStyleIdx="4" presStyleCnt="5">
        <dgm:presLayoutVars>
          <dgm:chPref val="3"/>
        </dgm:presLayoutVars>
      </dgm:prSet>
      <dgm:spPr/>
    </dgm:pt>
    <dgm:pt modelId="{D4341086-B7CD-444C-9E27-6FB575AC74DF}" type="pres">
      <dgm:prSet presAssocID="{5F51EDD8-7E3D-4593-888D-7499C363E35E}" presName="rootConnector" presStyleLbl="node4" presStyleIdx="4" presStyleCnt="5"/>
      <dgm:spPr/>
    </dgm:pt>
    <dgm:pt modelId="{0A8CFC6F-EC4F-46FC-AF22-5584513D9DF1}" type="pres">
      <dgm:prSet presAssocID="{5F51EDD8-7E3D-4593-888D-7499C363E35E}" presName="hierChild4" presStyleCnt="0"/>
      <dgm:spPr/>
    </dgm:pt>
    <dgm:pt modelId="{D1C3ACE3-075F-4B9E-B339-102189F2F09E}" type="pres">
      <dgm:prSet presAssocID="{5F51EDD8-7E3D-4593-888D-7499C363E35E}" presName="hierChild5" presStyleCnt="0"/>
      <dgm:spPr/>
    </dgm:pt>
    <dgm:pt modelId="{45D00260-4A06-4E5E-8466-769B03367FA8}" type="pres">
      <dgm:prSet presAssocID="{83FE8DD6-F9B4-4337-A19B-1AE7E50A9227}" presName="hierChild5" presStyleCnt="0"/>
      <dgm:spPr/>
    </dgm:pt>
    <dgm:pt modelId="{D0683B48-E147-4A56-A8C8-88C8013E321E}" type="pres">
      <dgm:prSet presAssocID="{8B1E8D56-352F-4628-8AB3-D15CF5879CB6}" presName="hierChild5" presStyleCnt="0"/>
      <dgm:spPr/>
    </dgm:pt>
    <dgm:pt modelId="{66407B53-18DC-4342-B1F1-F07629CAF2E1}" type="pres">
      <dgm:prSet presAssocID="{DC47E8E3-CC39-4433-8B04-F9749614A3DD}" presName="Name35" presStyleLbl="parChTrans1D2" presStyleIdx="3" presStyleCnt="6"/>
      <dgm:spPr/>
    </dgm:pt>
    <dgm:pt modelId="{2FA94D32-835A-4201-9EA4-8BC5C2DB01D3}" type="pres">
      <dgm:prSet presAssocID="{1BE6BDC7-9D56-4667-A567-5A0E769B2B26}" presName="hierRoot2" presStyleCnt="0">
        <dgm:presLayoutVars>
          <dgm:hierBranch val="r"/>
        </dgm:presLayoutVars>
      </dgm:prSet>
      <dgm:spPr/>
    </dgm:pt>
    <dgm:pt modelId="{5C8CB156-3D13-48C5-B31A-51C828E8A0EF}" type="pres">
      <dgm:prSet presAssocID="{1BE6BDC7-9D56-4667-A567-5A0E769B2B26}" presName="rootComposite" presStyleCnt="0"/>
      <dgm:spPr/>
    </dgm:pt>
    <dgm:pt modelId="{29514099-435F-411A-8FD8-CDE81AE57FC2}" type="pres">
      <dgm:prSet presAssocID="{1BE6BDC7-9D56-4667-A567-5A0E769B2B26}" presName="rootText" presStyleLbl="node2" presStyleIdx="3" presStyleCnt="6">
        <dgm:presLayoutVars>
          <dgm:chPref val="3"/>
        </dgm:presLayoutVars>
      </dgm:prSet>
      <dgm:spPr/>
    </dgm:pt>
    <dgm:pt modelId="{7B615094-66FD-4BED-9F96-B5E7E1BC231E}" type="pres">
      <dgm:prSet presAssocID="{1BE6BDC7-9D56-4667-A567-5A0E769B2B26}" presName="rootConnector" presStyleLbl="node2" presStyleIdx="3" presStyleCnt="6"/>
      <dgm:spPr/>
    </dgm:pt>
    <dgm:pt modelId="{6279742F-3DB7-468E-BFFE-B3FED0CEDC71}" type="pres">
      <dgm:prSet presAssocID="{1BE6BDC7-9D56-4667-A567-5A0E769B2B26}" presName="hierChild4" presStyleCnt="0"/>
      <dgm:spPr/>
    </dgm:pt>
    <dgm:pt modelId="{9F13B9A4-3BBF-4DFD-9FB9-D190D3F1C375}" type="pres">
      <dgm:prSet presAssocID="{DCC3CFD2-44E6-48CF-B9F4-412DF78EDDA3}" presName="Name50" presStyleLbl="parChTrans1D3" presStyleIdx="10" presStyleCnt="22"/>
      <dgm:spPr/>
    </dgm:pt>
    <dgm:pt modelId="{6715B6B3-05C9-46C6-8C06-ED0D65DAB6EA}" type="pres">
      <dgm:prSet presAssocID="{635465B8-C0B3-4D03-8C43-892BBEC8C1AD}" presName="hierRoot2" presStyleCnt="0">
        <dgm:presLayoutVars>
          <dgm:hierBranch val="r"/>
        </dgm:presLayoutVars>
      </dgm:prSet>
      <dgm:spPr/>
    </dgm:pt>
    <dgm:pt modelId="{F40749A8-4C71-4592-AF9D-3EB8CA10A247}" type="pres">
      <dgm:prSet presAssocID="{635465B8-C0B3-4D03-8C43-892BBEC8C1AD}" presName="rootComposite" presStyleCnt="0"/>
      <dgm:spPr/>
    </dgm:pt>
    <dgm:pt modelId="{104B91CA-5300-4165-9F48-E869955BB5F2}" type="pres">
      <dgm:prSet presAssocID="{635465B8-C0B3-4D03-8C43-892BBEC8C1AD}" presName="rootText" presStyleLbl="node3" presStyleIdx="10" presStyleCnt="22">
        <dgm:presLayoutVars>
          <dgm:chPref val="3"/>
        </dgm:presLayoutVars>
      </dgm:prSet>
      <dgm:spPr/>
    </dgm:pt>
    <dgm:pt modelId="{D2986B2F-E3E2-4974-9B16-791070AF1A4C}" type="pres">
      <dgm:prSet presAssocID="{635465B8-C0B3-4D03-8C43-892BBEC8C1AD}" presName="rootConnector" presStyleLbl="node3" presStyleIdx="10" presStyleCnt="22"/>
      <dgm:spPr/>
    </dgm:pt>
    <dgm:pt modelId="{D11DE67D-C66E-45D9-905D-3B4E64BA46AC}" type="pres">
      <dgm:prSet presAssocID="{635465B8-C0B3-4D03-8C43-892BBEC8C1AD}" presName="hierChild4" presStyleCnt="0"/>
      <dgm:spPr/>
    </dgm:pt>
    <dgm:pt modelId="{28754820-9DAA-4B4A-8090-AB5998856BF2}" type="pres">
      <dgm:prSet presAssocID="{635465B8-C0B3-4D03-8C43-892BBEC8C1AD}" presName="hierChild5" presStyleCnt="0"/>
      <dgm:spPr/>
    </dgm:pt>
    <dgm:pt modelId="{F3BC49EB-70DE-4F4D-B800-4DD9E3D51E6A}" type="pres">
      <dgm:prSet presAssocID="{3EC3313C-A327-4CDA-9EC7-FFEE93E6C2B6}" presName="Name50" presStyleLbl="parChTrans1D3" presStyleIdx="11" presStyleCnt="22"/>
      <dgm:spPr/>
    </dgm:pt>
    <dgm:pt modelId="{19B9B0A7-0C8D-4C9A-B615-53FE21A0DF69}" type="pres">
      <dgm:prSet presAssocID="{C483FA86-D95C-454F-A6A8-2755BDA86132}" presName="hierRoot2" presStyleCnt="0">
        <dgm:presLayoutVars>
          <dgm:hierBranch val="r"/>
        </dgm:presLayoutVars>
      </dgm:prSet>
      <dgm:spPr/>
    </dgm:pt>
    <dgm:pt modelId="{BA7416B7-AB4E-443C-990B-47DB9C5681E6}" type="pres">
      <dgm:prSet presAssocID="{C483FA86-D95C-454F-A6A8-2755BDA86132}" presName="rootComposite" presStyleCnt="0"/>
      <dgm:spPr/>
    </dgm:pt>
    <dgm:pt modelId="{8B2181AF-EB30-4B5A-A462-2AB5EEDF5291}" type="pres">
      <dgm:prSet presAssocID="{C483FA86-D95C-454F-A6A8-2755BDA86132}" presName="rootText" presStyleLbl="node3" presStyleIdx="11" presStyleCnt="22">
        <dgm:presLayoutVars>
          <dgm:chPref val="3"/>
        </dgm:presLayoutVars>
      </dgm:prSet>
      <dgm:spPr/>
    </dgm:pt>
    <dgm:pt modelId="{4494300B-DE08-4B49-AB93-74480A69EF1A}" type="pres">
      <dgm:prSet presAssocID="{C483FA86-D95C-454F-A6A8-2755BDA86132}" presName="rootConnector" presStyleLbl="node3" presStyleIdx="11" presStyleCnt="22"/>
      <dgm:spPr/>
    </dgm:pt>
    <dgm:pt modelId="{5B44CF8C-7E59-49B3-A6A4-0CBD26D62B3B}" type="pres">
      <dgm:prSet presAssocID="{C483FA86-D95C-454F-A6A8-2755BDA86132}" presName="hierChild4" presStyleCnt="0"/>
      <dgm:spPr/>
    </dgm:pt>
    <dgm:pt modelId="{54A5791C-5E8B-4E1B-888C-828ADE026D6B}" type="pres">
      <dgm:prSet presAssocID="{C483FA86-D95C-454F-A6A8-2755BDA86132}" presName="hierChild5" presStyleCnt="0"/>
      <dgm:spPr/>
    </dgm:pt>
    <dgm:pt modelId="{6F6033D9-69C4-4732-AC88-389D17186A15}" type="pres">
      <dgm:prSet presAssocID="{EAF9F4F9-489A-4216-BA99-2BD4D755F96C}" presName="Name50" presStyleLbl="parChTrans1D3" presStyleIdx="12" presStyleCnt="22"/>
      <dgm:spPr/>
    </dgm:pt>
    <dgm:pt modelId="{C1954D8D-21D7-400D-9537-E1AA77042B59}" type="pres">
      <dgm:prSet presAssocID="{95963C9D-682A-4327-B080-671FB90E738C}" presName="hierRoot2" presStyleCnt="0">
        <dgm:presLayoutVars>
          <dgm:hierBranch val="r"/>
        </dgm:presLayoutVars>
      </dgm:prSet>
      <dgm:spPr/>
    </dgm:pt>
    <dgm:pt modelId="{8AB09ACB-A2CE-481B-B00C-625FDC96BCF6}" type="pres">
      <dgm:prSet presAssocID="{95963C9D-682A-4327-B080-671FB90E738C}" presName="rootComposite" presStyleCnt="0"/>
      <dgm:spPr/>
    </dgm:pt>
    <dgm:pt modelId="{A83F4A95-27DA-49E6-83BF-75D9A4020080}" type="pres">
      <dgm:prSet presAssocID="{95963C9D-682A-4327-B080-671FB90E738C}" presName="rootText" presStyleLbl="node3" presStyleIdx="12" presStyleCnt="22">
        <dgm:presLayoutVars>
          <dgm:chPref val="3"/>
        </dgm:presLayoutVars>
      </dgm:prSet>
      <dgm:spPr/>
    </dgm:pt>
    <dgm:pt modelId="{EB473247-AF04-476F-A616-F3D70A12AA1A}" type="pres">
      <dgm:prSet presAssocID="{95963C9D-682A-4327-B080-671FB90E738C}" presName="rootConnector" presStyleLbl="node3" presStyleIdx="12" presStyleCnt="22"/>
      <dgm:spPr/>
    </dgm:pt>
    <dgm:pt modelId="{8056890C-2F37-4E0D-AFEE-2EE051647DAA}" type="pres">
      <dgm:prSet presAssocID="{95963C9D-682A-4327-B080-671FB90E738C}" presName="hierChild4" presStyleCnt="0"/>
      <dgm:spPr/>
    </dgm:pt>
    <dgm:pt modelId="{972957FD-C6DF-43FF-806C-BC87A9740972}" type="pres">
      <dgm:prSet presAssocID="{95963C9D-682A-4327-B080-671FB90E738C}" presName="hierChild5" presStyleCnt="0"/>
      <dgm:spPr/>
    </dgm:pt>
    <dgm:pt modelId="{4E338522-3280-4AB0-ACE4-83185C72B7F7}" type="pres">
      <dgm:prSet presAssocID="{3827A6E3-8000-4624-8D88-9F8D7DC082F2}" presName="Name50" presStyleLbl="parChTrans1D3" presStyleIdx="13" presStyleCnt="22"/>
      <dgm:spPr/>
    </dgm:pt>
    <dgm:pt modelId="{D69FB95B-B7B6-4445-9A43-6C4BCDCFED58}" type="pres">
      <dgm:prSet presAssocID="{C807930D-4A03-4DC6-B1DC-0D88C8EFCE72}" presName="hierRoot2" presStyleCnt="0">
        <dgm:presLayoutVars>
          <dgm:hierBranch val="r"/>
        </dgm:presLayoutVars>
      </dgm:prSet>
      <dgm:spPr/>
    </dgm:pt>
    <dgm:pt modelId="{F2B3D44E-3E9D-4E8B-A15E-050CF87765EA}" type="pres">
      <dgm:prSet presAssocID="{C807930D-4A03-4DC6-B1DC-0D88C8EFCE72}" presName="rootComposite" presStyleCnt="0"/>
      <dgm:spPr/>
    </dgm:pt>
    <dgm:pt modelId="{EABBB2D9-28D7-47C6-A6A7-500370795E1A}" type="pres">
      <dgm:prSet presAssocID="{C807930D-4A03-4DC6-B1DC-0D88C8EFCE72}" presName="rootText" presStyleLbl="node3" presStyleIdx="13" presStyleCnt="22">
        <dgm:presLayoutVars>
          <dgm:chPref val="3"/>
        </dgm:presLayoutVars>
      </dgm:prSet>
      <dgm:spPr/>
    </dgm:pt>
    <dgm:pt modelId="{C52ABEE1-B58B-43FB-B37D-368A94FFC135}" type="pres">
      <dgm:prSet presAssocID="{C807930D-4A03-4DC6-B1DC-0D88C8EFCE72}" presName="rootConnector" presStyleLbl="node3" presStyleIdx="13" presStyleCnt="22"/>
      <dgm:spPr/>
    </dgm:pt>
    <dgm:pt modelId="{8545190B-AF19-4A48-891E-CC55CAB6684D}" type="pres">
      <dgm:prSet presAssocID="{C807930D-4A03-4DC6-B1DC-0D88C8EFCE72}" presName="hierChild4" presStyleCnt="0"/>
      <dgm:spPr/>
    </dgm:pt>
    <dgm:pt modelId="{589C6617-2440-46E9-85F8-8674105CC92D}" type="pres">
      <dgm:prSet presAssocID="{C807930D-4A03-4DC6-B1DC-0D88C8EFCE72}" presName="hierChild5" presStyleCnt="0"/>
      <dgm:spPr/>
    </dgm:pt>
    <dgm:pt modelId="{6EA231FF-8B1E-4F2F-AE11-DF5194E931B6}" type="pres">
      <dgm:prSet presAssocID="{D94DFE74-3814-41EA-B70C-739D93475A70}" presName="Name50" presStyleLbl="parChTrans1D3" presStyleIdx="14" presStyleCnt="22"/>
      <dgm:spPr/>
    </dgm:pt>
    <dgm:pt modelId="{B0D93C83-EF85-4DE0-AC51-F2B298EA6901}" type="pres">
      <dgm:prSet presAssocID="{CBB410C8-9FBE-4236-BBF2-8FF1510E1E92}" presName="hierRoot2" presStyleCnt="0">
        <dgm:presLayoutVars>
          <dgm:hierBranch val="r"/>
        </dgm:presLayoutVars>
      </dgm:prSet>
      <dgm:spPr/>
    </dgm:pt>
    <dgm:pt modelId="{8D31D55B-69E5-42A2-A531-EB9059774E2C}" type="pres">
      <dgm:prSet presAssocID="{CBB410C8-9FBE-4236-BBF2-8FF1510E1E92}" presName="rootComposite" presStyleCnt="0"/>
      <dgm:spPr/>
    </dgm:pt>
    <dgm:pt modelId="{66BDA98A-CC70-43D3-93EE-4D775ADD7FBE}" type="pres">
      <dgm:prSet presAssocID="{CBB410C8-9FBE-4236-BBF2-8FF1510E1E92}" presName="rootText" presStyleLbl="node3" presStyleIdx="14" presStyleCnt="22">
        <dgm:presLayoutVars>
          <dgm:chPref val="3"/>
        </dgm:presLayoutVars>
      </dgm:prSet>
      <dgm:spPr/>
    </dgm:pt>
    <dgm:pt modelId="{7D13AE9F-852D-4DE0-BD68-97627D5FA2AD}" type="pres">
      <dgm:prSet presAssocID="{CBB410C8-9FBE-4236-BBF2-8FF1510E1E92}" presName="rootConnector" presStyleLbl="node3" presStyleIdx="14" presStyleCnt="22"/>
      <dgm:spPr/>
    </dgm:pt>
    <dgm:pt modelId="{5A31EAD1-291A-40CD-977D-8B98760AC979}" type="pres">
      <dgm:prSet presAssocID="{CBB410C8-9FBE-4236-BBF2-8FF1510E1E92}" presName="hierChild4" presStyleCnt="0"/>
      <dgm:spPr/>
    </dgm:pt>
    <dgm:pt modelId="{2A7699CC-C11F-42F4-B732-456BB46393F6}" type="pres">
      <dgm:prSet presAssocID="{CBB410C8-9FBE-4236-BBF2-8FF1510E1E92}" presName="hierChild5" presStyleCnt="0"/>
      <dgm:spPr/>
    </dgm:pt>
    <dgm:pt modelId="{543C1E7A-0972-40EF-ABED-03CDC9AD1D25}" type="pres">
      <dgm:prSet presAssocID="{1BE6BDC7-9D56-4667-A567-5A0E769B2B26}" presName="hierChild5" presStyleCnt="0"/>
      <dgm:spPr/>
    </dgm:pt>
    <dgm:pt modelId="{C4C1260C-3E37-487C-B282-912AC661D851}" type="pres">
      <dgm:prSet presAssocID="{FD8FE62C-F2DC-45D9-8448-F2C32FD632EA}" presName="Name35" presStyleLbl="parChTrans1D2" presStyleIdx="4" presStyleCnt="6"/>
      <dgm:spPr/>
    </dgm:pt>
    <dgm:pt modelId="{90730F4F-9FD6-46CC-AD14-D98F504EAB23}" type="pres">
      <dgm:prSet presAssocID="{5F7458F0-FDB4-4EFC-88C0-0336D32F8F7C}" presName="hierRoot2" presStyleCnt="0">
        <dgm:presLayoutVars>
          <dgm:hierBranch val="l"/>
        </dgm:presLayoutVars>
      </dgm:prSet>
      <dgm:spPr/>
    </dgm:pt>
    <dgm:pt modelId="{5E71BC91-8FB4-4AE6-B903-2BE6A8333985}" type="pres">
      <dgm:prSet presAssocID="{5F7458F0-FDB4-4EFC-88C0-0336D32F8F7C}" presName="rootComposite" presStyleCnt="0"/>
      <dgm:spPr/>
    </dgm:pt>
    <dgm:pt modelId="{BA9100BE-C7F4-4D20-82B3-E301A6E00B4F}" type="pres">
      <dgm:prSet presAssocID="{5F7458F0-FDB4-4EFC-88C0-0336D32F8F7C}" presName="rootText" presStyleLbl="node2" presStyleIdx="4" presStyleCnt="6">
        <dgm:presLayoutVars>
          <dgm:chPref val="3"/>
        </dgm:presLayoutVars>
      </dgm:prSet>
      <dgm:spPr/>
    </dgm:pt>
    <dgm:pt modelId="{4D6DE67F-052F-483C-8F36-345E11A73D8D}" type="pres">
      <dgm:prSet presAssocID="{5F7458F0-FDB4-4EFC-88C0-0336D32F8F7C}" presName="rootConnector" presStyleLbl="node2" presStyleIdx="4" presStyleCnt="6"/>
      <dgm:spPr/>
    </dgm:pt>
    <dgm:pt modelId="{AFBE2508-9FAB-4BF9-B5B9-5174E756065C}" type="pres">
      <dgm:prSet presAssocID="{5F7458F0-FDB4-4EFC-88C0-0336D32F8F7C}" presName="hierChild4" presStyleCnt="0"/>
      <dgm:spPr/>
    </dgm:pt>
    <dgm:pt modelId="{F1C5A981-1CEF-4100-82D4-B9B43B9844EC}" type="pres">
      <dgm:prSet presAssocID="{7D98A518-68EB-4B84-9EA2-CD08594018B0}" presName="Name50" presStyleLbl="parChTrans1D3" presStyleIdx="15" presStyleCnt="22"/>
      <dgm:spPr/>
    </dgm:pt>
    <dgm:pt modelId="{49F5D669-B7DA-403E-81C3-4D1687877B1E}" type="pres">
      <dgm:prSet presAssocID="{6F1B4FD2-10FB-48B4-8569-1DDFB3708AAA}" presName="hierRoot2" presStyleCnt="0">
        <dgm:presLayoutVars>
          <dgm:hierBranch val="r"/>
        </dgm:presLayoutVars>
      </dgm:prSet>
      <dgm:spPr/>
    </dgm:pt>
    <dgm:pt modelId="{08B15ABF-F976-4BA0-B3C0-E70EB32AC859}" type="pres">
      <dgm:prSet presAssocID="{6F1B4FD2-10FB-48B4-8569-1DDFB3708AAA}" presName="rootComposite" presStyleCnt="0"/>
      <dgm:spPr/>
    </dgm:pt>
    <dgm:pt modelId="{B0561FC9-01E4-41B0-9BC7-4A8DC253FF75}" type="pres">
      <dgm:prSet presAssocID="{6F1B4FD2-10FB-48B4-8569-1DDFB3708AAA}" presName="rootText" presStyleLbl="node3" presStyleIdx="15" presStyleCnt="22">
        <dgm:presLayoutVars>
          <dgm:chPref val="3"/>
        </dgm:presLayoutVars>
      </dgm:prSet>
      <dgm:spPr/>
    </dgm:pt>
    <dgm:pt modelId="{738DDFB0-50C0-4AA4-B49E-7F3C2B01CEB7}" type="pres">
      <dgm:prSet presAssocID="{6F1B4FD2-10FB-48B4-8569-1DDFB3708AAA}" presName="rootConnector" presStyleLbl="node3" presStyleIdx="15" presStyleCnt="22"/>
      <dgm:spPr/>
    </dgm:pt>
    <dgm:pt modelId="{96685313-340B-4929-A95C-B6EF93C65B16}" type="pres">
      <dgm:prSet presAssocID="{6F1B4FD2-10FB-48B4-8569-1DDFB3708AAA}" presName="hierChild4" presStyleCnt="0"/>
      <dgm:spPr/>
    </dgm:pt>
    <dgm:pt modelId="{02FA3636-E0EE-404E-9398-DA75D992DC5C}" type="pres">
      <dgm:prSet presAssocID="{6F1B4FD2-10FB-48B4-8569-1DDFB3708AAA}" presName="hierChild5" presStyleCnt="0"/>
      <dgm:spPr/>
    </dgm:pt>
    <dgm:pt modelId="{43BA20EB-07A9-460D-822C-704DF858A4B2}" type="pres">
      <dgm:prSet presAssocID="{94360533-0C4D-485B-8E8A-4EE09E5BF05C}" presName="Name50" presStyleLbl="parChTrans1D3" presStyleIdx="16" presStyleCnt="22"/>
      <dgm:spPr/>
    </dgm:pt>
    <dgm:pt modelId="{CF1B811F-881C-448A-8FA5-123E38B992DD}" type="pres">
      <dgm:prSet presAssocID="{5478A5EE-137A-4CC8-809F-A93E5DC6F855}" presName="hierRoot2" presStyleCnt="0">
        <dgm:presLayoutVars>
          <dgm:hierBranch val="r"/>
        </dgm:presLayoutVars>
      </dgm:prSet>
      <dgm:spPr/>
    </dgm:pt>
    <dgm:pt modelId="{F6503916-2053-4858-95A8-149974D4E07C}" type="pres">
      <dgm:prSet presAssocID="{5478A5EE-137A-4CC8-809F-A93E5DC6F855}" presName="rootComposite" presStyleCnt="0"/>
      <dgm:spPr/>
    </dgm:pt>
    <dgm:pt modelId="{FCB2E956-248D-4F77-8476-E56F2D01B062}" type="pres">
      <dgm:prSet presAssocID="{5478A5EE-137A-4CC8-809F-A93E5DC6F855}" presName="rootText" presStyleLbl="node3" presStyleIdx="16" presStyleCnt="22">
        <dgm:presLayoutVars>
          <dgm:chPref val="3"/>
        </dgm:presLayoutVars>
      </dgm:prSet>
      <dgm:spPr/>
    </dgm:pt>
    <dgm:pt modelId="{8E209278-3D30-427D-9637-4B41B69CD505}" type="pres">
      <dgm:prSet presAssocID="{5478A5EE-137A-4CC8-809F-A93E5DC6F855}" presName="rootConnector" presStyleLbl="node3" presStyleIdx="16" presStyleCnt="22"/>
      <dgm:spPr/>
    </dgm:pt>
    <dgm:pt modelId="{993D056C-5A8E-4B10-B845-BFC4ABDFC8FA}" type="pres">
      <dgm:prSet presAssocID="{5478A5EE-137A-4CC8-809F-A93E5DC6F855}" presName="hierChild4" presStyleCnt="0"/>
      <dgm:spPr/>
    </dgm:pt>
    <dgm:pt modelId="{75DB6E68-4397-45D5-B888-1EC6B62EC016}" type="pres">
      <dgm:prSet presAssocID="{5478A5EE-137A-4CC8-809F-A93E5DC6F855}" presName="hierChild5" presStyleCnt="0"/>
      <dgm:spPr/>
    </dgm:pt>
    <dgm:pt modelId="{8ECF5A59-9EB9-4C66-A537-3F56B87CE147}" type="pres">
      <dgm:prSet presAssocID="{389D8F01-69F3-460B-8C43-571168D148BF}" presName="Name50" presStyleLbl="parChTrans1D3" presStyleIdx="17" presStyleCnt="22"/>
      <dgm:spPr/>
    </dgm:pt>
    <dgm:pt modelId="{8008DE4E-E946-49CE-8F7C-7B2AF28749BE}" type="pres">
      <dgm:prSet presAssocID="{70E5AF83-FD16-4D34-BC16-6A13677A8FDC}" presName="hierRoot2" presStyleCnt="0">
        <dgm:presLayoutVars>
          <dgm:hierBranch val="r"/>
        </dgm:presLayoutVars>
      </dgm:prSet>
      <dgm:spPr/>
    </dgm:pt>
    <dgm:pt modelId="{AB5CF84D-7929-4DD3-B5A4-F279B069CBE3}" type="pres">
      <dgm:prSet presAssocID="{70E5AF83-FD16-4D34-BC16-6A13677A8FDC}" presName="rootComposite" presStyleCnt="0"/>
      <dgm:spPr/>
    </dgm:pt>
    <dgm:pt modelId="{315B0655-F983-4AB3-A251-C3A52EFA4EE1}" type="pres">
      <dgm:prSet presAssocID="{70E5AF83-FD16-4D34-BC16-6A13677A8FDC}" presName="rootText" presStyleLbl="node3" presStyleIdx="17" presStyleCnt="22">
        <dgm:presLayoutVars>
          <dgm:chPref val="3"/>
        </dgm:presLayoutVars>
      </dgm:prSet>
      <dgm:spPr/>
    </dgm:pt>
    <dgm:pt modelId="{A29A2CDB-5DF3-4E10-B8C7-FDFE2ADE11EA}" type="pres">
      <dgm:prSet presAssocID="{70E5AF83-FD16-4D34-BC16-6A13677A8FDC}" presName="rootConnector" presStyleLbl="node3" presStyleIdx="17" presStyleCnt="22"/>
      <dgm:spPr/>
    </dgm:pt>
    <dgm:pt modelId="{9931DD34-21E7-4B59-AE48-54DDDC55ED61}" type="pres">
      <dgm:prSet presAssocID="{70E5AF83-FD16-4D34-BC16-6A13677A8FDC}" presName="hierChild4" presStyleCnt="0"/>
      <dgm:spPr/>
    </dgm:pt>
    <dgm:pt modelId="{EEA0CCE1-F6D1-4E4A-B8D1-D29F6CDC2541}" type="pres">
      <dgm:prSet presAssocID="{70E5AF83-FD16-4D34-BC16-6A13677A8FDC}" presName="hierChild5" presStyleCnt="0"/>
      <dgm:spPr/>
    </dgm:pt>
    <dgm:pt modelId="{0C7F114F-F174-49CB-9B16-F1A839F25F6E}" type="pres">
      <dgm:prSet presAssocID="{6DE10085-86CD-428E-8B48-D161711A8D1B}" presName="Name50" presStyleLbl="parChTrans1D3" presStyleIdx="18" presStyleCnt="22"/>
      <dgm:spPr/>
    </dgm:pt>
    <dgm:pt modelId="{99653FC3-A6B6-4E4F-A0E0-02BFFDDEB2A7}" type="pres">
      <dgm:prSet presAssocID="{CE4114BB-BC8F-476B-BA6F-7EB221B794D7}" presName="hierRoot2" presStyleCnt="0">
        <dgm:presLayoutVars>
          <dgm:hierBranch val="r"/>
        </dgm:presLayoutVars>
      </dgm:prSet>
      <dgm:spPr/>
    </dgm:pt>
    <dgm:pt modelId="{B119AA5A-95C6-4671-835E-FE5F012DAD9C}" type="pres">
      <dgm:prSet presAssocID="{CE4114BB-BC8F-476B-BA6F-7EB221B794D7}" presName="rootComposite" presStyleCnt="0"/>
      <dgm:spPr/>
    </dgm:pt>
    <dgm:pt modelId="{6774CD74-A704-43E0-8E17-4F3D65C6393B}" type="pres">
      <dgm:prSet presAssocID="{CE4114BB-BC8F-476B-BA6F-7EB221B794D7}" presName="rootText" presStyleLbl="node3" presStyleIdx="18" presStyleCnt="22">
        <dgm:presLayoutVars>
          <dgm:chPref val="3"/>
        </dgm:presLayoutVars>
      </dgm:prSet>
      <dgm:spPr/>
    </dgm:pt>
    <dgm:pt modelId="{9919285A-EB7A-4699-A7FC-AC03CA5B694B}" type="pres">
      <dgm:prSet presAssocID="{CE4114BB-BC8F-476B-BA6F-7EB221B794D7}" presName="rootConnector" presStyleLbl="node3" presStyleIdx="18" presStyleCnt="22"/>
      <dgm:spPr/>
    </dgm:pt>
    <dgm:pt modelId="{5DBDA8A5-EAD9-47E7-A7BD-AF1298AB7202}" type="pres">
      <dgm:prSet presAssocID="{CE4114BB-BC8F-476B-BA6F-7EB221B794D7}" presName="hierChild4" presStyleCnt="0"/>
      <dgm:spPr/>
    </dgm:pt>
    <dgm:pt modelId="{2E8DEA8D-1C2B-463F-82CC-66568C7B9163}" type="pres">
      <dgm:prSet presAssocID="{CE4114BB-BC8F-476B-BA6F-7EB221B794D7}" presName="hierChild5" presStyleCnt="0"/>
      <dgm:spPr/>
    </dgm:pt>
    <dgm:pt modelId="{7A05E67D-3F64-4A76-B315-1683FED0DADE}" type="pres">
      <dgm:prSet presAssocID="{5F7458F0-FDB4-4EFC-88C0-0336D32F8F7C}" presName="hierChild5" presStyleCnt="0"/>
      <dgm:spPr/>
    </dgm:pt>
    <dgm:pt modelId="{83AF3A2C-B9EB-40EC-B02B-88D7DD1EEBC5}" type="pres">
      <dgm:prSet presAssocID="{1317AD3A-04D9-49FD-9DDD-7BEF4AA20B4F}" presName="Name35" presStyleLbl="parChTrans1D2" presStyleIdx="5" presStyleCnt="6"/>
      <dgm:spPr/>
    </dgm:pt>
    <dgm:pt modelId="{758514A4-CB24-416D-B645-13A778535B1B}" type="pres">
      <dgm:prSet presAssocID="{1FB4FA48-5AC9-4714-BDA9-6E84D902229D}" presName="hierRoot2" presStyleCnt="0">
        <dgm:presLayoutVars>
          <dgm:hierBranch val="l"/>
        </dgm:presLayoutVars>
      </dgm:prSet>
      <dgm:spPr/>
    </dgm:pt>
    <dgm:pt modelId="{75D5F47E-946A-4175-A5BF-B0B5AE689588}" type="pres">
      <dgm:prSet presAssocID="{1FB4FA48-5AC9-4714-BDA9-6E84D902229D}" presName="rootComposite" presStyleCnt="0"/>
      <dgm:spPr/>
    </dgm:pt>
    <dgm:pt modelId="{7F1E2460-3F17-432A-A16A-1A335F0E5F3C}" type="pres">
      <dgm:prSet presAssocID="{1FB4FA48-5AC9-4714-BDA9-6E84D902229D}" presName="rootText" presStyleLbl="node2" presStyleIdx="5" presStyleCnt="6">
        <dgm:presLayoutVars>
          <dgm:chPref val="3"/>
        </dgm:presLayoutVars>
      </dgm:prSet>
      <dgm:spPr/>
    </dgm:pt>
    <dgm:pt modelId="{48C6EAA4-7AA9-44D3-BD9C-7FD3CAB5B71B}" type="pres">
      <dgm:prSet presAssocID="{1FB4FA48-5AC9-4714-BDA9-6E84D902229D}" presName="rootConnector" presStyleLbl="node2" presStyleIdx="5" presStyleCnt="6"/>
      <dgm:spPr/>
    </dgm:pt>
    <dgm:pt modelId="{A6E7C687-F8A9-4A99-8334-0F4412553B25}" type="pres">
      <dgm:prSet presAssocID="{1FB4FA48-5AC9-4714-BDA9-6E84D902229D}" presName="hierChild4" presStyleCnt="0"/>
      <dgm:spPr/>
    </dgm:pt>
    <dgm:pt modelId="{A380CD49-A05E-403F-812F-3DD7BF8B8792}" type="pres">
      <dgm:prSet presAssocID="{468A0A07-4861-423B-9FFF-9D7368116CAA}" presName="Name50" presStyleLbl="parChTrans1D3" presStyleIdx="19" presStyleCnt="22"/>
      <dgm:spPr/>
    </dgm:pt>
    <dgm:pt modelId="{BF348C80-A8EB-4E60-8998-E84A23EB23AF}" type="pres">
      <dgm:prSet presAssocID="{3CC9DF25-D5F2-4260-B920-A625E99C2ACE}" presName="hierRoot2" presStyleCnt="0">
        <dgm:presLayoutVars>
          <dgm:hierBranch val="r"/>
        </dgm:presLayoutVars>
      </dgm:prSet>
      <dgm:spPr/>
    </dgm:pt>
    <dgm:pt modelId="{DAFE1F40-049A-4BCE-B075-5B1696A343E3}" type="pres">
      <dgm:prSet presAssocID="{3CC9DF25-D5F2-4260-B920-A625E99C2ACE}" presName="rootComposite" presStyleCnt="0"/>
      <dgm:spPr/>
    </dgm:pt>
    <dgm:pt modelId="{76D601E1-1055-4261-AE1E-95F387431D6B}" type="pres">
      <dgm:prSet presAssocID="{3CC9DF25-D5F2-4260-B920-A625E99C2ACE}" presName="rootText" presStyleLbl="node3" presStyleIdx="19" presStyleCnt="22">
        <dgm:presLayoutVars>
          <dgm:chPref val="3"/>
        </dgm:presLayoutVars>
      </dgm:prSet>
      <dgm:spPr/>
    </dgm:pt>
    <dgm:pt modelId="{599020C1-94A1-44A4-A5A7-620ACFBD99FF}" type="pres">
      <dgm:prSet presAssocID="{3CC9DF25-D5F2-4260-B920-A625E99C2ACE}" presName="rootConnector" presStyleLbl="node3" presStyleIdx="19" presStyleCnt="22"/>
      <dgm:spPr/>
    </dgm:pt>
    <dgm:pt modelId="{B562CA4C-8B7A-4225-93B1-7DAA1BD61E76}" type="pres">
      <dgm:prSet presAssocID="{3CC9DF25-D5F2-4260-B920-A625E99C2ACE}" presName="hierChild4" presStyleCnt="0"/>
      <dgm:spPr/>
    </dgm:pt>
    <dgm:pt modelId="{01CF7AE0-0FE4-404B-96DA-F119346CEC60}" type="pres">
      <dgm:prSet presAssocID="{3CC9DF25-D5F2-4260-B920-A625E99C2ACE}" presName="hierChild5" presStyleCnt="0"/>
      <dgm:spPr/>
    </dgm:pt>
    <dgm:pt modelId="{DFB6B24E-1829-493D-AEB1-98868D5344F0}" type="pres">
      <dgm:prSet presAssocID="{4D426783-D781-46A3-9ECB-19C1004390C6}" presName="Name50" presStyleLbl="parChTrans1D3" presStyleIdx="20" presStyleCnt="22"/>
      <dgm:spPr/>
    </dgm:pt>
    <dgm:pt modelId="{56425167-B10F-41C2-B7C7-D54009E7E558}" type="pres">
      <dgm:prSet presAssocID="{1A5C4682-8579-4C34-BFD7-9112A6F62FDD}" presName="hierRoot2" presStyleCnt="0">
        <dgm:presLayoutVars>
          <dgm:hierBranch val="l"/>
        </dgm:presLayoutVars>
      </dgm:prSet>
      <dgm:spPr/>
    </dgm:pt>
    <dgm:pt modelId="{0CB53759-DC72-41CD-A95D-FAD81CE69436}" type="pres">
      <dgm:prSet presAssocID="{1A5C4682-8579-4C34-BFD7-9112A6F62FDD}" presName="rootComposite" presStyleCnt="0"/>
      <dgm:spPr/>
    </dgm:pt>
    <dgm:pt modelId="{D6833D66-2CA6-47B6-9C51-DBDF98DE9F4D}" type="pres">
      <dgm:prSet presAssocID="{1A5C4682-8579-4C34-BFD7-9112A6F62FDD}" presName="rootText" presStyleLbl="node3" presStyleIdx="20" presStyleCnt="22">
        <dgm:presLayoutVars>
          <dgm:chPref val="3"/>
        </dgm:presLayoutVars>
      </dgm:prSet>
      <dgm:spPr/>
    </dgm:pt>
    <dgm:pt modelId="{94C0A2EF-E100-4EF8-9042-0648810A7ADA}" type="pres">
      <dgm:prSet presAssocID="{1A5C4682-8579-4C34-BFD7-9112A6F62FDD}" presName="rootConnector" presStyleLbl="node3" presStyleIdx="20" presStyleCnt="22"/>
      <dgm:spPr/>
    </dgm:pt>
    <dgm:pt modelId="{D25C8115-63AF-484D-87A2-060C40D90739}" type="pres">
      <dgm:prSet presAssocID="{1A5C4682-8579-4C34-BFD7-9112A6F62FDD}" presName="hierChild4" presStyleCnt="0"/>
      <dgm:spPr/>
    </dgm:pt>
    <dgm:pt modelId="{91D02F6A-17D0-4315-AA8A-9399D8C3627C}" type="pres">
      <dgm:prSet presAssocID="{1A5C4682-8579-4C34-BFD7-9112A6F62FDD}" presName="hierChild5" presStyleCnt="0"/>
      <dgm:spPr/>
    </dgm:pt>
    <dgm:pt modelId="{AFD6E7E5-BC6D-4AAF-9D1D-81CCF485944B}" type="pres">
      <dgm:prSet presAssocID="{3990A2BF-1930-4710-ACC8-A024E264BDCB}" presName="Name50" presStyleLbl="parChTrans1D3" presStyleIdx="21" presStyleCnt="22"/>
      <dgm:spPr/>
    </dgm:pt>
    <dgm:pt modelId="{F029AA68-EE01-493C-BA44-D40979D7CA5C}" type="pres">
      <dgm:prSet presAssocID="{C379E8D1-74D5-4381-80F9-0A80EEF61755}" presName="hierRoot2" presStyleCnt="0">
        <dgm:presLayoutVars>
          <dgm:hierBranch val="l"/>
        </dgm:presLayoutVars>
      </dgm:prSet>
      <dgm:spPr/>
    </dgm:pt>
    <dgm:pt modelId="{16D0480E-EE46-4C15-85B6-D3E061C7D4DA}" type="pres">
      <dgm:prSet presAssocID="{C379E8D1-74D5-4381-80F9-0A80EEF61755}" presName="rootComposite" presStyleCnt="0"/>
      <dgm:spPr/>
    </dgm:pt>
    <dgm:pt modelId="{0F88FEDB-D606-45F8-9113-E74B832144C1}" type="pres">
      <dgm:prSet presAssocID="{C379E8D1-74D5-4381-80F9-0A80EEF61755}" presName="rootText" presStyleLbl="node3" presStyleIdx="21" presStyleCnt="22">
        <dgm:presLayoutVars>
          <dgm:chPref val="3"/>
        </dgm:presLayoutVars>
      </dgm:prSet>
      <dgm:spPr/>
    </dgm:pt>
    <dgm:pt modelId="{DB91A77F-EFAD-4FB2-862E-32C403716E9D}" type="pres">
      <dgm:prSet presAssocID="{C379E8D1-74D5-4381-80F9-0A80EEF61755}" presName="rootConnector" presStyleLbl="node3" presStyleIdx="21" presStyleCnt="22"/>
      <dgm:spPr/>
    </dgm:pt>
    <dgm:pt modelId="{BC07A239-3B95-4523-AA43-F29433B49619}" type="pres">
      <dgm:prSet presAssocID="{C379E8D1-74D5-4381-80F9-0A80EEF61755}" presName="hierChild4" presStyleCnt="0"/>
      <dgm:spPr/>
    </dgm:pt>
    <dgm:pt modelId="{5B99AB07-D772-4BD5-BA9D-97973984A910}" type="pres">
      <dgm:prSet presAssocID="{C379E8D1-74D5-4381-80F9-0A80EEF61755}" presName="hierChild5" presStyleCnt="0"/>
      <dgm:spPr/>
    </dgm:pt>
    <dgm:pt modelId="{1DF0721A-AD4A-423C-8E6F-524DEC10C58F}" type="pres">
      <dgm:prSet presAssocID="{1FB4FA48-5AC9-4714-BDA9-6E84D902229D}" presName="hierChild5" presStyleCnt="0"/>
      <dgm:spPr/>
    </dgm:pt>
    <dgm:pt modelId="{3D4F36C8-FACE-4082-AFE6-A6D104AED23D}" type="pres">
      <dgm:prSet presAssocID="{F0919C81-A3FB-4D72-946B-B3B7B60895B7}" presName="hierChild3" presStyleCnt="0"/>
      <dgm:spPr/>
    </dgm:pt>
  </dgm:ptLst>
  <dgm:cxnLst>
    <dgm:cxn modelId="{C6CED8BB-2826-4993-A1E6-80F0CF67CB2D}" type="presOf" srcId="{1FB4FA48-5AC9-4714-BDA9-6E84D902229D}" destId="{48C6EAA4-7AA9-44D3-BD9C-7FD3CAB5B71B}" srcOrd="1" destOrd="0" presId="urn:microsoft.com/office/officeart/2005/8/layout/orgChart1"/>
    <dgm:cxn modelId="{0994D84B-2C52-4367-BF95-D589E3578138}" type="presOf" srcId="{5478A5EE-137A-4CC8-809F-A93E5DC6F855}" destId="{8E209278-3D30-427D-9637-4B41B69CD505}" srcOrd="1" destOrd="0" presId="urn:microsoft.com/office/officeart/2005/8/layout/orgChart1"/>
    <dgm:cxn modelId="{4DCD8F80-EF2D-46C1-A89D-4C46AEE39B4C}" type="presOf" srcId="{CBB410C8-9FBE-4236-BBF2-8FF1510E1E92}" destId="{7D13AE9F-852D-4DE0-BD68-97627D5FA2AD}" srcOrd="1" destOrd="0" presId="urn:microsoft.com/office/officeart/2005/8/layout/orgChart1"/>
    <dgm:cxn modelId="{9BE6CC32-C632-4BC3-ACF3-FAB68FEADF14}" type="presOf" srcId="{EE3C2F1E-F377-447B-A0A5-60F010897CA7}" destId="{7E97F2B9-ECAA-42DE-B081-392E17DBA27E}" srcOrd="0" destOrd="0" presId="urn:microsoft.com/office/officeart/2005/8/layout/orgChart1"/>
    <dgm:cxn modelId="{DD1E2BB1-934B-4CF0-9D2B-6AF95DA962A9}" type="presOf" srcId="{AF595398-54A7-44CF-A67A-1D4AD7533EB3}" destId="{92F0244D-1152-4B9D-B39D-6B40513671C2}" srcOrd="0" destOrd="0" presId="urn:microsoft.com/office/officeart/2005/8/layout/orgChart1"/>
    <dgm:cxn modelId="{1FB35DEF-C8D2-4484-9E11-B9299FA9F416}" type="presOf" srcId="{C379E8D1-74D5-4381-80F9-0A80EEF61755}" destId="{DB91A77F-EFAD-4FB2-862E-32C403716E9D}" srcOrd="1" destOrd="0" presId="urn:microsoft.com/office/officeart/2005/8/layout/orgChart1"/>
    <dgm:cxn modelId="{B2C3C90C-0492-40D8-8617-1A1643238B2E}" type="presOf" srcId="{7BBB32EB-58B2-48DA-9BC3-A18EE23CC55C}" destId="{506927D8-F85A-4B06-984E-4C9E3C15DF87}" srcOrd="1" destOrd="0" presId="urn:microsoft.com/office/officeart/2005/8/layout/orgChart1"/>
    <dgm:cxn modelId="{8FD89232-AB6A-46C7-9BFA-553464ACA014}" type="presOf" srcId="{58475FF5-880A-4DC0-A044-088DA6307653}" destId="{40DDA675-7FD6-4EE6-86B7-106080F32AF5}" srcOrd="0" destOrd="0" presId="urn:microsoft.com/office/officeart/2005/8/layout/orgChart1"/>
    <dgm:cxn modelId="{261AC011-CE91-4541-8E65-788EE045D953}" type="presOf" srcId="{8B1E8D56-352F-4628-8AB3-D15CF5879CB6}" destId="{EB497729-9707-4F03-B154-D4F3AB938B4F}" srcOrd="1" destOrd="0" presId="urn:microsoft.com/office/officeart/2005/8/layout/orgChart1"/>
    <dgm:cxn modelId="{EEC166C5-E740-4E0B-9159-51A80C0FAB4A}" srcId="{F0919C81-A3FB-4D72-946B-B3B7B60895B7}" destId="{6851214F-3FB4-4511-B080-84A47ADEB4F1}" srcOrd="0" destOrd="0" parTransId="{EC3544FC-B245-40EA-9786-18FFA452CFB4}" sibTransId="{499632C5-CB13-4FB2-8BFD-8F4F3A4963B2}"/>
    <dgm:cxn modelId="{0DBE84EF-7549-4CF3-B08F-233395DDE39D}" type="presOf" srcId="{1A5C4682-8579-4C34-BFD7-9112A6F62FDD}" destId="{D6833D66-2CA6-47B6-9C51-DBDF98DE9F4D}" srcOrd="0" destOrd="0" presId="urn:microsoft.com/office/officeart/2005/8/layout/orgChart1"/>
    <dgm:cxn modelId="{86DFD6B2-6795-4D95-89EF-F54FB286FECD}" type="presOf" srcId="{CB4C67E3-ADCF-4D5D-8A76-B2877282F3B8}" destId="{A399E093-37FB-4729-8D0B-5DB852F64CAB}" srcOrd="1" destOrd="0" presId="urn:microsoft.com/office/officeart/2005/8/layout/orgChart1"/>
    <dgm:cxn modelId="{6E971AD0-FF47-4DC8-B5EC-EC31FD68FF5D}" srcId="{F79C1A8F-7543-4EB3-A4FD-AD9EC00C3551}" destId="{EDB7CC80-0BB1-4D84-B2D1-09FF65E78FB1}" srcOrd="1" destOrd="0" parTransId="{66A8377C-61DD-440A-B388-B9635C7B6AEA}" sibTransId="{F8E6D18C-4980-40D5-B7D7-E71F65AFFFAA}"/>
    <dgm:cxn modelId="{717CDE2A-A483-4DAE-A9A6-19CF05259BC3}" type="presOf" srcId="{51175A2D-1723-4885-A471-AFAE4E96144A}" destId="{4949803E-285B-4FDE-9CE7-E50EEC4773FC}" srcOrd="0" destOrd="0" presId="urn:microsoft.com/office/officeart/2005/8/layout/orgChart1"/>
    <dgm:cxn modelId="{67B3F738-D246-46F9-8DC0-9A6AFAEC6FD5}" srcId="{F0919C81-A3FB-4D72-946B-B3B7B60895B7}" destId="{1FB4FA48-5AC9-4714-BDA9-6E84D902229D}" srcOrd="5" destOrd="0" parTransId="{1317AD3A-04D9-49FD-9DDD-7BEF4AA20B4F}" sibTransId="{3676D83C-8409-4EA6-8737-0506B2229656}"/>
    <dgm:cxn modelId="{4FFBCF8A-74E6-445B-A2C5-5A43103AB0EA}" type="presOf" srcId="{E265C058-4430-4E0F-B42E-7070FA721B7A}" destId="{50B12A9B-7658-4D63-A198-96452B2A42A1}" srcOrd="0" destOrd="0" presId="urn:microsoft.com/office/officeart/2005/8/layout/orgChart1"/>
    <dgm:cxn modelId="{E28DBA52-A2CB-4DB2-B95C-5118B9C731BC}" srcId="{83FE8DD6-F9B4-4337-A19B-1AE7E50A9227}" destId="{F330823D-6825-4E8A-BCF5-E8F313451CA7}" srcOrd="1" destOrd="0" parTransId="{869BE240-3F5A-40C7-853D-6D2F66C559D9}" sibTransId="{50C88A8B-DF85-4D12-9BC3-1DECA068EDCE}"/>
    <dgm:cxn modelId="{2AD2C902-6710-47FD-ADED-BAC796736E92}" type="presOf" srcId="{422A1C38-EEF8-4822-9D89-BC7305214F98}" destId="{0B508D21-D131-4A1A-8794-1AD12B6D4833}" srcOrd="1" destOrd="0" presId="urn:microsoft.com/office/officeart/2005/8/layout/orgChart1"/>
    <dgm:cxn modelId="{06DFCCCB-D2D6-43BA-9647-9AF20222068E}" type="presOf" srcId="{94360533-0C4D-485B-8E8A-4EE09E5BF05C}" destId="{43BA20EB-07A9-460D-822C-704DF858A4B2}" srcOrd="0" destOrd="0" presId="urn:microsoft.com/office/officeart/2005/8/layout/orgChart1"/>
    <dgm:cxn modelId="{A63B7812-64FC-4E3D-943E-C07B9729F709}" type="presOf" srcId="{5F51EDD8-7E3D-4593-888D-7499C363E35E}" destId="{491A21C5-6EF9-419B-A67B-54FD8734F89F}" srcOrd="0" destOrd="0" presId="urn:microsoft.com/office/officeart/2005/8/layout/orgChart1"/>
    <dgm:cxn modelId="{10E26FDB-DF43-4BD5-92C8-C02A54F6220A}" type="presOf" srcId="{5F51EDD8-7E3D-4593-888D-7499C363E35E}" destId="{D4341086-B7CD-444C-9E27-6FB575AC74DF}" srcOrd="1" destOrd="0" presId="urn:microsoft.com/office/officeart/2005/8/layout/orgChart1"/>
    <dgm:cxn modelId="{A39FC02E-E94B-4EC4-AA54-2E22A9F46032}" type="presOf" srcId="{869BE240-3F5A-40C7-853D-6D2F66C559D9}" destId="{5197DBB4-5815-4E54-91A2-B609DDFD9685}" srcOrd="0" destOrd="0" presId="urn:microsoft.com/office/officeart/2005/8/layout/orgChart1"/>
    <dgm:cxn modelId="{123A914A-4A9A-43E3-99DC-C505C11F67FE}" type="presOf" srcId="{389D8F01-69F3-460B-8C43-571168D148BF}" destId="{8ECF5A59-9EB9-4C66-A537-3F56B87CE147}" srcOrd="0" destOrd="0" presId="urn:microsoft.com/office/officeart/2005/8/layout/orgChart1"/>
    <dgm:cxn modelId="{9610309E-E588-4536-AAD0-01EBB91C7F54}" type="presOf" srcId="{70E5AF83-FD16-4D34-BC16-6A13677A8FDC}" destId="{315B0655-F983-4AB3-A251-C3A52EFA4EE1}" srcOrd="0" destOrd="0" presId="urn:microsoft.com/office/officeart/2005/8/layout/orgChart1"/>
    <dgm:cxn modelId="{59F74881-C96F-4423-B877-9670B95D94A2}" srcId="{83FE8DD6-F9B4-4337-A19B-1AE7E50A9227}" destId="{20297D08-5A00-43A7-A596-9C35524A79A8}" srcOrd="0" destOrd="0" parTransId="{27974A48-9E11-418B-AA47-A5406692DE22}" sibTransId="{DD2609E2-033A-4A61-BC85-083CC99BD6F0}"/>
    <dgm:cxn modelId="{2CEFA790-A831-4AF1-B99E-9A892FBBA9E6}" type="presOf" srcId="{321442A0-6C45-4C25-8157-BE8A38501603}" destId="{8BBE6E10-FCC6-48D2-9558-6471C94383B7}" srcOrd="0" destOrd="0" presId="urn:microsoft.com/office/officeart/2005/8/layout/orgChart1"/>
    <dgm:cxn modelId="{00F0C853-78DB-4D3B-BCED-750C0DA0697B}" srcId="{9F3F6DF4-1355-4922-A7C2-8216FC3E072F}" destId="{422A1C38-EEF8-4822-9D89-BC7305214F98}" srcOrd="1" destOrd="0" parTransId="{4E5A438B-91A4-4680-A317-97C611FF7F80}" sibTransId="{F776F329-89FA-4DC9-8D02-7ED7F583E74E}"/>
    <dgm:cxn modelId="{A8AC78B2-5C51-404A-939B-F6CEDF7C974F}" srcId="{8B1E8D56-352F-4628-8AB3-D15CF5879CB6}" destId="{7BBB32EB-58B2-48DA-9BC3-A18EE23CC55C}" srcOrd="0" destOrd="0" parTransId="{EE3C2F1E-F377-447B-A0A5-60F010897CA7}" sibTransId="{A50612D3-6B07-4077-860B-17346FECE146}"/>
    <dgm:cxn modelId="{7364707C-1238-49F9-A918-4C2EB85E6355}" srcId="{1FB4FA48-5AC9-4714-BDA9-6E84D902229D}" destId="{1A5C4682-8579-4C34-BFD7-9112A6F62FDD}" srcOrd="1" destOrd="0" parTransId="{4D426783-D781-46A3-9ECB-19C1004390C6}" sibTransId="{4AC71ABE-8164-43E3-B920-BA0FC0B5FB36}"/>
    <dgm:cxn modelId="{3ACEDA50-4392-4812-95D5-72CA85740D6A}" type="presOf" srcId="{4D426783-D781-46A3-9ECB-19C1004390C6}" destId="{DFB6B24E-1829-493D-AEB1-98868D5344F0}" srcOrd="0" destOrd="0" presId="urn:microsoft.com/office/officeart/2005/8/layout/orgChart1"/>
    <dgm:cxn modelId="{A7683CDA-55B1-4571-8C9D-153570C3050B}" type="presOf" srcId="{6F1B4FD2-10FB-48B4-8569-1DDFB3708AAA}" destId="{738DDFB0-50C0-4AA4-B49E-7F3C2B01CEB7}" srcOrd="1" destOrd="0" presId="urn:microsoft.com/office/officeart/2005/8/layout/orgChart1"/>
    <dgm:cxn modelId="{24C3F27A-3824-4FA7-82E7-45EDBD973C51}" type="presOf" srcId="{F79C1A8F-7543-4EB3-A4FD-AD9EC00C3551}" destId="{74E2D105-8CAF-4C0C-9835-E753EAAD1C48}" srcOrd="0" destOrd="0" presId="urn:microsoft.com/office/officeart/2005/8/layout/orgChart1"/>
    <dgm:cxn modelId="{53014278-8F37-465C-96E7-43AD513D93F9}" type="presOf" srcId="{1E581FCD-7363-4995-929D-C51D402C3BB0}" destId="{B173C562-80F5-4DDE-BD90-180B4AFC04CF}" srcOrd="0" destOrd="0" presId="urn:microsoft.com/office/officeart/2005/8/layout/orgChart1"/>
    <dgm:cxn modelId="{82D8D13D-4A2E-4290-A120-E4140F65B832}" type="presOf" srcId="{468A0A07-4861-423B-9FFF-9D7368116CAA}" destId="{A380CD49-A05E-403F-812F-3DD7BF8B8792}" srcOrd="0" destOrd="0" presId="urn:microsoft.com/office/officeart/2005/8/layout/orgChart1"/>
    <dgm:cxn modelId="{D11F4FEE-E330-47B1-B91D-4AD02DBAF3A3}" type="presOf" srcId="{EAF9F4F9-489A-4216-BA99-2BD4D755F96C}" destId="{6F6033D9-69C4-4732-AC88-389D17186A15}" srcOrd="0" destOrd="0" presId="urn:microsoft.com/office/officeart/2005/8/layout/orgChart1"/>
    <dgm:cxn modelId="{9FF070AB-9D30-4AB3-81DF-D840B560E230}" type="presOf" srcId="{3990A2BF-1930-4710-ACC8-A024E264BDCB}" destId="{AFD6E7E5-BC6D-4AAF-9D1D-81CCF485944B}" srcOrd="0" destOrd="0" presId="urn:microsoft.com/office/officeart/2005/8/layout/orgChart1"/>
    <dgm:cxn modelId="{AED1644A-2CB5-4727-83F5-18DA4628F491}" srcId="{F0919C81-A3FB-4D72-946B-B3B7B60895B7}" destId="{9F3F6DF4-1355-4922-A7C2-8216FC3E072F}" srcOrd="1" destOrd="0" parTransId="{58475FF5-880A-4DC0-A044-088DA6307653}" sibTransId="{1C3E763D-90CE-4AF3-B0B4-AEEF8B627876}"/>
    <dgm:cxn modelId="{23DC5429-A7F5-4872-A710-204A096E170E}" type="presOf" srcId="{D6A91171-8131-47AF-86C7-D187B835AC38}" destId="{508D5504-E56B-4729-B505-D313B8C479B2}" srcOrd="0" destOrd="0" presId="urn:microsoft.com/office/officeart/2005/8/layout/orgChart1"/>
    <dgm:cxn modelId="{1777C8E4-EBF7-4476-8A19-6CE5E6790474}" type="presOf" srcId="{95963C9D-682A-4327-B080-671FB90E738C}" destId="{A83F4A95-27DA-49E6-83BF-75D9A4020080}" srcOrd="0" destOrd="0" presId="urn:microsoft.com/office/officeart/2005/8/layout/orgChart1"/>
    <dgm:cxn modelId="{5AE43FBE-5042-422A-9E01-E6C8A940A197}" type="presOf" srcId="{EDB7CC80-0BB1-4D84-B2D1-09FF65E78FB1}" destId="{3BA1F8C4-6E66-4DB6-8310-9161B490393D}" srcOrd="1" destOrd="0" presId="urn:microsoft.com/office/officeart/2005/8/layout/orgChart1"/>
    <dgm:cxn modelId="{10C10962-61EF-480F-99D9-7CE52A3CAEC0}" srcId="{5F7458F0-FDB4-4EFC-88C0-0336D32F8F7C}" destId="{5478A5EE-137A-4CC8-809F-A93E5DC6F855}" srcOrd="1" destOrd="0" parTransId="{94360533-0C4D-485B-8E8A-4EE09E5BF05C}" sibTransId="{EEC7C0A3-964F-4C74-A871-57AA97539E3B}"/>
    <dgm:cxn modelId="{738CEE0B-3F5D-460F-BF73-DEF20FBBC2C6}" type="presOf" srcId="{DC47E8E3-CC39-4433-8B04-F9749614A3DD}" destId="{66407B53-18DC-4342-B1F1-F07629CAF2E1}" srcOrd="0" destOrd="0" presId="urn:microsoft.com/office/officeart/2005/8/layout/orgChart1"/>
    <dgm:cxn modelId="{5C7728D7-0737-405C-9829-29639895209E}" type="presOf" srcId="{F330823D-6825-4E8A-BCF5-E8F313451CA7}" destId="{A344B5B7-580F-4EF6-9CFE-F801B1DA049D}" srcOrd="0" destOrd="0" presId="urn:microsoft.com/office/officeart/2005/8/layout/orgChart1"/>
    <dgm:cxn modelId="{4FC32835-2BF1-40DB-A46A-BADF2582035F}" type="presOf" srcId="{83FE8DD6-F9B4-4337-A19B-1AE7E50A9227}" destId="{BAC55A48-9542-49CC-8613-3350244D17FD}" srcOrd="0" destOrd="0" presId="urn:microsoft.com/office/officeart/2005/8/layout/orgChart1"/>
    <dgm:cxn modelId="{5523DFCB-C938-4462-A3BD-9B9C39B6FF71}" type="presOf" srcId="{619AB6F3-7417-4F73-9608-1F3D4C22AFA1}" destId="{5C6D35D0-A03A-458C-A33A-FA28CB117B27}" srcOrd="0" destOrd="0" presId="urn:microsoft.com/office/officeart/2005/8/layout/orgChart1"/>
    <dgm:cxn modelId="{4D7AD743-0333-4860-9C44-ACAEF0E8D589}" type="presOf" srcId="{F0919C81-A3FB-4D72-946B-B3B7B60895B7}" destId="{E057CCF4-2B4C-4011-B7DE-A71098748501}" srcOrd="1" destOrd="0" presId="urn:microsoft.com/office/officeart/2005/8/layout/orgChart1"/>
    <dgm:cxn modelId="{DBD51EB9-1748-4C2F-9826-C72760E372CE}" srcId="{1FB4FA48-5AC9-4714-BDA9-6E84D902229D}" destId="{C379E8D1-74D5-4381-80F9-0A80EEF61755}" srcOrd="2" destOrd="0" parTransId="{3990A2BF-1930-4710-ACC8-A024E264BDCB}" sibTransId="{407ADFEC-419A-4718-86D3-7AA13ADBDD01}"/>
    <dgm:cxn modelId="{41953D75-3C3A-46F3-895E-7B725FF3810E}" type="presOf" srcId="{27974A48-9E11-418B-AA47-A5406692DE22}" destId="{8577E535-3B39-4714-A972-19D5EFE78F71}" srcOrd="0" destOrd="0" presId="urn:microsoft.com/office/officeart/2005/8/layout/orgChart1"/>
    <dgm:cxn modelId="{BBAF7727-C97B-492A-9C50-1D41FAD93AA4}" type="presOf" srcId="{4E5A438B-91A4-4680-A317-97C611FF7F80}" destId="{F5DE34E9-9598-487E-96B5-CA2A8EE7CD7F}" srcOrd="0" destOrd="0" presId="urn:microsoft.com/office/officeart/2005/8/layout/orgChart1"/>
    <dgm:cxn modelId="{CA34A052-B003-4B19-A3D5-8A4ED73FE4C9}" type="presOf" srcId="{3EC3313C-A327-4CDA-9EC7-FFEE93E6C2B6}" destId="{F3BC49EB-70DE-4F4D-B800-4DD9E3D51E6A}" srcOrd="0" destOrd="0" presId="urn:microsoft.com/office/officeart/2005/8/layout/orgChart1"/>
    <dgm:cxn modelId="{120DC74E-489C-4006-A929-5A2056C7D23D}" type="presOf" srcId="{2DA1F6ED-9873-4E29-9039-EE6F35F99D8C}" destId="{2C013AB4-DA0B-45F6-AECB-502FEC2CADBD}" srcOrd="1" destOrd="0" presId="urn:microsoft.com/office/officeart/2005/8/layout/orgChart1"/>
    <dgm:cxn modelId="{46FF7373-622D-40BB-9ECE-EFAEFD3106CF}" srcId="{1FB4FA48-5AC9-4714-BDA9-6E84D902229D}" destId="{3CC9DF25-D5F2-4260-B920-A625E99C2ACE}" srcOrd="0" destOrd="0" parTransId="{468A0A07-4861-423B-9FFF-9D7368116CAA}" sibTransId="{CA973F22-9CF3-40E4-B1BC-41BABC7F38C7}"/>
    <dgm:cxn modelId="{6F52B10E-3EF2-4B3D-9D6C-B9046337CDC3}" type="presOf" srcId="{6851214F-3FB4-4511-B080-84A47ADEB4F1}" destId="{0D0F37C5-832C-4C5C-BE03-B9FCF9EA1845}" srcOrd="0" destOrd="0" presId="urn:microsoft.com/office/officeart/2005/8/layout/orgChart1"/>
    <dgm:cxn modelId="{BAD5B9E4-93F9-4990-AFEB-5BEE38099E02}" type="presOf" srcId="{A510CC92-33C8-466B-B847-396344BBAC42}" destId="{67919C40-C65D-4F52-AA67-6ABFDA2C5896}" srcOrd="0" destOrd="0" presId="urn:microsoft.com/office/officeart/2005/8/layout/orgChart1"/>
    <dgm:cxn modelId="{053C00F2-A91D-4F64-865B-9D9E6A74D802}" type="presOf" srcId="{9F3F6DF4-1355-4922-A7C2-8216FC3E072F}" destId="{31736266-68AF-4CF1-835A-36B64A5B9C63}" srcOrd="1" destOrd="0" presId="urn:microsoft.com/office/officeart/2005/8/layout/orgChart1"/>
    <dgm:cxn modelId="{FCB29C8D-9E4A-478A-948B-6DC0940B186A}" srcId="{9F3F6DF4-1355-4922-A7C2-8216FC3E072F}" destId="{F79C1A8F-7543-4EB3-A4FD-AD9EC00C3551}" srcOrd="0" destOrd="0" parTransId="{51175A2D-1723-4885-A471-AFAE4E96144A}" sibTransId="{D17029F9-EEDD-42B2-9C58-30FB0CEDC977}"/>
    <dgm:cxn modelId="{A88FEEC1-9E17-40B1-BCF2-0749F52BE1C4}" type="presOf" srcId="{1A5C4682-8579-4C34-BFD7-9112A6F62FDD}" destId="{94C0A2EF-E100-4EF8-9042-0648810A7ADA}" srcOrd="1" destOrd="0" presId="urn:microsoft.com/office/officeart/2005/8/layout/orgChart1"/>
    <dgm:cxn modelId="{7B09EE0B-43A1-4288-AAFF-17E70F6CC2AF}" srcId="{F0919C81-A3FB-4D72-946B-B3B7B60895B7}" destId="{1BE6BDC7-9D56-4667-A567-5A0E769B2B26}" srcOrd="3" destOrd="0" parTransId="{DC47E8E3-CC39-4433-8B04-F9749614A3DD}" sibTransId="{66EE8997-5D60-4B9C-A9BA-E5CECF6D4A40}"/>
    <dgm:cxn modelId="{8CF4A593-57DD-4212-822E-0A0C000F1ED2}" type="presOf" srcId="{6851214F-3FB4-4511-B080-84A47ADEB4F1}" destId="{515FDB23-4B21-4497-9819-F03F8BC90A2F}" srcOrd="1" destOrd="0" presId="urn:microsoft.com/office/officeart/2005/8/layout/orgChart1"/>
    <dgm:cxn modelId="{454937EC-68AB-4600-B73C-3C008DB1E2FD}" type="presOf" srcId="{938C8CD7-866C-4F17-BF18-866AD541863D}" destId="{D441D1CC-B5DD-4DA2-8C40-52BDBCCFAD0B}" srcOrd="0" destOrd="0" presId="urn:microsoft.com/office/officeart/2005/8/layout/orgChart1"/>
    <dgm:cxn modelId="{8A226E93-8FE3-4FBB-B4D1-5015971E4D9C}" type="presOf" srcId="{C483FA86-D95C-454F-A6A8-2755BDA86132}" destId="{4494300B-DE08-4B49-AB93-74480A69EF1A}" srcOrd="1" destOrd="0" presId="urn:microsoft.com/office/officeart/2005/8/layout/orgChart1"/>
    <dgm:cxn modelId="{B7DA29CE-F6A7-4A61-A6F9-024A8D412A1C}" type="presOf" srcId="{F0919C81-A3FB-4D72-946B-B3B7B60895B7}" destId="{CF2EE603-21A5-455D-AC20-449E9EBC775D}" srcOrd="0" destOrd="0" presId="urn:microsoft.com/office/officeart/2005/8/layout/orgChart1"/>
    <dgm:cxn modelId="{45425E4F-4409-4D01-8F08-5A6BD64C35B5}" type="presOf" srcId="{A510CC92-33C8-466B-B847-396344BBAC42}" destId="{7F6D63D1-FD62-42F1-AB82-BC5D0198B2AB}" srcOrd="1" destOrd="0" presId="urn:microsoft.com/office/officeart/2005/8/layout/orgChart1"/>
    <dgm:cxn modelId="{A6E49AC2-98A5-4D3A-81EE-59316A2EAD06}" srcId="{6851214F-3FB4-4511-B080-84A47ADEB4F1}" destId="{7E7C4F60-EB18-44FE-966A-477722086F30}" srcOrd="0" destOrd="0" parTransId="{1ACA64FD-B3E1-444F-9654-56DBA71085F6}" sibTransId="{D43585A6-7C02-4CE2-843B-CE80E9980E7F}"/>
    <dgm:cxn modelId="{B34EA5C8-BF9C-47CE-AC87-0AC4FA848E3E}" srcId="{5F7458F0-FDB4-4EFC-88C0-0336D32F8F7C}" destId="{70E5AF83-FD16-4D34-BC16-6A13677A8FDC}" srcOrd="2" destOrd="0" parTransId="{389D8F01-69F3-460B-8C43-571168D148BF}" sibTransId="{3BE9F2A0-1FA0-4615-B2CC-2F957BE6457B}"/>
    <dgm:cxn modelId="{6E3B5C05-B989-4261-8F02-189CD2A45869}" srcId="{5F7458F0-FDB4-4EFC-88C0-0336D32F8F7C}" destId="{CE4114BB-BC8F-476B-BA6F-7EB221B794D7}" srcOrd="3" destOrd="0" parTransId="{6DE10085-86CD-428E-8B48-D161711A8D1B}" sibTransId="{158D1E23-D5D5-4AFC-A5CC-86B3E60EEFB8}"/>
    <dgm:cxn modelId="{9CDDC093-ACE2-4E47-9D97-1B34583F531D}" type="presOf" srcId="{EDB7CC80-0BB1-4D84-B2D1-09FF65E78FB1}" destId="{2E264A94-E1F1-4999-A3EF-D4B31296954E}" srcOrd="0" destOrd="0" presId="urn:microsoft.com/office/officeart/2005/8/layout/orgChart1"/>
    <dgm:cxn modelId="{03E28E82-3478-42EC-831E-FE30EC018FD9}" srcId="{F0919C81-A3FB-4D72-946B-B3B7B60895B7}" destId="{5F7458F0-FDB4-4EFC-88C0-0336D32F8F7C}" srcOrd="4" destOrd="0" parTransId="{FD8FE62C-F2DC-45D9-8448-F2C32FD632EA}" sibTransId="{03A6ABE0-BA44-42ED-BCAD-637620F7B9D8}"/>
    <dgm:cxn modelId="{AE34A6F2-7779-4189-9C7E-BDD4F30FBB60}" type="presOf" srcId="{5F7458F0-FDB4-4EFC-88C0-0336D32F8F7C}" destId="{4D6DE67F-052F-483C-8F36-345E11A73D8D}" srcOrd="1" destOrd="0" presId="urn:microsoft.com/office/officeart/2005/8/layout/orgChart1"/>
    <dgm:cxn modelId="{D6C7CE6E-97A3-485A-AAA4-E97BE9524EA0}" srcId="{E265C058-4430-4E0F-B42E-7070FA721B7A}" destId="{F0919C81-A3FB-4D72-946B-B3B7B60895B7}" srcOrd="0" destOrd="0" parTransId="{13F03BD6-E08C-4017-8051-BE15C58287CA}" sibTransId="{B51F378F-08B1-47A1-B828-E4343900F281}"/>
    <dgm:cxn modelId="{2744DC7D-7703-44DF-9097-27CA19653CCB}" type="presOf" srcId="{635465B8-C0B3-4D03-8C43-892BBEC8C1AD}" destId="{D2986B2F-E3E2-4974-9B16-791070AF1A4C}" srcOrd="1" destOrd="0" presId="urn:microsoft.com/office/officeart/2005/8/layout/orgChart1"/>
    <dgm:cxn modelId="{E819DA6F-7C95-4E3B-BACA-10E13672542E}" type="presOf" srcId="{938C8CD7-866C-4F17-BF18-866AD541863D}" destId="{22FFC02C-A452-4393-83AE-F4218FB12064}" srcOrd="1" destOrd="0" presId="urn:microsoft.com/office/officeart/2005/8/layout/orgChart1"/>
    <dgm:cxn modelId="{2DC17E0E-49FE-4FFC-8E28-15D54AA48393}" type="presOf" srcId="{027A0F4B-1456-4A8B-B22A-E17E71634981}" destId="{828BBFC6-82F1-48BB-A3FA-1BA8E3A3DD4D}" srcOrd="0" destOrd="0" presId="urn:microsoft.com/office/officeart/2005/8/layout/orgChart1"/>
    <dgm:cxn modelId="{40E47E4F-2578-48AC-B9ED-0331EDFB01B0}" srcId="{5F7458F0-FDB4-4EFC-88C0-0336D32F8F7C}" destId="{6F1B4FD2-10FB-48B4-8569-1DDFB3708AAA}" srcOrd="0" destOrd="0" parTransId="{7D98A518-68EB-4B84-9EA2-CD08594018B0}" sibTransId="{1736CE3E-436D-4924-AFDF-DE33E556D93B}"/>
    <dgm:cxn modelId="{9E3819F5-5D4F-4481-B4F9-A9D923440A2C}" type="presOf" srcId="{7E7C4F60-EB18-44FE-966A-477722086F30}" destId="{B0512860-54B2-4512-987B-394E522564DC}" srcOrd="1" destOrd="0" presId="urn:microsoft.com/office/officeart/2005/8/layout/orgChart1"/>
    <dgm:cxn modelId="{23DA9F56-B092-4889-9752-63798227A158}" srcId="{F79C1A8F-7543-4EB3-A4FD-AD9EC00C3551}" destId="{AF595398-54A7-44CF-A67A-1D4AD7533EB3}" srcOrd="0" destOrd="0" parTransId="{CBF9CC8F-7B0F-4325-BAC0-982F593A484E}" sibTransId="{1BC9B885-189A-4073-83FA-447F1D0353BC}"/>
    <dgm:cxn modelId="{A4EF3716-3E4D-44A5-8BCE-198A272B111A}" type="presOf" srcId="{1ACA64FD-B3E1-444F-9654-56DBA71085F6}" destId="{887FAFD3-6423-44D8-A23A-64BFB30A5468}" srcOrd="0" destOrd="0" presId="urn:microsoft.com/office/officeart/2005/8/layout/orgChart1"/>
    <dgm:cxn modelId="{A54DA1D8-B68C-48C8-A8A2-D79D292669DF}" srcId="{6851214F-3FB4-4511-B080-84A47ADEB4F1}" destId="{A510CC92-33C8-466B-B847-396344BBAC42}" srcOrd="1" destOrd="0" parTransId="{027A0F4B-1456-4A8B-B22A-E17E71634981}" sibTransId="{A4574BA5-7C26-4B8F-8E20-D1FED6E57039}"/>
    <dgm:cxn modelId="{B055BA73-AB01-48B8-8115-1A47B5D3EDA4}" type="presOf" srcId="{9F3F6DF4-1355-4922-A7C2-8216FC3E072F}" destId="{62FA47D3-9AE1-4F8C-BE56-F8BDE78D3BD2}" srcOrd="0" destOrd="0" presId="urn:microsoft.com/office/officeart/2005/8/layout/orgChart1"/>
    <dgm:cxn modelId="{0BF57FAD-5452-49B9-8ABD-5AD7C6780DEC}" type="presOf" srcId="{C807930D-4A03-4DC6-B1DC-0D88C8EFCE72}" destId="{C52ABEE1-B58B-43FB-B37D-368A94FFC135}" srcOrd="1" destOrd="0" presId="urn:microsoft.com/office/officeart/2005/8/layout/orgChart1"/>
    <dgm:cxn modelId="{BB33DB1E-0CB6-4DCA-8F52-C902DED94AB4}" type="presOf" srcId="{F79C1A8F-7543-4EB3-A4FD-AD9EC00C3551}" destId="{8C6A15D8-7327-411F-9ED7-53C2D4B40AE3}" srcOrd="1" destOrd="0" presId="urn:microsoft.com/office/officeart/2005/8/layout/orgChart1"/>
    <dgm:cxn modelId="{D3C3B821-F07C-453C-A2C5-438044C7C945}" type="presOf" srcId="{422A1C38-EEF8-4822-9D89-BC7305214F98}" destId="{76C9F295-6B95-464D-85D3-866BEA5055AF}" srcOrd="0" destOrd="0" presId="urn:microsoft.com/office/officeart/2005/8/layout/orgChart1"/>
    <dgm:cxn modelId="{91349705-FF57-47CF-9779-1CE9B451701E}" type="presOf" srcId="{3CC9DF25-D5F2-4260-B920-A625E99C2ACE}" destId="{599020C1-94A1-44A4-A5A7-620ACFBD99FF}" srcOrd="1" destOrd="0" presId="urn:microsoft.com/office/officeart/2005/8/layout/orgChart1"/>
    <dgm:cxn modelId="{4D2841C0-3C5B-44F5-AACD-94EC2E40AC38}" type="presOf" srcId="{3CC9DF25-D5F2-4260-B920-A625E99C2ACE}" destId="{76D601E1-1055-4261-AE1E-95F387431D6B}" srcOrd="0" destOrd="0" presId="urn:microsoft.com/office/officeart/2005/8/layout/orgChart1"/>
    <dgm:cxn modelId="{781FF1CB-A3EB-48F7-A59C-ED6C86DCFD88}" srcId="{1BE6BDC7-9D56-4667-A567-5A0E769B2B26}" destId="{CBB410C8-9FBE-4236-BBF2-8FF1510E1E92}" srcOrd="4" destOrd="0" parTransId="{D94DFE74-3814-41EA-B70C-739D93475A70}" sibTransId="{C35ADF0E-3947-4814-A95D-8F1A60C366A0}"/>
    <dgm:cxn modelId="{29BD2C4F-B372-4159-BBFB-A258F9BF50FD}" srcId="{83FE8DD6-F9B4-4337-A19B-1AE7E50A9227}" destId="{5F51EDD8-7E3D-4593-888D-7499C363E35E}" srcOrd="2" destOrd="0" parTransId="{7D4F0299-596B-4A72-9305-5FE0E1CDBFA7}" sibTransId="{E8AECDA0-3D35-418E-8734-3D9E034D4A7D}"/>
    <dgm:cxn modelId="{0E527C48-81A4-4B85-BDF4-A9B19C235813}" type="presOf" srcId="{1BE6BDC7-9D56-4667-A567-5A0E769B2B26}" destId="{29514099-435F-411A-8FD8-CDE81AE57FC2}" srcOrd="0" destOrd="0" presId="urn:microsoft.com/office/officeart/2005/8/layout/orgChart1"/>
    <dgm:cxn modelId="{D4800D64-B983-4954-AE85-6D373459FBAF}" type="presOf" srcId="{1317AD3A-04D9-49FD-9DDD-7BEF4AA20B4F}" destId="{83AF3A2C-B9EB-40EC-B02B-88D7DD1EEBC5}" srcOrd="0" destOrd="0" presId="urn:microsoft.com/office/officeart/2005/8/layout/orgChart1"/>
    <dgm:cxn modelId="{D0E0704A-364F-4C2D-9A20-DFAE094253C6}" type="presOf" srcId="{C483FA86-D95C-454F-A6A8-2755BDA86132}" destId="{8B2181AF-EB30-4B5A-A462-2AB5EEDF5291}" srcOrd="0" destOrd="0" presId="urn:microsoft.com/office/officeart/2005/8/layout/orgChart1"/>
    <dgm:cxn modelId="{B310CADB-3E48-4111-977C-B2AE868CB886}" srcId="{1BE6BDC7-9D56-4667-A567-5A0E769B2B26}" destId="{95963C9D-682A-4327-B080-671FB90E738C}" srcOrd="2" destOrd="0" parTransId="{EAF9F4F9-489A-4216-BA99-2BD4D755F96C}" sibTransId="{DA0E85C2-0B5D-4B71-8DA3-BC223979C013}"/>
    <dgm:cxn modelId="{CA5DDBB7-48DF-4BF6-BF40-4DD0AE011624}" type="presOf" srcId="{1BE6BDC7-9D56-4667-A567-5A0E769B2B26}" destId="{7B615094-66FD-4BED-9F96-B5E7E1BC231E}" srcOrd="1" destOrd="0" presId="urn:microsoft.com/office/officeart/2005/8/layout/orgChart1"/>
    <dgm:cxn modelId="{76E0052B-CED8-4DDF-862F-B437C140D1D2}" type="presOf" srcId="{5478A5EE-137A-4CC8-809F-A93E5DC6F855}" destId="{FCB2E956-248D-4F77-8476-E56F2D01B062}" srcOrd="0" destOrd="0" presId="urn:microsoft.com/office/officeart/2005/8/layout/orgChart1"/>
    <dgm:cxn modelId="{07815279-FC57-46E2-A3AD-EE8F24CF4958}" type="presOf" srcId="{5F7458F0-FDB4-4EFC-88C0-0336D32F8F7C}" destId="{BA9100BE-C7F4-4D20-82B3-E301A6E00B4F}" srcOrd="0" destOrd="0" presId="urn:microsoft.com/office/officeart/2005/8/layout/orgChart1"/>
    <dgm:cxn modelId="{426AD38F-D4A8-4054-8F53-DB5442531DF7}" type="presOf" srcId="{7BBB32EB-58B2-48DA-9BC3-A18EE23CC55C}" destId="{1FACA99C-C226-4740-BEF9-F1385F4E23D1}" srcOrd="0" destOrd="0" presId="urn:microsoft.com/office/officeart/2005/8/layout/orgChart1"/>
    <dgm:cxn modelId="{0C3837D5-1D26-4791-862F-3B0F34E58CF5}" srcId="{1BE6BDC7-9D56-4667-A567-5A0E769B2B26}" destId="{C483FA86-D95C-454F-A6A8-2755BDA86132}" srcOrd="1" destOrd="0" parTransId="{3EC3313C-A327-4CDA-9EC7-FFEE93E6C2B6}" sibTransId="{043CF20E-F7C0-4E2E-8597-9E0A5B40C988}"/>
    <dgm:cxn modelId="{679261C4-6F75-4F09-A3A4-73868A3ECE0D}" type="presOf" srcId="{CBB410C8-9FBE-4236-BBF2-8FF1510E1E92}" destId="{66BDA98A-CC70-43D3-93EE-4D775ADD7FBE}" srcOrd="0" destOrd="0" presId="urn:microsoft.com/office/officeart/2005/8/layout/orgChart1"/>
    <dgm:cxn modelId="{BFD2D605-C2A7-473B-A44F-8906A29B2298}" srcId="{6851214F-3FB4-4511-B080-84A47ADEB4F1}" destId="{CB4C67E3-ADCF-4D5D-8A76-B2877282F3B8}" srcOrd="2" destOrd="0" parTransId="{619AB6F3-7417-4F73-9608-1F3D4C22AFA1}" sibTransId="{4C5103F5-43AE-4E02-B177-D69578D5B9E2}"/>
    <dgm:cxn modelId="{AD48D1D7-E137-4E62-B95D-DD5714EAA58E}" type="presOf" srcId="{2DA1F6ED-9873-4E29-9039-EE6F35F99D8C}" destId="{184E6E64-CE7B-4984-9885-CD9C4AE9A01A}" srcOrd="0" destOrd="0" presId="urn:microsoft.com/office/officeart/2005/8/layout/orgChart1"/>
    <dgm:cxn modelId="{E78CDCDE-993C-4E57-8C16-35CC867049B4}" srcId="{1BE6BDC7-9D56-4667-A567-5A0E769B2B26}" destId="{C807930D-4A03-4DC6-B1DC-0D88C8EFCE72}" srcOrd="3" destOrd="0" parTransId="{3827A6E3-8000-4624-8D88-9F8D7DC082F2}" sibTransId="{A154D4A4-FF3A-4BE9-BC42-D14502CB0044}"/>
    <dgm:cxn modelId="{A28C84F1-7960-4A91-8B83-80929FB15E5A}" type="presOf" srcId="{EC3544FC-B245-40EA-9786-18FFA452CFB4}" destId="{E4A416B6-0426-4F01-95E0-9363E52E5E61}" srcOrd="0" destOrd="0" presId="urn:microsoft.com/office/officeart/2005/8/layout/orgChart1"/>
    <dgm:cxn modelId="{0D11B631-29E0-4DEA-BBB6-B9A72A8C3876}" type="presOf" srcId="{7D4F0299-596B-4A72-9305-5FE0E1CDBFA7}" destId="{2A326F16-43D8-42E9-BB40-20AD62A42036}" srcOrd="0" destOrd="0" presId="urn:microsoft.com/office/officeart/2005/8/layout/orgChart1"/>
    <dgm:cxn modelId="{E4722F3D-2BAC-4F29-B205-E293B6605B5C}" type="presOf" srcId="{CBF9CC8F-7B0F-4325-BAC0-982F593A484E}" destId="{3DC0F330-995F-4F63-AFA9-1902E26631FF}" srcOrd="0" destOrd="0" presId="urn:microsoft.com/office/officeart/2005/8/layout/orgChart1"/>
    <dgm:cxn modelId="{4C1537BA-0050-49F0-9283-60797A76F787}" type="presOf" srcId="{C807930D-4A03-4DC6-B1DC-0D88C8EFCE72}" destId="{EABBB2D9-28D7-47C6-A6A7-500370795E1A}" srcOrd="0" destOrd="0" presId="urn:microsoft.com/office/officeart/2005/8/layout/orgChart1"/>
    <dgm:cxn modelId="{1A473BB3-2E51-43D0-B620-52B582F526AF}" srcId="{9F3F6DF4-1355-4922-A7C2-8216FC3E072F}" destId="{1E581FCD-7363-4995-929D-C51D402C3BB0}" srcOrd="2" destOrd="0" parTransId="{D6A91171-8131-47AF-86C7-D187B835AC38}" sibTransId="{7550FB38-A209-40D2-9282-3FF06F53BB59}"/>
    <dgm:cxn modelId="{EC39A526-48C0-46C9-ACE0-9C4E1CF99D39}" srcId="{1BE6BDC7-9D56-4667-A567-5A0E769B2B26}" destId="{635465B8-C0B3-4D03-8C43-892BBEC8C1AD}" srcOrd="0" destOrd="0" parTransId="{DCC3CFD2-44E6-48CF-B9F4-412DF78EDDA3}" sibTransId="{941FED59-41F8-464B-A3FD-E56A626A9936}"/>
    <dgm:cxn modelId="{9DF8FF6A-FC0B-4007-9BD0-633CA0A19249}" type="presOf" srcId="{1FB4FA48-5AC9-4714-BDA9-6E84D902229D}" destId="{7F1E2460-3F17-432A-A16A-1A335F0E5F3C}" srcOrd="0" destOrd="0" presId="urn:microsoft.com/office/officeart/2005/8/layout/orgChart1"/>
    <dgm:cxn modelId="{399089FD-EA2B-4F1D-8FAC-2081D3E28536}" type="presOf" srcId="{7D98A518-68EB-4B84-9EA2-CD08594018B0}" destId="{F1C5A981-1CEF-4100-82D4-B9B43B9844EC}" srcOrd="0" destOrd="0" presId="urn:microsoft.com/office/officeart/2005/8/layout/orgChart1"/>
    <dgm:cxn modelId="{EF6B2D91-B2F0-49C6-84E9-AFE22813A072}" type="presOf" srcId="{CE4114BB-BC8F-476B-BA6F-7EB221B794D7}" destId="{9919285A-EB7A-4699-A7FC-AC03CA5B694B}" srcOrd="1" destOrd="0" presId="urn:microsoft.com/office/officeart/2005/8/layout/orgChart1"/>
    <dgm:cxn modelId="{B115651E-5F8B-4324-B420-494589133FA4}" type="presOf" srcId="{635465B8-C0B3-4D03-8C43-892BBEC8C1AD}" destId="{104B91CA-5300-4165-9F48-E869955BB5F2}" srcOrd="0" destOrd="0" presId="urn:microsoft.com/office/officeart/2005/8/layout/orgChart1"/>
    <dgm:cxn modelId="{EAE11080-B203-42CF-9ECE-01618F506B59}" type="presOf" srcId="{95963C9D-682A-4327-B080-671FB90E738C}" destId="{EB473247-AF04-476F-A616-F3D70A12AA1A}" srcOrd="1" destOrd="0" presId="urn:microsoft.com/office/officeart/2005/8/layout/orgChart1"/>
    <dgm:cxn modelId="{9EA995AE-5057-46AD-9899-750D075ED7FB}" type="presOf" srcId="{CB4C67E3-ADCF-4D5D-8A76-B2877282F3B8}" destId="{D608E243-A870-4584-A62F-FA470198ADB3}" srcOrd="0" destOrd="0" presId="urn:microsoft.com/office/officeart/2005/8/layout/orgChart1"/>
    <dgm:cxn modelId="{8AD27ECE-1F75-4350-9FBE-665C783207C0}" type="presOf" srcId="{DCC3CFD2-44E6-48CF-B9F4-412DF78EDDA3}" destId="{9F13B9A4-3BBF-4DFD-9FB9-D190D3F1C375}" srcOrd="0" destOrd="0" presId="urn:microsoft.com/office/officeart/2005/8/layout/orgChart1"/>
    <dgm:cxn modelId="{FC28763C-6382-43BB-97C1-589D68DFD4A9}" type="presOf" srcId="{FD8FE62C-F2DC-45D9-8448-F2C32FD632EA}" destId="{C4C1260C-3E37-487C-B282-912AC661D851}" srcOrd="0" destOrd="0" presId="urn:microsoft.com/office/officeart/2005/8/layout/orgChart1"/>
    <dgm:cxn modelId="{E8514BD9-3689-4B61-8199-5E635C815175}" type="presOf" srcId="{71912C7D-A210-44F2-99E6-24815358CC33}" destId="{86CFC2E6-2A38-4A72-A979-E76AC495DCFE}" srcOrd="0" destOrd="0" presId="urn:microsoft.com/office/officeart/2005/8/layout/orgChart1"/>
    <dgm:cxn modelId="{512C2562-BC11-4D08-B7A8-B3FF4CFCE981}" srcId="{9F3F6DF4-1355-4922-A7C2-8216FC3E072F}" destId="{938C8CD7-866C-4F17-BF18-866AD541863D}" srcOrd="3" destOrd="0" parTransId="{5EEB85C8-6094-47C6-94C4-2204EDD54649}" sibTransId="{862EB425-D8BF-42F1-8166-8E30E128A483}"/>
    <dgm:cxn modelId="{4E8601FE-237C-4E29-865F-EBCAE3E45318}" srcId="{8B1E8D56-352F-4628-8AB3-D15CF5879CB6}" destId="{83FE8DD6-F9B4-4337-A19B-1AE7E50A9227}" srcOrd="1" destOrd="0" parTransId="{321442A0-6C45-4C25-8157-BE8A38501603}" sibTransId="{C8D53A24-48A5-4960-BDED-A0E301CF3594}"/>
    <dgm:cxn modelId="{54F51BB5-0DA1-4907-9318-B0FA227E215C}" type="presOf" srcId="{C379E8D1-74D5-4381-80F9-0A80EEF61755}" destId="{0F88FEDB-D606-45F8-9113-E74B832144C1}" srcOrd="0" destOrd="0" presId="urn:microsoft.com/office/officeart/2005/8/layout/orgChart1"/>
    <dgm:cxn modelId="{49D01D76-3EDD-4DD9-90F3-3808C938FBF5}" type="presOf" srcId="{6F1B4FD2-10FB-48B4-8569-1DDFB3708AAA}" destId="{B0561FC9-01E4-41B0-9BC7-4A8DC253FF75}" srcOrd="0" destOrd="0" presId="urn:microsoft.com/office/officeart/2005/8/layout/orgChart1"/>
    <dgm:cxn modelId="{DC9C4F93-E6C1-4108-A8CA-99F24D969987}" srcId="{6851214F-3FB4-4511-B080-84A47ADEB4F1}" destId="{2DA1F6ED-9873-4E29-9039-EE6F35F99D8C}" srcOrd="3" destOrd="0" parTransId="{71912C7D-A210-44F2-99E6-24815358CC33}" sibTransId="{7AEB5791-EA0A-4A6D-B482-80F938165F18}"/>
    <dgm:cxn modelId="{233074AB-2A87-451A-96A9-CE3D84AF7112}" type="presOf" srcId="{CE4114BB-BC8F-476B-BA6F-7EB221B794D7}" destId="{6774CD74-A704-43E0-8E17-4F3D65C6393B}" srcOrd="0" destOrd="0" presId="urn:microsoft.com/office/officeart/2005/8/layout/orgChart1"/>
    <dgm:cxn modelId="{F229D87F-1B50-45B7-992D-7586682EEE02}" srcId="{F0919C81-A3FB-4D72-946B-B3B7B60895B7}" destId="{8B1E8D56-352F-4628-8AB3-D15CF5879CB6}" srcOrd="2" destOrd="0" parTransId="{4869332C-8376-4C84-9471-43C00DAF83A1}" sibTransId="{52823109-09B3-4170-ACA4-78C559DEF6BB}"/>
    <dgm:cxn modelId="{E93A9FAD-3CDE-476D-9468-4261F90C6049}" type="presOf" srcId="{D94DFE74-3814-41EA-B70C-739D93475A70}" destId="{6EA231FF-8B1E-4F2F-AE11-DF5194E931B6}" srcOrd="0" destOrd="0" presId="urn:microsoft.com/office/officeart/2005/8/layout/orgChart1"/>
    <dgm:cxn modelId="{3BFC8921-96AD-4928-B5E4-9DF57362218F}" type="presOf" srcId="{AF595398-54A7-44CF-A67A-1D4AD7533EB3}" destId="{0D761356-B749-4064-A2BC-EC628EDE5F35}" srcOrd="1" destOrd="0" presId="urn:microsoft.com/office/officeart/2005/8/layout/orgChart1"/>
    <dgm:cxn modelId="{FEAF0B27-97F7-4B23-ABF9-45C3B3CFDF62}" type="presOf" srcId="{8B1E8D56-352F-4628-8AB3-D15CF5879CB6}" destId="{4A244525-B55D-42CE-87E1-96EEC3E3B61E}" srcOrd="0" destOrd="0" presId="urn:microsoft.com/office/officeart/2005/8/layout/orgChart1"/>
    <dgm:cxn modelId="{13532E87-EE54-43E2-8D3D-090FC5B0F1FC}" type="presOf" srcId="{20297D08-5A00-43A7-A596-9C35524A79A8}" destId="{17D63163-7E9B-433E-BA84-576FFFEE5A5B}" srcOrd="0" destOrd="0" presId="urn:microsoft.com/office/officeart/2005/8/layout/orgChart1"/>
    <dgm:cxn modelId="{8F15191D-7DE8-4E3C-89CA-533DF3BF8EE1}" type="presOf" srcId="{F330823D-6825-4E8A-BCF5-E8F313451CA7}" destId="{3E406FB2-8EF4-4CEF-97B5-469CEB4796F1}" srcOrd="1" destOrd="0" presId="urn:microsoft.com/office/officeart/2005/8/layout/orgChart1"/>
    <dgm:cxn modelId="{FC11A6AE-FDC5-403E-B315-308B4C01E35E}" type="presOf" srcId="{3827A6E3-8000-4624-8D88-9F8D7DC082F2}" destId="{4E338522-3280-4AB0-ACE4-83185C72B7F7}" srcOrd="0" destOrd="0" presId="urn:microsoft.com/office/officeart/2005/8/layout/orgChart1"/>
    <dgm:cxn modelId="{6FC80078-25D5-479A-B5A4-8D57870B8027}" type="presOf" srcId="{7E7C4F60-EB18-44FE-966A-477722086F30}" destId="{F4484297-07B0-46C6-8AF5-A57DE4CBB744}" srcOrd="0" destOrd="0" presId="urn:microsoft.com/office/officeart/2005/8/layout/orgChart1"/>
    <dgm:cxn modelId="{B91937A3-0374-472D-A064-9C9FE43D6CA9}" type="presOf" srcId="{4869332C-8376-4C84-9471-43C00DAF83A1}" destId="{45E707BE-453E-448F-9998-2C1BA99297D5}" srcOrd="0" destOrd="0" presId="urn:microsoft.com/office/officeart/2005/8/layout/orgChart1"/>
    <dgm:cxn modelId="{C45001FE-5A25-4AE4-87E3-E822DFCB801A}" type="presOf" srcId="{66A8377C-61DD-440A-B388-B9635C7B6AEA}" destId="{F4A68CED-19C0-4BCD-8A6A-E1ACB6351455}" srcOrd="0" destOrd="0" presId="urn:microsoft.com/office/officeart/2005/8/layout/orgChart1"/>
    <dgm:cxn modelId="{1772095A-E68E-4A78-B1D0-D95F290133C2}" type="presOf" srcId="{20297D08-5A00-43A7-A596-9C35524A79A8}" destId="{832B94E8-1801-4F2A-AC6D-9797976AA266}" srcOrd="1" destOrd="0" presId="urn:microsoft.com/office/officeart/2005/8/layout/orgChart1"/>
    <dgm:cxn modelId="{5A614865-09BE-4DB8-8020-AA4D61D27726}" type="presOf" srcId="{5EEB85C8-6094-47C6-94C4-2204EDD54649}" destId="{BEE68ACB-379B-4164-AAD6-2A946451BF0E}" srcOrd="0" destOrd="0" presId="urn:microsoft.com/office/officeart/2005/8/layout/orgChart1"/>
    <dgm:cxn modelId="{E7949507-B4D4-478B-B0FC-838D66208A4A}" type="presOf" srcId="{70E5AF83-FD16-4D34-BC16-6A13677A8FDC}" destId="{A29A2CDB-5DF3-4E10-B8C7-FDFE2ADE11EA}" srcOrd="1" destOrd="0" presId="urn:microsoft.com/office/officeart/2005/8/layout/orgChart1"/>
    <dgm:cxn modelId="{FAA5402F-7BEF-45AA-AA81-240B5693D166}" type="presOf" srcId="{1E581FCD-7363-4995-929D-C51D402C3BB0}" destId="{AD9B8FAC-2C0E-4E9E-9553-38EED732CF09}" srcOrd="1" destOrd="0" presId="urn:microsoft.com/office/officeart/2005/8/layout/orgChart1"/>
    <dgm:cxn modelId="{D134B1A6-DCC1-4C7A-8636-77BE0339BB6F}" type="presOf" srcId="{6DE10085-86CD-428E-8B48-D161711A8D1B}" destId="{0C7F114F-F174-49CB-9B16-F1A839F25F6E}" srcOrd="0" destOrd="0" presId="urn:microsoft.com/office/officeart/2005/8/layout/orgChart1"/>
    <dgm:cxn modelId="{9C778784-D60C-44F3-A11E-00EFF02C54F3}" type="presOf" srcId="{83FE8DD6-F9B4-4337-A19B-1AE7E50A9227}" destId="{0E1C58B0-5B9A-4AAB-83B2-20F3EE0121D1}" srcOrd="1" destOrd="0" presId="urn:microsoft.com/office/officeart/2005/8/layout/orgChart1"/>
    <dgm:cxn modelId="{6ED006B9-D079-4933-8F08-6ADEA93720E5}" type="presParOf" srcId="{50B12A9B-7658-4D63-A198-96452B2A42A1}" destId="{4ABFEF2E-8422-4F5A-9A08-49F1DAEFC015}" srcOrd="0" destOrd="0" presId="urn:microsoft.com/office/officeart/2005/8/layout/orgChart1"/>
    <dgm:cxn modelId="{316F40A1-F9FB-47C8-974E-0098BDE91A76}" type="presParOf" srcId="{4ABFEF2E-8422-4F5A-9A08-49F1DAEFC015}" destId="{6EEA24B6-0DE1-4E60-A894-776BF93F6C7E}" srcOrd="0" destOrd="0" presId="urn:microsoft.com/office/officeart/2005/8/layout/orgChart1"/>
    <dgm:cxn modelId="{83219959-178D-4582-AFFE-C6C09F8C5594}" type="presParOf" srcId="{6EEA24B6-0DE1-4E60-A894-776BF93F6C7E}" destId="{CF2EE603-21A5-455D-AC20-449E9EBC775D}" srcOrd="0" destOrd="0" presId="urn:microsoft.com/office/officeart/2005/8/layout/orgChart1"/>
    <dgm:cxn modelId="{EBB8D04F-DB53-4128-8D26-0FA4C722DDB0}" type="presParOf" srcId="{6EEA24B6-0DE1-4E60-A894-776BF93F6C7E}" destId="{E057CCF4-2B4C-4011-B7DE-A71098748501}" srcOrd="1" destOrd="0" presId="urn:microsoft.com/office/officeart/2005/8/layout/orgChart1"/>
    <dgm:cxn modelId="{B4CF695D-311A-4C4C-992F-49D011F7331C}" type="presParOf" srcId="{4ABFEF2E-8422-4F5A-9A08-49F1DAEFC015}" destId="{1E801019-FF8B-4B65-86F2-E8ADE7EEA8C1}" srcOrd="1" destOrd="0" presId="urn:microsoft.com/office/officeart/2005/8/layout/orgChart1"/>
    <dgm:cxn modelId="{74059D5E-CF78-4EF4-BED2-367DEF79E441}" type="presParOf" srcId="{1E801019-FF8B-4B65-86F2-E8ADE7EEA8C1}" destId="{E4A416B6-0426-4F01-95E0-9363E52E5E61}" srcOrd="0" destOrd="0" presId="urn:microsoft.com/office/officeart/2005/8/layout/orgChart1"/>
    <dgm:cxn modelId="{4CAD0018-DAC6-496A-AE07-BC2FE00B34DE}" type="presParOf" srcId="{1E801019-FF8B-4B65-86F2-E8ADE7EEA8C1}" destId="{D1DFC6AF-28D7-472A-BC16-D69ED0D2B75B}" srcOrd="1" destOrd="0" presId="urn:microsoft.com/office/officeart/2005/8/layout/orgChart1"/>
    <dgm:cxn modelId="{D40A15B5-2B2E-4E65-AD44-04B758273AC4}" type="presParOf" srcId="{D1DFC6AF-28D7-472A-BC16-D69ED0D2B75B}" destId="{5B08BAE3-05AA-4994-86A8-1BADAB770CFF}" srcOrd="0" destOrd="0" presId="urn:microsoft.com/office/officeart/2005/8/layout/orgChart1"/>
    <dgm:cxn modelId="{68079D65-6A9C-475D-8659-FC6472E1356D}" type="presParOf" srcId="{5B08BAE3-05AA-4994-86A8-1BADAB770CFF}" destId="{0D0F37C5-832C-4C5C-BE03-B9FCF9EA1845}" srcOrd="0" destOrd="0" presId="urn:microsoft.com/office/officeart/2005/8/layout/orgChart1"/>
    <dgm:cxn modelId="{59BEC6DF-EAAE-4CAA-A6AA-75A690F4C95F}" type="presParOf" srcId="{5B08BAE3-05AA-4994-86A8-1BADAB770CFF}" destId="{515FDB23-4B21-4497-9819-F03F8BC90A2F}" srcOrd="1" destOrd="0" presId="urn:microsoft.com/office/officeart/2005/8/layout/orgChart1"/>
    <dgm:cxn modelId="{D8C34469-859D-4D48-85AE-9CFFEE6C7F65}" type="presParOf" srcId="{D1DFC6AF-28D7-472A-BC16-D69ED0D2B75B}" destId="{7EEC5218-464C-4AEF-AC8A-8E4B9713B319}" srcOrd="1" destOrd="0" presId="urn:microsoft.com/office/officeart/2005/8/layout/orgChart1"/>
    <dgm:cxn modelId="{909DA358-C8B9-4C2C-85E1-77A340246D61}" type="presParOf" srcId="{7EEC5218-464C-4AEF-AC8A-8E4B9713B319}" destId="{887FAFD3-6423-44D8-A23A-64BFB30A5468}" srcOrd="0" destOrd="0" presId="urn:microsoft.com/office/officeart/2005/8/layout/orgChart1"/>
    <dgm:cxn modelId="{9C8593BB-13BD-4E54-8388-C7DF166D39C6}" type="presParOf" srcId="{7EEC5218-464C-4AEF-AC8A-8E4B9713B319}" destId="{776AEB6D-FE9E-463D-AE9D-4D4127AE5DB2}" srcOrd="1" destOrd="0" presId="urn:microsoft.com/office/officeart/2005/8/layout/orgChart1"/>
    <dgm:cxn modelId="{867FBF09-40BA-4FD0-A281-11319E037A81}" type="presParOf" srcId="{776AEB6D-FE9E-463D-AE9D-4D4127AE5DB2}" destId="{429EB8C5-5316-4A2F-8602-07B542FEC18F}" srcOrd="0" destOrd="0" presId="urn:microsoft.com/office/officeart/2005/8/layout/orgChart1"/>
    <dgm:cxn modelId="{ADB82C07-6009-40E2-98E5-FB1F7ECB9F58}" type="presParOf" srcId="{429EB8C5-5316-4A2F-8602-07B542FEC18F}" destId="{F4484297-07B0-46C6-8AF5-A57DE4CBB744}" srcOrd="0" destOrd="0" presId="urn:microsoft.com/office/officeart/2005/8/layout/orgChart1"/>
    <dgm:cxn modelId="{0AE301E1-C980-4BF1-93D1-6EDE11C4D6AE}" type="presParOf" srcId="{429EB8C5-5316-4A2F-8602-07B542FEC18F}" destId="{B0512860-54B2-4512-987B-394E522564DC}" srcOrd="1" destOrd="0" presId="urn:microsoft.com/office/officeart/2005/8/layout/orgChart1"/>
    <dgm:cxn modelId="{E16F5AFD-295C-40D4-950D-A4EE50C35B0E}" type="presParOf" srcId="{776AEB6D-FE9E-463D-AE9D-4D4127AE5DB2}" destId="{3E96836A-6AD4-44F8-B472-00CF8DA582E4}" srcOrd="1" destOrd="0" presId="urn:microsoft.com/office/officeart/2005/8/layout/orgChart1"/>
    <dgm:cxn modelId="{0ED0294D-C009-4346-BA2B-A0005F0F3FC3}" type="presParOf" srcId="{776AEB6D-FE9E-463D-AE9D-4D4127AE5DB2}" destId="{AE0807F4-7575-45C0-997F-502C1EC9DBBE}" srcOrd="2" destOrd="0" presId="urn:microsoft.com/office/officeart/2005/8/layout/orgChart1"/>
    <dgm:cxn modelId="{287FB71D-8769-4362-9ADF-CD34092D92EA}" type="presParOf" srcId="{7EEC5218-464C-4AEF-AC8A-8E4B9713B319}" destId="{828BBFC6-82F1-48BB-A3FA-1BA8E3A3DD4D}" srcOrd="2" destOrd="0" presId="urn:microsoft.com/office/officeart/2005/8/layout/orgChart1"/>
    <dgm:cxn modelId="{3522BB56-0552-4A4E-BD54-33B181FF2CEC}" type="presParOf" srcId="{7EEC5218-464C-4AEF-AC8A-8E4B9713B319}" destId="{3F296163-E35C-423E-ADA1-103B85F62BA9}" srcOrd="3" destOrd="0" presId="urn:microsoft.com/office/officeart/2005/8/layout/orgChart1"/>
    <dgm:cxn modelId="{16963113-ED93-4B60-A805-A0AA5031992A}" type="presParOf" srcId="{3F296163-E35C-423E-ADA1-103B85F62BA9}" destId="{E71EDE6F-118C-438A-8207-5F9CFA1E38D3}" srcOrd="0" destOrd="0" presId="urn:microsoft.com/office/officeart/2005/8/layout/orgChart1"/>
    <dgm:cxn modelId="{1C5DC0DB-3106-4681-8299-360BB29213B8}" type="presParOf" srcId="{E71EDE6F-118C-438A-8207-5F9CFA1E38D3}" destId="{67919C40-C65D-4F52-AA67-6ABFDA2C5896}" srcOrd="0" destOrd="0" presId="urn:microsoft.com/office/officeart/2005/8/layout/orgChart1"/>
    <dgm:cxn modelId="{7818899D-C5F9-4CE9-922B-637885FBE743}" type="presParOf" srcId="{E71EDE6F-118C-438A-8207-5F9CFA1E38D3}" destId="{7F6D63D1-FD62-42F1-AB82-BC5D0198B2AB}" srcOrd="1" destOrd="0" presId="urn:microsoft.com/office/officeart/2005/8/layout/orgChart1"/>
    <dgm:cxn modelId="{A1E4C84B-3AB6-43F5-95B7-31A9E24447C7}" type="presParOf" srcId="{3F296163-E35C-423E-ADA1-103B85F62BA9}" destId="{26CA8B21-85F6-43A7-A018-9B02937736FB}" srcOrd="1" destOrd="0" presId="urn:microsoft.com/office/officeart/2005/8/layout/orgChart1"/>
    <dgm:cxn modelId="{17D697D2-DB8B-43CB-9DB4-CAAB777A059B}" type="presParOf" srcId="{3F296163-E35C-423E-ADA1-103B85F62BA9}" destId="{0ADD63BA-400B-4153-BD38-55F70FFD4916}" srcOrd="2" destOrd="0" presId="urn:microsoft.com/office/officeart/2005/8/layout/orgChart1"/>
    <dgm:cxn modelId="{DDF6840F-1027-403E-83AC-81DCBE5DE8E2}" type="presParOf" srcId="{7EEC5218-464C-4AEF-AC8A-8E4B9713B319}" destId="{5C6D35D0-A03A-458C-A33A-FA28CB117B27}" srcOrd="4" destOrd="0" presId="urn:microsoft.com/office/officeart/2005/8/layout/orgChart1"/>
    <dgm:cxn modelId="{F9831E05-B29E-4FF9-BDD9-836F8B9A5BC8}" type="presParOf" srcId="{7EEC5218-464C-4AEF-AC8A-8E4B9713B319}" destId="{F7A82729-7874-469A-95D2-FC0BB43E646A}" srcOrd="5" destOrd="0" presId="urn:microsoft.com/office/officeart/2005/8/layout/orgChart1"/>
    <dgm:cxn modelId="{35A7B612-DAAF-4391-9E12-F5BB611FB2B4}" type="presParOf" srcId="{F7A82729-7874-469A-95D2-FC0BB43E646A}" destId="{648CCE40-9F0C-43FB-95FB-05B821CFA349}" srcOrd="0" destOrd="0" presId="urn:microsoft.com/office/officeart/2005/8/layout/orgChart1"/>
    <dgm:cxn modelId="{DC6BB3B9-70FB-476A-A862-DC8AD0E8B186}" type="presParOf" srcId="{648CCE40-9F0C-43FB-95FB-05B821CFA349}" destId="{D608E243-A870-4584-A62F-FA470198ADB3}" srcOrd="0" destOrd="0" presId="urn:microsoft.com/office/officeart/2005/8/layout/orgChart1"/>
    <dgm:cxn modelId="{ED258149-2985-41CE-9656-C9E5FBBADCF7}" type="presParOf" srcId="{648CCE40-9F0C-43FB-95FB-05B821CFA349}" destId="{A399E093-37FB-4729-8D0B-5DB852F64CAB}" srcOrd="1" destOrd="0" presId="urn:microsoft.com/office/officeart/2005/8/layout/orgChart1"/>
    <dgm:cxn modelId="{5797CBCE-318E-4AD4-BAF6-F3925CB40F05}" type="presParOf" srcId="{F7A82729-7874-469A-95D2-FC0BB43E646A}" destId="{4A661D80-41C6-49E7-A0BD-49EA3509CB38}" srcOrd="1" destOrd="0" presId="urn:microsoft.com/office/officeart/2005/8/layout/orgChart1"/>
    <dgm:cxn modelId="{A2C10E93-586E-436D-86BA-053E4D2E955F}" type="presParOf" srcId="{F7A82729-7874-469A-95D2-FC0BB43E646A}" destId="{982735D9-25FF-4D4B-821B-B87F7516AB11}" srcOrd="2" destOrd="0" presId="urn:microsoft.com/office/officeart/2005/8/layout/orgChart1"/>
    <dgm:cxn modelId="{15BD932C-9603-4583-98E3-48DABC70A0CD}" type="presParOf" srcId="{7EEC5218-464C-4AEF-AC8A-8E4B9713B319}" destId="{86CFC2E6-2A38-4A72-A979-E76AC495DCFE}" srcOrd="6" destOrd="0" presId="urn:microsoft.com/office/officeart/2005/8/layout/orgChart1"/>
    <dgm:cxn modelId="{6700C27E-D0BC-432D-89A2-0F1F815B61FD}" type="presParOf" srcId="{7EEC5218-464C-4AEF-AC8A-8E4B9713B319}" destId="{84A26272-E79B-4F84-AED8-A62406B15E90}" srcOrd="7" destOrd="0" presId="urn:microsoft.com/office/officeart/2005/8/layout/orgChart1"/>
    <dgm:cxn modelId="{EF68EE8A-3F76-4E04-B243-D4708040466B}" type="presParOf" srcId="{84A26272-E79B-4F84-AED8-A62406B15E90}" destId="{1284F1A3-3C15-4664-AB18-BB8E8C896897}" srcOrd="0" destOrd="0" presId="urn:microsoft.com/office/officeart/2005/8/layout/orgChart1"/>
    <dgm:cxn modelId="{E446CBB0-D27D-4624-9EFB-CCE127BCAC82}" type="presParOf" srcId="{1284F1A3-3C15-4664-AB18-BB8E8C896897}" destId="{184E6E64-CE7B-4984-9885-CD9C4AE9A01A}" srcOrd="0" destOrd="0" presId="urn:microsoft.com/office/officeart/2005/8/layout/orgChart1"/>
    <dgm:cxn modelId="{EC2F5EFE-E269-4E95-832E-375CBF8CDBEF}" type="presParOf" srcId="{1284F1A3-3C15-4664-AB18-BB8E8C896897}" destId="{2C013AB4-DA0B-45F6-AECB-502FEC2CADBD}" srcOrd="1" destOrd="0" presId="urn:microsoft.com/office/officeart/2005/8/layout/orgChart1"/>
    <dgm:cxn modelId="{603068B4-E4AE-4EA1-816F-7B98C6859493}" type="presParOf" srcId="{84A26272-E79B-4F84-AED8-A62406B15E90}" destId="{23055286-C2AE-4629-9B7D-3FF6BBD1584B}" srcOrd="1" destOrd="0" presId="urn:microsoft.com/office/officeart/2005/8/layout/orgChart1"/>
    <dgm:cxn modelId="{4F73A952-E1CC-42B3-BE96-4D3DD1AA3AB4}" type="presParOf" srcId="{84A26272-E79B-4F84-AED8-A62406B15E90}" destId="{DF2F0048-A81C-48F8-BA3B-88AC1D85C258}" srcOrd="2" destOrd="0" presId="urn:microsoft.com/office/officeart/2005/8/layout/orgChart1"/>
    <dgm:cxn modelId="{699D8E75-938F-4BC2-B0F1-53F65D231EC6}" type="presParOf" srcId="{D1DFC6AF-28D7-472A-BC16-D69ED0D2B75B}" destId="{4FA5A009-EB2E-4676-82E1-5D23FF84C7C3}" srcOrd="2" destOrd="0" presId="urn:microsoft.com/office/officeart/2005/8/layout/orgChart1"/>
    <dgm:cxn modelId="{50E53575-64BA-485E-9C5B-6C2EB58210BC}" type="presParOf" srcId="{1E801019-FF8B-4B65-86F2-E8ADE7EEA8C1}" destId="{40DDA675-7FD6-4EE6-86B7-106080F32AF5}" srcOrd="2" destOrd="0" presId="urn:microsoft.com/office/officeart/2005/8/layout/orgChart1"/>
    <dgm:cxn modelId="{86CFDD60-4131-4FB9-878E-3E4412E0402A}" type="presParOf" srcId="{1E801019-FF8B-4B65-86F2-E8ADE7EEA8C1}" destId="{4A24CA97-04D9-44CF-9FD2-10CC85B5F744}" srcOrd="3" destOrd="0" presId="urn:microsoft.com/office/officeart/2005/8/layout/orgChart1"/>
    <dgm:cxn modelId="{448165EE-1A73-4C1C-926B-255871FC2C43}" type="presParOf" srcId="{4A24CA97-04D9-44CF-9FD2-10CC85B5F744}" destId="{39661898-4E33-45D6-BA75-AB70E69EB6AE}" srcOrd="0" destOrd="0" presId="urn:microsoft.com/office/officeart/2005/8/layout/orgChart1"/>
    <dgm:cxn modelId="{6C2155CD-7AD1-46FE-A293-52BBBEEE335D}" type="presParOf" srcId="{39661898-4E33-45D6-BA75-AB70E69EB6AE}" destId="{62FA47D3-9AE1-4F8C-BE56-F8BDE78D3BD2}" srcOrd="0" destOrd="0" presId="urn:microsoft.com/office/officeart/2005/8/layout/orgChart1"/>
    <dgm:cxn modelId="{17B5F339-62AB-4B1B-A818-A6A129F24DAC}" type="presParOf" srcId="{39661898-4E33-45D6-BA75-AB70E69EB6AE}" destId="{31736266-68AF-4CF1-835A-36B64A5B9C63}" srcOrd="1" destOrd="0" presId="urn:microsoft.com/office/officeart/2005/8/layout/orgChart1"/>
    <dgm:cxn modelId="{770D9BA5-89A8-4273-9576-70B1679D0A8A}" type="presParOf" srcId="{4A24CA97-04D9-44CF-9FD2-10CC85B5F744}" destId="{F6C3560A-2670-4D98-89E4-E75922FBBA6F}" srcOrd="1" destOrd="0" presId="urn:microsoft.com/office/officeart/2005/8/layout/orgChart1"/>
    <dgm:cxn modelId="{C02C0914-0E30-4A92-9938-51C1235E623D}" type="presParOf" srcId="{F6C3560A-2670-4D98-89E4-E75922FBBA6F}" destId="{4949803E-285B-4FDE-9CE7-E50EEC4773FC}" srcOrd="0" destOrd="0" presId="urn:microsoft.com/office/officeart/2005/8/layout/orgChart1"/>
    <dgm:cxn modelId="{B1F7B9E3-0094-40F9-AFEB-9505AE7D0B78}" type="presParOf" srcId="{F6C3560A-2670-4D98-89E4-E75922FBBA6F}" destId="{8E537FEE-2F67-4458-A672-98CE3FEF16A3}" srcOrd="1" destOrd="0" presId="urn:microsoft.com/office/officeart/2005/8/layout/orgChart1"/>
    <dgm:cxn modelId="{3A0B46D2-0FDA-4308-A581-539CDC9C1C37}" type="presParOf" srcId="{8E537FEE-2F67-4458-A672-98CE3FEF16A3}" destId="{9DA33790-CE3D-4ECD-A8D2-C7B4B5D9BB12}" srcOrd="0" destOrd="0" presId="urn:microsoft.com/office/officeart/2005/8/layout/orgChart1"/>
    <dgm:cxn modelId="{255B92FD-3793-493F-AABF-B8C7BAD1A584}" type="presParOf" srcId="{9DA33790-CE3D-4ECD-A8D2-C7B4B5D9BB12}" destId="{74E2D105-8CAF-4C0C-9835-E753EAAD1C48}" srcOrd="0" destOrd="0" presId="urn:microsoft.com/office/officeart/2005/8/layout/orgChart1"/>
    <dgm:cxn modelId="{6F1263F9-CA29-4C8C-B834-D7AE9E1B582A}" type="presParOf" srcId="{9DA33790-CE3D-4ECD-A8D2-C7B4B5D9BB12}" destId="{8C6A15D8-7327-411F-9ED7-53C2D4B40AE3}" srcOrd="1" destOrd="0" presId="urn:microsoft.com/office/officeart/2005/8/layout/orgChart1"/>
    <dgm:cxn modelId="{0EA939FE-AE1B-4796-A6CF-95267FA31055}" type="presParOf" srcId="{8E537FEE-2F67-4458-A672-98CE3FEF16A3}" destId="{C86D458B-DA45-4D9A-81F1-B3A193A9E6FB}" srcOrd="1" destOrd="0" presId="urn:microsoft.com/office/officeart/2005/8/layout/orgChart1"/>
    <dgm:cxn modelId="{3E9C3BAA-35AA-4ECD-849F-CB17F2794D18}" type="presParOf" srcId="{C86D458B-DA45-4D9A-81F1-B3A193A9E6FB}" destId="{3DC0F330-995F-4F63-AFA9-1902E26631FF}" srcOrd="0" destOrd="0" presId="urn:microsoft.com/office/officeart/2005/8/layout/orgChart1"/>
    <dgm:cxn modelId="{D865B65A-D310-4B68-AA07-6297408E884B}" type="presParOf" srcId="{C86D458B-DA45-4D9A-81F1-B3A193A9E6FB}" destId="{743EF93A-29B7-4FCA-9D0C-65A6D1DD9DD6}" srcOrd="1" destOrd="0" presId="urn:microsoft.com/office/officeart/2005/8/layout/orgChart1"/>
    <dgm:cxn modelId="{85C776BF-CF2A-42E8-9917-FB9BC7A3C62E}" type="presParOf" srcId="{743EF93A-29B7-4FCA-9D0C-65A6D1DD9DD6}" destId="{97AD11B6-A492-44C2-9132-D29DAC7A8404}" srcOrd="0" destOrd="0" presId="urn:microsoft.com/office/officeart/2005/8/layout/orgChart1"/>
    <dgm:cxn modelId="{A1B15FBF-BF3B-4832-8893-08D587FCDC4C}" type="presParOf" srcId="{97AD11B6-A492-44C2-9132-D29DAC7A8404}" destId="{92F0244D-1152-4B9D-B39D-6B40513671C2}" srcOrd="0" destOrd="0" presId="urn:microsoft.com/office/officeart/2005/8/layout/orgChart1"/>
    <dgm:cxn modelId="{910996BF-4569-4710-89AF-64218AAD0931}" type="presParOf" srcId="{97AD11B6-A492-44C2-9132-D29DAC7A8404}" destId="{0D761356-B749-4064-A2BC-EC628EDE5F35}" srcOrd="1" destOrd="0" presId="urn:microsoft.com/office/officeart/2005/8/layout/orgChart1"/>
    <dgm:cxn modelId="{FB135216-EF48-4B76-BE15-99BFAF4E62CB}" type="presParOf" srcId="{743EF93A-29B7-4FCA-9D0C-65A6D1DD9DD6}" destId="{78A10FCD-191A-4D8C-B9C7-73270DA59CA6}" srcOrd="1" destOrd="0" presId="urn:microsoft.com/office/officeart/2005/8/layout/orgChart1"/>
    <dgm:cxn modelId="{70A73AB2-F283-4314-A257-4B88E66E2470}" type="presParOf" srcId="{743EF93A-29B7-4FCA-9D0C-65A6D1DD9DD6}" destId="{B9B71E98-05C7-434C-81B1-D05EA509648C}" srcOrd="2" destOrd="0" presId="urn:microsoft.com/office/officeart/2005/8/layout/orgChart1"/>
    <dgm:cxn modelId="{A677040D-9CCB-4360-BC54-31563B3E6859}" type="presParOf" srcId="{C86D458B-DA45-4D9A-81F1-B3A193A9E6FB}" destId="{F4A68CED-19C0-4BCD-8A6A-E1ACB6351455}" srcOrd="2" destOrd="0" presId="urn:microsoft.com/office/officeart/2005/8/layout/orgChart1"/>
    <dgm:cxn modelId="{EFC3A2AF-D6BD-40B2-BD9B-B1772E474FE1}" type="presParOf" srcId="{C86D458B-DA45-4D9A-81F1-B3A193A9E6FB}" destId="{6127546C-90A6-43BE-840C-479C6FEBB9DB}" srcOrd="3" destOrd="0" presId="urn:microsoft.com/office/officeart/2005/8/layout/orgChart1"/>
    <dgm:cxn modelId="{AEF8E0E6-3D76-4BCB-8E02-8F4192E4AC18}" type="presParOf" srcId="{6127546C-90A6-43BE-840C-479C6FEBB9DB}" destId="{E327A6FC-1769-4603-8DE4-4F1B3FD69FC2}" srcOrd="0" destOrd="0" presId="urn:microsoft.com/office/officeart/2005/8/layout/orgChart1"/>
    <dgm:cxn modelId="{02074233-CB85-4775-BFAF-164B2AD4F026}" type="presParOf" srcId="{E327A6FC-1769-4603-8DE4-4F1B3FD69FC2}" destId="{2E264A94-E1F1-4999-A3EF-D4B31296954E}" srcOrd="0" destOrd="0" presId="urn:microsoft.com/office/officeart/2005/8/layout/orgChart1"/>
    <dgm:cxn modelId="{79ABC341-08AE-4D1A-AE4D-A263BE65B1FA}" type="presParOf" srcId="{E327A6FC-1769-4603-8DE4-4F1B3FD69FC2}" destId="{3BA1F8C4-6E66-4DB6-8310-9161B490393D}" srcOrd="1" destOrd="0" presId="urn:microsoft.com/office/officeart/2005/8/layout/orgChart1"/>
    <dgm:cxn modelId="{EAF77098-90A5-4524-8955-E6ECCAF82F39}" type="presParOf" srcId="{6127546C-90A6-43BE-840C-479C6FEBB9DB}" destId="{7495A38C-6482-4E38-A863-B12D73C49A7C}" srcOrd="1" destOrd="0" presId="urn:microsoft.com/office/officeart/2005/8/layout/orgChart1"/>
    <dgm:cxn modelId="{2EC57B02-5483-40DD-BA25-97B62F103C10}" type="presParOf" srcId="{6127546C-90A6-43BE-840C-479C6FEBB9DB}" destId="{89987BFA-2ECB-4DC9-B0BD-91C13D18D6FB}" srcOrd="2" destOrd="0" presId="urn:microsoft.com/office/officeart/2005/8/layout/orgChart1"/>
    <dgm:cxn modelId="{4CEDE989-94BD-4D98-8F28-82DBFFDEE13E}" type="presParOf" srcId="{8E537FEE-2F67-4458-A672-98CE3FEF16A3}" destId="{6BBFD6DF-6E75-4DC3-8B2D-EB26A437EEA2}" srcOrd="2" destOrd="0" presId="urn:microsoft.com/office/officeart/2005/8/layout/orgChart1"/>
    <dgm:cxn modelId="{2AF5020C-2518-44B3-920A-0F0D1224090F}" type="presParOf" srcId="{F6C3560A-2670-4D98-89E4-E75922FBBA6F}" destId="{F5DE34E9-9598-487E-96B5-CA2A8EE7CD7F}" srcOrd="2" destOrd="0" presId="urn:microsoft.com/office/officeart/2005/8/layout/orgChart1"/>
    <dgm:cxn modelId="{9110D719-62DD-4E17-A2A3-733C90F922EE}" type="presParOf" srcId="{F6C3560A-2670-4D98-89E4-E75922FBBA6F}" destId="{1AEBABB2-725E-4873-8D25-A44D11411A2D}" srcOrd="3" destOrd="0" presId="urn:microsoft.com/office/officeart/2005/8/layout/orgChart1"/>
    <dgm:cxn modelId="{00EEF0F3-2FA3-4459-95DC-04E2C05432CB}" type="presParOf" srcId="{1AEBABB2-725E-4873-8D25-A44D11411A2D}" destId="{68D16FE4-20C3-4112-B6B8-B17CF30E0191}" srcOrd="0" destOrd="0" presId="urn:microsoft.com/office/officeart/2005/8/layout/orgChart1"/>
    <dgm:cxn modelId="{593787A3-BB64-4D9A-8868-AD5FF56D84AF}" type="presParOf" srcId="{68D16FE4-20C3-4112-B6B8-B17CF30E0191}" destId="{76C9F295-6B95-464D-85D3-866BEA5055AF}" srcOrd="0" destOrd="0" presId="urn:microsoft.com/office/officeart/2005/8/layout/orgChart1"/>
    <dgm:cxn modelId="{A63FF20F-8122-44F5-A9AF-E74068369438}" type="presParOf" srcId="{68D16FE4-20C3-4112-B6B8-B17CF30E0191}" destId="{0B508D21-D131-4A1A-8794-1AD12B6D4833}" srcOrd="1" destOrd="0" presId="urn:microsoft.com/office/officeart/2005/8/layout/orgChart1"/>
    <dgm:cxn modelId="{442EFC2E-B296-4994-B4BA-0C351653C2F5}" type="presParOf" srcId="{1AEBABB2-725E-4873-8D25-A44D11411A2D}" destId="{E9933AD8-96A7-44A3-8054-53D03B1BC2AE}" srcOrd="1" destOrd="0" presId="urn:microsoft.com/office/officeart/2005/8/layout/orgChart1"/>
    <dgm:cxn modelId="{9AE9A6A7-AD37-47D6-90AE-8025A6EF9425}" type="presParOf" srcId="{1AEBABB2-725E-4873-8D25-A44D11411A2D}" destId="{634DE463-E089-494D-B32C-3B32C88383E6}" srcOrd="2" destOrd="0" presId="urn:microsoft.com/office/officeart/2005/8/layout/orgChart1"/>
    <dgm:cxn modelId="{3D1C6D0B-7195-4769-8212-A22C37CE7596}" type="presParOf" srcId="{F6C3560A-2670-4D98-89E4-E75922FBBA6F}" destId="{508D5504-E56B-4729-B505-D313B8C479B2}" srcOrd="4" destOrd="0" presId="urn:microsoft.com/office/officeart/2005/8/layout/orgChart1"/>
    <dgm:cxn modelId="{43A8381A-4B37-45A6-B594-D802BC1384CA}" type="presParOf" srcId="{F6C3560A-2670-4D98-89E4-E75922FBBA6F}" destId="{A6D70E57-C787-4A34-9917-882B04FD3721}" srcOrd="5" destOrd="0" presId="urn:microsoft.com/office/officeart/2005/8/layout/orgChart1"/>
    <dgm:cxn modelId="{974BF795-B4E6-493E-ABAC-C8709D247F42}" type="presParOf" srcId="{A6D70E57-C787-4A34-9917-882B04FD3721}" destId="{4E0AF27C-1B04-4219-ABDD-53C5E1F0B2A9}" srcOrd="0" destOrd="0" presId="urn:microsoft.com/office/officeart/2005/8/layout/orgChart1"/>
    <dgm:cxn modelId="{8E2FE4D2-B1C3-49C5-AFC3-179E32307D2A}" type="presParOf" srcId="{4E0AF27C-1B04-4219-ABDD-53C5E1F0B2A9}" destId="{B173C562-80F5-4DDE-BD90-180B4AFC04CF}" srcOrd="0" destOrd="0" presId="urn:microsoft.com/office/officeart/2005/8/layout/orgChart1"/>
    <dgm:cxn modelId="{71CB467C-EABE-4EF6-8865-DF8AE8E1D920}" type="presParOf" srcId="{4E0AF27C-1B04-4219-ABDD-53C5E1F0B2A9}" destId="{AD9B8FAC-2C0E-4E9E-9553-38EED732CF09}" srcOrd="1" destOrd="0" presId="urn:microsoft.com/office/officeart/2005/8/layout/orgChart1"/>
    <dgm:cxn modelId="{C4BCC8A5-D63D-4DC8-B96A-D8AD90C4A8CF}" type="presParOf" srcId="{A6D70E57-C787-4A34-9917-882B04FD3721}" destId="{61DB0401-CC61-4127-BF16-B9C7F1FA9156}" srcOrd="1" destOrd="0" presId="urn:microsoft.com/office/officeart/2005/8/layout/orgChart1"/>
    <dgm:cxn modelId="{216072AE-8561-4941-8FF9-12F77B812B7D}" type="presParOf" srcId="{A6D70E57-C787-4A34-9917-882B04FD3721}" destId="{1F006FE6-7C31-4D6C-8921-804F6497225F}" srcOrd="2" destOrd="0" presId="urn:microsoft.com/office/officeart/2005/8/layout/orgChart1"/>
    <dgm:cxn modelId="{0C42961C-AF38-4D92-A83A-156D16D1D486}" type="presParOf" srcId="{F6C3560A-2670-4D98-89E4-E75922FBBA6F}" destId="{BEE68ACB-379B-4164-AAD6-2A946451BF0E}" srcOrd="6" destOrd="0" presId="urn:microsoft.com/office/officeart/2005/8/layout/orgChart1"/>
    <dgm:cxn modelId="{7EB00B00-D9BB-4778-A949-FA2E2FF70A93}" type="presParOf" srcId="{F6C3560A-2670-4D98-89E4-E75922FBBA6F}" destId="{3699ADE7-0B07-4527-80B9-887AB15772D4}" srcOrd="7" destOrd="0" presId="urn:microsoft.com/office/officeart/2005/8/layout/orgChart1"/>
    <dgm:cxn modelId="{A4A835A0-654B-408A-9A28-9B11359228DA}" type="presParOf" srcId="{3699ADE7-0B07-4527-80B9-887AB15772D4}" destId="{9CFC3D1E-7282-416A-B465-B364E413EEEB}" srcOrd="0" destOrd="0" presId="urn:microsoft.com/office/officeart/2005/8/layout/orgChart1"/>
    <dgm:cxn modelId="{19F1A143-CA18-4CF1-9A51-BC82B7A20F2E}" type="presParOf" srcId="{9CFC3D1E-7282-416A-B465-B364E413EEEB}" destId="{D441D1CC-B5DD-4DA2-8C40-52BDBCCFAD0B}" srcOrd="0" destOrd="0" presId="urn:microsoft.com/office/officeart/2005/8/layout/orgChart1"/>
    <dgm:cxn modelId="{3B31E4C7-E904-4347-8F16-E7ABC39AB542}" type="presParOf" srcId="{9CFC3D1E-7282-416A-B465-B364E413EEEB}" destId="{22FFC02C-A452-4393-83AE-F4218FB12064}" srcOrd="1" destOrd="0" presId="urn:microsoft.com/office/officeart/2005/8/layout/orgChart1"/>
    <dgm:cxn modelId="{BE813071-A15E-4FCD-B861-1AABBADCC98F}" type="presParOf" srcId="{3699ADE7-0B07-4527-80B9-887AB15772D4}" destId="{F3EA36FB-30ED-4B01-B44C-D7EB6BF1316A}" srcOrd="1" destOrd="0" presId="urn:microsoft.com/office/officeart/2005/8/layout/orgChart1"/>
    <dgm:cxn modelId="{3399D690-7EB1-4FC9-B71A-EDAC3F8E8547}" type="presParOf" srcId="{3699ADE7-0B07-4527-80B9-887AB15772D4}" destId="{6EDFE136-25CA-4376-873A-00EFB188DA36}" srcOrd="2" destOrd="0" presId="urn:microsoft.com/office/officeart/2005/8/layout/orgChart1"/>
    <dgm:cxn modelId="{9AD77783-89D1-469B-B94E-4E8F7CEFAE28}" type="presParOf" srcId="{4A24CA97-04D9-44CF-9FD2-10CC85B5F744}" destId="{BA48F24E-A96B-4345-B42E-862F81F67D6D}" srcOrd="2" destOrd="0" presId="urn:microsoft.com/office/officeart/2005/8/layout/orgChart1"/>
    <dgm:cxn modelId="{A3D4D529-4B08-47DD-AE44-85F1F8185B0B}" type="presParOf" srcId="{1E801019-FF8B-4B65-86F2-E8ADE7EEA8C1}" destId="{45E707BE-453E-448F-9998-2C1BA99297D5}" srcOrd="4" destOrd="0" presId="urn:microsoft.com/office/officeart/2005/8/layout/orgChart1"/>
    <dgm:cxn modelId="{6AFD70BD-2A3F-4642-A4BD-CE0E2F53DA4B}" type="presParOf" srcId="{1E801019-FF8B-4B65-86F2-E8ADE7EEA8C1}" destId="{84EA37A2-E63B-4CB0-AAED-69684DCE83E1}" srcOrd="5" destOrd="0" presId="urn:microsoft.com/office/officeart/2005/8/layout/orgChart1"/>
    <dgm:cxn modelId="{C8CC3D76-73B2-4FC9-99ED-88013E640462}" type="presParOf" srcId="{84EA37A2-E63B-4CB0-AAED-69684DCE83E1}" destId="{D6737ADA-8FF8-4012-AE88-3C61989824A8}" srcOrd="0" destOrd="0" presId="urn:microsoft.com/office/officeart/2005/8/layout/orgChart1"/>
    <dgm:cxn modelId="{ACC57FD4-081C-4E81-965D-96A509F3B4D4}" type="presParOf" srcId="{D6737ADA-8FF8-4012-AE88-3C61989824A8}" destId="{4A244525-B55D-42CE-87E1-96EEC3E3B61E}" srcOrd="0" destOrd="0" presId="urn:microsoft.com/office/officeart/2005/8/layout/orgChart1"/>
    <dgm:cxn modelId="{F3D8C688-6AF2-411C-9DB4-BC20E2E57F8B}" type="presParOf" srcId="{D6737ADA-8FF8-4012-AE88-3C61989824A8}" destId="{EB497729-9707-4F03-B154-D4F3AB938B4F}" srcOrd="1" destOrd="0" presId="urn:microsoft.com/office/officeart/2005/8/layout/orgChart1"/>
    <dgm:cxn modelId="{292B93D7-B639-48E7-9E89-ADBC40114E73}" type="presParOf" srcId="{84EA37A2-E63B-4CB0-AAED-69684DCE83E1}" destId="{94AFE3AE-1BEA-45D1-94CC-17CD68DAAFA2}" srcOrd="1" destOrd="0" presId="urn:microsoft.com/office/officeart/2005/8/layout/orgChart1"/>
    <dgm:cxn modelId="{07A79212-6422-4340-B36D-23AA7AB11B33}" type="presParOf" srcId="{94AFE3AE-1BEA-45D1-94CC-17CD68DAAFA2}" destId="{7E97F2B9-ECAA-42DE-B081-392E17DBA27E}" srcOrd="0" destOrd="0" presId="urn:microsoft.com/office/officeart/2005/8/layout/orgChart1"/>
    <dgm:cxn modelId="{5E7A5BCF-5490-4217-86EB-76E887D18FD9}" type="presParOf" srcId="{94AFE3AE-1BEA-45D1-94CC-17CD68DAAFA2}" destId="{A71D7D04-2A06-407B-A2F6-3CB5F807539F}" srcOrd="1" destOrd="0" presId="urn:microsoft.com/office/officeart/2005/8/layout/orgChart1"/>
    <dgm:cxn modelId="{BDB5EA0D-7F5F-4C40-9421-A9068B0148ED}" type="presParOf" srcId="{A71D7D04-2A06-407B-A2F6-3CB5F807539F}" destId="{B63CE39F-C081-4F16-A14E-99B7451F1F42}" srcOrd="0" destOrd="0" presId="urn:microsoft.com/office/officeart/2005/8/layout/orgChart1"/>
    <dgm:cxn modelId="{DFA3A7D4-ED09-4BA9-99FD-4B2BA0E495DE}" type="presParOf" srcId="{B63CE39F-C081-4F16-A14E-99B7451F1F42}" destId="{1FACA99C-C226-4740-BEF9-F1385F4E23D1}" srcOrd="0" destOrd="0" presId="urn:microsoft.com/office/officeart/2005/8/layout/orgChart1"/>
    <dgm:cxn modelId="{17F95930-82B8-4B1D-8AF2-617D4E4517D1}" type="presParOf" srcId="{B63CE39F-C081-4F16-A14E-99B7451F1F42}" destId="{506927D8-F85A-4B06-984E-4C9E3C15DF87}" srcOrd="1" destOrd="0" presId="urn:microsoft.com/office/officeart/2005/8/layout/orgChart1"/>
    <dgm:cxn modelId="{02E50CE7-24E6-4874-A07B-C2820AA42FE5}" type="presParOf" srcId="{A71D7D04-2A06-407B-A2F6-3CB5F807539F}" destId="{085A9DC5-BA8B-4334-92BE-BB92E8056E4D}" srcOrd="1" destOrd="0" presId="urn:microsoft.com/office/officeart/2005/8/layout/orgChart1"/>
    <dgm:cxn modelId="{33902371-5887-49F8-A68C-6E18AE149704}" type="presParOf" srcId="{A71D7D04-2A06-407B-A2F6-3CB5F807539F}" destId="{B2813642-94ED-4C60-83B8-BD23CD50319E}" srcOrd="2" destOrd="0" presId="urn:microsoft.com/office/officeart/2005/8/layout/orgChart1"/>
    <dgm:cxn modelId="{90FBD754-C0E1-4F32-8873-1C0A97AB3A9B}" type="presParOf" srcId="{94AFE3AE-1BEA-45D1-94CC-17CD68DAAFA2}" destId="{8BBE6E10-FCC6-48D2-9558-6471C94383B7}" srcOrd="2" destOrd="0" presId="urn:microsoft.com/office/officeart/2005/8/layout/orgChart1"/>
    <dgm:cxn modelId="{22DA80D2-36E4-4B26-835F-B9FAA6593916}" type="presParOf" srcId="{94AFE3AE-1BEA-45D1-94CC-17CD68DAAFA2}" destId="{0169BA17-D69F-4579-9A49-A9026191997B}" srcOrd="3" destOrd="0" presId="urn:microsoft.com/office/officeart/2005/8/layout/orgChart1"/>
    <dgm:cxn modelId="{5875F31C-2DC1-49A3-B957-B0D79A404485}" type="presParOf" srcId="{0169BA17-D69F-4579-9A49-A9026191997B}" destId="{B0790805-4085-4A87-94E5-6985966A5E85}" srcOrd="0" destOrd="0" presId="urn:microsoft.com/office/officeart/2005/8/layout/orgChart1"/>
    <dgm:cxn modelId="{66F006FA-F9E6-4C07-8ED1-ECCF6D877916}" type="presParOf" srcId="{B0790805-4085-4A87-94E5-6985966A5E85}" destId="{BAC55A48-9542-49CC-8613-3350244D17FD}" srcOrd="0" destOrd="0" presId="urn:microsoft.com/office/officeart/2005/8/layout/orgChart1"/>
    <dgm:cxn modelId="{AC3B5BD2-0E5D-4845-A6AE-200C140FEB0E}" type="presParOf" srcId="{B0790805-4085-4A87-94E5-6985966A5E85}" destId="{0E1C58B0-5B9A-4AAB-83B2-20F3EE0121D1}" srcOrd="1" destOrd="0" presId="urn:microsoft.com/office/officeart/2005/8/layout/orgChart1"/>
    <dgm:cxn modelId="{080A1231-F99A-4273-B759-6F6185CA779F}" type="presParOf" srcId="{0169BA17-D69F-4579-9A49-A9026191997B}" destId="{B1B65E03-1BC4-431E-9BEE-F2AE658E7FD9}" srcOrd="1" destOrd="0" presId="urn:microsoft.com/office/officeart/2005/8/layout/orgChart1"/>
    <dgm:cxn modelId="{56B2CA26-175A-4989-97FF-C07771CC8D03}" type="presParOf" srcId="{B1B65E03-1BC4-431E-9BEE-F2AE658E7FD9}" destId="{8577E535-3B39-4714-A972-19D5EFE78F71}" srcOrd="0" destOrd="0" presId="urn:microsoft.com/office/officeart/2005/8/layout/orgChart1"/>
    <dgm:cxn modelId="{ABF53C92-70E7-4F8D-B0D6-39029C79FDB3}" type="presParOf" srcId="{B1B65E03-1BC4-431E-9BEE-F2AE658E7FD9}" destId="{69C1CF85-3A12-4078-A5C8-1EB9E0074BB9}" srcOrd="1" destOrd="0" presId="urn:microsoft.com/office/officeart/2005/8/layout/orgChart1"/>
    <dgm:cxn modelId="{9318B837-76F4-44B0-9E67-EDE2C6A7DC73}" type="presParOf" srcId="{69C1CF85-3A12-4078-A5C8-1EB9E0074BB9}" destId="{45E2FD54-1A6B-4ADB-B2FE-691CE8A80C4B}" srcOrd="0" destOrd="0" presId="urn:microsoft.com/office/officeart/2005/8/layout/orgChart1"/>
    <dgm:cxn modelId="{B5A8E42E-F542-4874-A8F0-B3307ACB9325}" type="presParOf" srcId="{45E2FD54-1A6B-4ADB-B2FE-691CE8A80C4B}" destId="{17D63163-7E9B-433E-BA84-576FFFEE5A5B}" srcOrd="0" destOrd="0" presId="urn:microsoft.com/office/officeart/2005/8/layout/orgChart1"/>
    <dgm:cxn modelId="{99810825-F2D2-42E2-9898-D3D6D12DFE75}" type="presParOf" srcId="{45E2FD54-1A6B-4ADB-B2FE-691CE8A80C4B}" destId="{832B94E8-1801-4F2A-AC6D-9797976AA266}" srcOrd="1" destOrd="0" presId="urn:microsoft.com/office/officeart/2005/8/layout/orgChart1"/>
    <dgm:cxn modelId="{A093BA8D-6282-48F5-AD9B-A78043C9892A}" type="presParOf" srcId="{69C1CF85-3A12-4078-A5C8-1EB9E0074BB9}" destId="{92500636-1E89-4F22-9D63-78B864E01C92}" srcOrd="1" destOrd="0" presId="urn:microsoft.com/office/officeart/2005/8/layout/orgChart1"/>
    <dgm:cxn modelId="{EB2D2104-EC3A-4F01-8693-9BFD22319A4F}" type="presParOf" srcId="{69C1CF85-3A12-4078-A5C8-1EB9E0074BB9}" destId="{D6FE7575-CE81-45EC-8E0B-AF76D94E0AF8}" srcOrd="2" destOrd="0" presId="urn:microsoft.com/office/officeart/2005/8/layout/orgChart1"/>
    <dgm:cxn modelId="{EEF41037-23EB-4B46-A419-4DA39621DAD6}" type="presParOf" srcId="{B1B65E03-1BC4-431E-9BEE-F2AE658E7FD9}" destId="{5197DBB4-5815-4E54-91A2-B609DDFD9685}" srcOrd="2" destOrd="0" presId="urn:microsoft.com/office/officeart/2005/8/layout/orgChart1"/>
    <dgm:cxn modelId="{C951DF48-01EE-431A-A142-0F2432043B79}" type="presParOf" srcId="{B1B65E03-1BC4-431E-9BEE-F2AE658E7FD9}" destId="{7E2AFA56-1B3E-471E-8B7B-28F353F30F0E}" srcOrd="3" destOrd="0" presId="urn:microsoft.com/office/officeart/2005/8/layout/orgChart1"/>
    <dgm:cxn modelId="{7A8ADD69-162B-4353-BEAB-3315B30BB2E2}" type="presParOf" srcId="{7E2AFA56-1B3E-471E-8B7B-28F353F30F0E}" destId="{1E535833-5091-4D72-B6D9-52F42124C8C5}" srcOrd="0" destOrd="0" presId="urn:microsoft.com/office/officeart/2005/8/layout/orgChart1"/>
    <dgm:cxn modelId="{4563C088-A36F-4EA8-A798-396BCCFE85AB}" type="presParOf" srcId="{1E535833-5091-4D72-B6D9-52F42124C8C5}" destId="{A344B5B7-580F-4EF6-9CFE-F801B1DA049D}" srcOrd="0" destOrd="0" presId="urn:microsoft.com/office/officeart/2005/8/layout/orgChart1"/>
    <dgm:cxn modelId="{B5D510C0-947D-4992-9C30-CA07979E32AD}" type="presParOf" srcId="{1E535833-5091-4D72-B6D9-52F42124C8C5}" destId="{3E406FB2-8EF4-4CEF-97B5-469CEB4796F1}" srcOrd="1" destOrd="0" presId="urn:microsoft.com/office/officeart/2005/8/layout/orgChart1"/>
    <dgm:cxn modelId="{699B8326-3211-4FAF-A92F-BC7D0F5CC16B}" type="presParOf" srcId="{7E2AFA56-1B3E-471E-8B7B-28F353F30F0E}" destId="{B4D607D0-07BE-4108-84CD-60A1A24614BC}" srcOrd="1" destOrd="0" presId="urn:microsoft.com/office/officeart/2005/8/layout/orgChart1"/>
    <dgm:cxn modelId="{E4D2344C-015E-42E5-85BA-8C168EA3A028}" type="presParOf" srcId="{7E2AFA56-1B3E-471E-8B7B-28F353F30F0E}" destId="{F2D7FDD2-E5F2-4C76-82F8-F679C00AB0A0}" srcOrd="2" destOrd="0" presId="urn:microsoft.com/office/officeart/2005/8/layout/orgChart1"/>
    <dgm:cxn modelId="{4A74AB48-F4D5-42DB-8ABA-B4F69EABC40C}" type="presParOf" srcId="{B1B65E03-1BC4-431E-9BEE-F2AE658E7FD9}" destId="{2A326F16-43D8-42E9-BB40-20AD62A42036}" srcOrd="4" destOrd="0" presId="urn:microsoft.com/office/officeart/2005/8/layout/orgChart1"/>
    <dgm:cxn modelId="{81D42846-B41B-411C-AD79-DDD16FBECB97}" type="presParOf" srcId="{B1B65E03-1BC4-431E-9BEE-F2AE658E7FD9}" destId="{F2F0A01F-7948-4D24-81D8-E01BFC6865B7}" srcOrd="5" destOrd="0" presId="urn:microsoft.com/office/officeart/2005/8/layout/orgChart1"/>
    <dgm:cxn modelId="{49535C2C-34B3-413F-AFC4-3761B84ADF61}" type="presParOf" srcId="{F2F0A01F-7948-4D24-81D8-E01BFC6865B7}" destId="{C5863F01-AE08-4CDF-B29B-347A1768298B}" srcOrd="0" destOrd="0" presId="urn:microsoft.com/office/officeart/2005/8/layout/orgChart1"/>
    <dgm:cxn modelId="{CB35641D-132A-41A4-89E0-6F8825D07E46}" type="presParOf" srcId="{C5863F01-AE08-4CDF-B29B-347A1768298B}" destId="{491A21C5-6EF9-419B-A67B-54FD8734F89F}" srcOrd="0" destOrd="0" presId="urn:microsoft.com/office/officeart/2005/8/layout/orgChart1"/>
    <dgm:cxn modelId="{ED044473-8827-4558-B7C9-9F61D31A7720}" type="presParOf" srcId="{C5863F01-AE08-4CDF-B29B-347A1768298B}" destId="{D4341086-B7CD-444C-9E27-6FB575AC74DF}" srcOrd="1" destOrd="0" presId="urn:microsoft.com/office/officeart/2005/8/layout/orgChart1"/>
    <dgm:cxn modelId="{88AF491A-200A-455E-83E9-C7CF0AEDEDBE}" type="presParOf" srcId="{F2F0A01F-7948-4D24-81D8-E01BFC6865B7}" destId="{0A8CFC6F-EC4F-46FC-AF22-5584513D9DF1}" srcOrd="1" destOrd="0" presId="urn:microsoft.com/office/officeart/2005/8/layout/orgChart1"/>
    <dgm:cxn modelId="{891CD9D7-F93F-41F7-8CD7-4BA0E7DF3D7E}" type="presParOf" srcId="{F2F0A01F-7948-4D24-81D8-E01BFC6865B7}" destId="{D1C3ACE3-075F-4B9E-B339-102189F2F09E}" srcOrd="2" destOrd="0" presId="urn:microsoft.com/office/officeart/2005/8/layout/orgChart1"/>
    <dgm:cxn modelId="{E7493995-AD3D-4C91-AE6A-D52938B2D34B}" type="presParOf" srcId="{0169BA17-D69F-4579-9A49-A9026191997B}" destId="{45D00260-4A06-4E5E-8466-769B03367FA8}" srcOrd="2" destOrd="0" presId="urn:microsoft.com/office/officeart/2005/8/layout/orgChart1"/>
    <dgm:cxn modelId="{E20BAB21-2594-4CEE-90E1-173351CA01E9}" type="presParOf" srcId="{84EA37A2-E63B-4CB0-AAED-69684DCE83E1}" destId="{D0683B48-E147-4A56-A8C8-88C8013E321E}" srcOrd="2" destOrd="0" presId="urn:microsoft.com/office/officeart/2005/8/layout/orgChart1"/>
    <dgm:cxn modelId="{5A791203-B9F0-4AB1-A2F5-24DE5D5FD35E}" type="presParOf" srcId="{1E801019-FF8B-4B65-86F2-E8ADE7EEA8C1}" destId="{66407B53-18DC-4342-B1F1-F07629CAF2E1}" srcOrd="6" destOrd="0" presId="urn:microsoft.com/office/officeart/2005/8/layout/orgChart1"/>
    <dgm:cxn modelId="{C13DC6F5-A6F4-4633-B46F-AE30A0B44A53}" type="presParOf" srcId="{1E801019-FF8B-4B65-86F2-E8ADE7EEA8C1}" destId="{2FA94D32-835A-4201-9EA4-8BC5C2DB01D3}" srcOrd="7" destOrd="0" presId="urn:microsoft.com/office/officeart/2005/8/layout/orgChart1"/>
    <dgm:cxn modelId="{ADA99F7D-E710-42E9-9E54-D9665750A2B3}" type="presParOf" srcId="{2FA94D32-835A-4201-9EA4-8BC5C2DB01D3}" destId="{5C8CB156-3D13-48C5-B31A-51C828E8A0EF}" srcOrd="0" destOrd="0" presId="urn:microsoft.com/office/officeart/2005/8/layout/orgChart1"/>
    <dgm:cxn modelId="{EE8FE82F-0354-4980-95A9-726CEC1BACE7}" type="presParOf" srcId="{5C8CB156-3D13-48C5-B31A-51C828E8A0EF}" destId="{29514099-435F-411A-8FD8-CDE81AE57FC2}" srcOrd="0" destOrd="0" presId="urn:microsoft.com/office/officeart/2005/8/layout/orgChart1"/>
    <dgm:cxn modelId="{EF9B7524-5067-4FA2-9C4F-1213E3EA9CA9}" type="presParOf" srcId="{5C8CB156-3D13-48C5-B31A-51C828E8A0EF}" destId="{7B615094-66FD-4BED-9F96-B5E7E1BC231E}" srcOrd="1" destOrd="0" presId="urn:microsoft.com/office/officeart/2005/8/layout/orgChart1"/>
    <dgm:cxn modelId="{B4F03956-7287-410F-894D-276663BAEE4E}" type="presParOf" srcId="{2FA94D32-835A-4201-9EA4-8BC5C2DB01D3}" destId="{6279742F-3DB7-468E-BFFE-B3FED0CEDC71}" srcOrd="1" destOrd="0" presId="urn:microsoft.com/office/officeart/2005/8/layout/orgChart1"/>
    <dgm:cxn modelId="{DEFEAE08-DA48-4C90-B127-7FF1A979B36E}" type="presParOf" srcId="{6279742F-3DB7-468E-BFFE-B3FED0CEDC71}" destId="{9F13B9A4-3BBF-4DFD-9FB9-D190D3F1C375}" srcOrd="0" destOrd="0" presId="urn:microsoft.com/office/officeart/2005/8/layout/orgChart1"/>
    <dgm:cxn modelId="{96039F4F-9B7D-4D48-B09D-9437319FA39D}" type="presParOf" srcId="{6279742F-3DB7-468E-BFFE-B3FED0CEDC71}" destId="{6715B6B3-05C9-46C6-8C06-ED0D65DAB6EA}" srcOrd="1" destOrd="0" presId="urn:microsoft.com/office/officeart/2005/8/layout/orgChart1"/>
    <dgm:cxn modelId="{1F19C3D0-1119-4042-8B3E-A8AE646155B7}" type="presParOf" srcId="{6715B6B3-05C9-46C6-8C06-ED0D65DAB6EA}" destId="{F40749A8-4C71-4592-AF9D-3EB8CA10A247}" srcOrd="0" destOrd="0" presId="urn:microsoft.com/office/officeart/2005/8/layout/orgChart1"/>
    <dgm:cxn modelId="{A09FA691-965E-46F8-9A72-D1DC794BDCC4}" type="presParOf" srcId="{F40749A8-4C71-4592-AF9D-3EB8CA10A247}" destId="{104B91CA-5300-4165-9F48-E869955BB5F2}" srcOrd="0" destOrd="0" presId="urn:microsoft.com/office/officeart/2005/8/layout/orgChart1"/>
    <dgm:cxn modelId="{260C0387-9322-4CB2-B8F9-656A456F83A6}" type="presParOf" srcId="{F40749A8-4C71-4592-AF9D-3EB8CA10A247}" destId="{D2986B2F-E3E2-4974-9B16-791070AF1A4C}" srcOrd="1" destOrd="0" presId="urn:microsoft.com/office/officeart/2005/8/layout/orgChart1"/>
    <dgm:cxn modelId="{EDF1A59B-BC04-4C30-89ED-3BB3AD310D99}" type="presParOf" srcId="{6715B6B3-05C9-46C6-8C06-ED0D65DAB6EA}" destId="{D11DE67D-C66E-45D9-905D-3B4E64BA46AC}" srcOrd="1" destOrd="0" presId="urn:microsoft.com/office/officeart/2005/8/layout/orgChart1"/>
    <dgm:cxn modelId="{33AA0697-14A5-4FD3-90CC-C43F2D9CBCF5}" type="presParOf" srcId="{6715B6B3-05C9-46C6-8C06-ED0D65DAB6EA}" destId="{28754820-9DAA-4B4A-8090-AB5998856BF2}" srcOrd="2" destOrd="0" presId="urn:microsoft.com/office/officeart/2005/8/layout/orgChart1"/>
    <dgm:cxn modelId="{05CACC1E-78A7-4F55-B6AF-FF0AEC8ADCA9}" type="presParOf" srcId="{6279742F-3DB7-468E-BFFE-B3FED0CEDC71}" destId="{F3BC49EB-70DE-4F4D-B800-4DD9E3D51E6A}" srcOrd="2" destOrd="0" presId="urn:microsoft.com/office/officeart/2005/8/layout/orgChart1"/>
    <dgm:cxn modelId="{D9190F61-C770-4796-8446-BDED749A28E6}" type="presParOf" srcId="{6279742F-3DB7-468E-BFFE-B3FED0CEDC71}" destId="{19B9B0A7-0C8D-4C9A-B615-53FE21A0DF69}" srcOrd="3" destOrd="0" presId="urn:microsoft.com/office/officeart/2005/8/layout/orgChart1"/>
    <dgm:cxn modelId="{D171FF76-6181-4A57-8F1E-D8AEF3F19F33}" type="presParOf" srcId="{19B9B0A7-0C8D-4C9A-B615-53FE21A0DF69}" destId="{BA7416B7-AB4E-443C-990B-47DB9C5681E6}" srcOrd="0" destOrd="0" presId="urn:microsoft.com/office/officeart/2005/8/layout/orgChart1"/>
    <dgm:cxn modelId="{E76DA6AE-2030-48DD-A2D3-AB840D0BB96F}" type="presParOf" srcId="{BA7416B7-AB4E-443C-990B-47DB9C5681E6}" destId="{8B2181AF-EB30-4B5A-A462-2AB5EEDF5291}" srcOrd="0" destOrd="0" presId="urn:microsoft.com/office/officeart/2005/8/layout/orgChart1"/>
    <dgm:cxn modelId="{720A3833-E6FB-4DF3-826C-B6C0760B540D}" type="presParOf" srcId="{BA7416B7-AB4E-443C-990B-47DB9C5681E6}" destId="{4494300B-DE08-4B49-AB93-74480A69EF1A}" srcOrd="1" destOrd="0" presId="urn:microsoft.com/office/officeart/2005/8/layout/orgChart1"/>
    <dgm:cxn modelId="{68CB90FC-0D13-4393-A94D-43FCEB6AF5E6}" type="presParOf" srcId="{19B9B0A7-0C8D-4C9A-B615-53FE21A0DF69}" destId="{5B44CF8C-7E59-49B3-A6A4-0CBD26D62B3B}" srcOrd="1" destOrd="0" presId="urn:microsoft.com/office/officeart/2005/8/layout/orgChart1"/>
    <dgm:cxn modelId="{EFB462C8-4AC5-4F22-90DC-BC58B36712C2}" type="presParOf" srcId="{19B9B0A7-0C8D-4C9A-B615-53FE21A0DF69}" destId="{54A5791C-5E8B-4E1B-888C-828ADE026D6B}" srcOrd="2" destOrd="0" presId="urn:microsoft.com/office/officeart/2005/8/layout/orgChart1"/>
    <dgm:cxn modelId="{4078184D-DE36-48DC-8E45-5C5D79B4F078}" type="presParOf" srcId="{6279742F-3DB7-468E-BFFE-B3FED0CEDC71}" destId="{6F6033D9-69C4-4732-AC88-389D17186A15}" srcOrd="4" destOrd="0" presId="urn:microsoft.com/office/officeart/2005/8/layout/orgChart1"/>
    <dgm:cxn modelId="{A832FC01-DF47-4870-8D3C-4AA5205A50B7}" type="presParOf" srcId="{6279742F-3DB7-468E-BFFE-B3FED0CEDC71}" destId="{C1954D8D-21D7-400D-9537-E1AA77042B59}" srcOrd="5" destOrd="0" presId="urn:microsoft.com/office/officeart/2005/8/layout/orgChart1"/>
    <dgm:cxn modelId="{13F9BFA7-40C5-4155-B974-2FD79E349377}" type="presParOf" srcId="{C1954D8D-21D7-400D-9537-E1AA77042B59}" destId="{8AB09ACB-A2CE-481B-B00C-625FDC96BCF6}" srcOrd="0" destOrd="0" presId="urn:microsoft.com/office/officeart/2005/8/layout/orgChart1"/>
    <dgm:cxn modelId="{5BE26BD0-F415-4009-B529-5FAFEDC18096}" type="presParOf" srcId="{8AB09ACB-A2CE-481B-B00C-625FDC96BCF6}" destId="{A83F4A95-27DA-49E6-83BF-75D9A4020080}" srcOrd="0" destOrd="0" presId="urn:microsoft.com/office/officeart/2005/8/layout/orgChart1"/>
    <dgm:cxn modelId="{106D89A7-596F-4C91-8925-A580605E1057}" type="presParOf" srcId="{8AB09ACB-A2CE-481B-B00C-625FDC96BCF6}" destId="{EB473247-AF04-476F-A616-F3D70A12AA1A}" srcOrd="1" destOrd="0" presId="urn:microsoft.com/office/officeart/2005/8/layout/orgChart1"/>
    <dgm:cxn modelId="{A192B38F-A949-4B0B-85DA-0F05D28DC05E}" type="presParOf" srcId="{C1954D8D-21D7-400D-9537-E1AA77042B59}" destId="{8056890C-2F37-4E0D-AFEE-2EE051647DAA}" srcOrd="1" destOrd="0" presId="urn:microsoft.com/office/officeart/2005/8/layout/orgChart1"/>
    <dgm:cxn modelId="{23BEBAFD-4CF0-48E9-A800-F37FF7EC7F89}" type="presParOf" srcId="{C1954D8D-21D7-400D-9537-E1AA77042B59}" destId="{972957FD-C6DF-43FF-806C-BC87A9740972}" srcOrd="2" destOrd="0" presId="urn:microsoft.com/office/officeart/2005/8/layout/orgChart1"/>
    <dgm:cxn modelId="{918AD49B-F6B4-43FF-9167-E8638E962F8B}" type="presParOf" srcId="{6279742F-3DB7-468E-BFFE-B3FED0CEDC71}" destId="{4E338522-3280-4AB0-ACE4-83185C72B7F7}" srcOrd="6" destOrd="0" presId="urn:microsoft.com/office/officeart/2005/8/layout/orgChart1"/>
    <dgm:cxn modelId="{B7064296-C283-40B2-BF5D-DD68AB7D0503}" type="presParOf" srcId="{6279742F-3DB7-468E-BFFE-B3FED0CEDC71}" destId="{D69FB95B-B7B6-4445-9A43-6C4BCDCFED58}" srcOrd="7" destOrd="0" presId="urn:microsoft.com/office/officeart/2005/8/layout/orgChart1"/>
    <dgm:cxn modelId="{3B40D48D-9765-4BB7-A0D1-9DD1D6006747}" type="presParOf" srcId="{D69FB95B-B7B6-4445-9A43-6C4BCDCFED58}" destId="{F2B3D44E-3E9D-4E8B-A15E-050CF87765EA}" srcOrd="0" destOrd="0" presId="urn:microsoft.com/office/officeart/2005/8/layout/orgChart1"/>
    <dgm:cxn modelId="{650E6DCE-0C9E-4281-999E-D74F7655AC04}" type="presParOf" srcId="{F2B3D44E-3E9D-4E8B-A15E-050CF87765EA}" destId="{EABBB2D9-28D7-47C6-A6A7-500370795E1A}" srcOrd="0" destOrd="0" presId="urn:microsoft.com/office/officeart/2005/8/layout/orgChart1"/>
    <dgm:cxn modelId="{5116348B-141B-4BFC-AC72-69D9A0F59EE5}" type="presParOf" srcId="{F2B3D44E-3E9D-4E8B-A15E-050CF87765EA}" destId="{C52ABEE1-B58B-43FB-B37D-368A94FFC135}" srcOrd="1" destOrd="0" presId="urn:microsoft.com/office/officeart/2005/8/layout/orgChart1"/>
    <dgm:cxn modelId="{001BABA5-5677-4D5C-826A-C9317B1B2823}" type="presParOf" srcId="{D69FB95B-B7B6-4445-9A43-6C4BCDCFED58}" destId="{8545190B-AF19-4A48-891E-CC55CAB6684D}" srcOrd="1" destOrd="0" presId="urn:microsoft.com/office/officeart/2005/8/layout/orgChart1"/>
    <dgm:cxn modelId="{47EC9BA1-7046-4E91-A2C1-FDFEA1D85380}" type="presParOf" srcId="{D69FB95B-B7B6-4445-9A43-6C4BCDCFED58}" destId="{589C6617-2440-46E9-85F8-8674105CC92D}" srcOrd="2" destOrd="0" presId="urn:microsoft.com/office/officeart/2005/8/layout/orgChart1"/>
    <dgm:cxn modelId="{D43C4750-5877-4B83-BD00-3DE08DB13C43}" type="presParOf" srcId="{6279742F-3DB7-468E-BFFE-B3FED0CEDC71}" destId="{6EA231FF-8B1E-4F2F-AE11-DF5194E931B6}" srcOrd="8" destOrd="0" presId="urn:microsoft.com/office/officeart/2005/8/layout/orgChart1"/>
    <dgm:cxn modelId="{D59F4860-C796-4F3F-951E-1CCCBB2D74FF}" type="presParOf" srcId="{6279742F-3DB7-468E-BFFE-B3FED0CEDC71}" destId="{B0D93C83-EF85-4DE0-AC51-F2B298EA6901}" srcOrd="9" destOrd="0" presId="urn:microsoft.com/office/officeart/2005/8/layout/orgChart1"/>
    <dgm:cxn modelId="{6DA79727-259B-4875-B3E7-57D2F1A6EC5D}" type="presParOf" srcId="{B0D93C83-EF85-4DE0-AC51-F2B298EA6901}" destId="{8D31D55B-69E5-42A2-A531-EB9059774E2C}" srcOrd="0" destOrd="0" presId="urn:microsoft.com/office/officeart/2005/8/layout/orgChart1"/>
    <dgm:cxn modelId="{6BA65700-77A9-447E-BC6F-7A60067D4DAC}" type="presParOf" srcId="{8D31D55B-69E5-42A2-A531-EB9059774E2C}" destId="{66BDA98A-CC70-43D3-93EE-4D775ADD7FBE}" srcOrd="0" destOrd="0" presId="urn:microsoft.com/office/officeart/2005/8/layout/orgChart1"/>
    <dgm:cxn modelId="{1A36D6BA-2A9A-4CD6-80B9-CE0414BBD5A9}" type="presParOf" srcId="{8D31D55B-69E5-42A2-A531-EB9059774E2C}" destId="{7D13AE9F-852D-4DE0-BD68-97627D5FA2AD}" srcOrd="1" destOrd="0" presId="urn:microsoft.com/office/officeart/2005/8/layout/orgChart1"/>
    <dgm:cxn modelId="{1528C7CE-3BF8-43CB-9AA5-12CD5C43612B}" type="presParOf" srcId="{B0D93C83-EF85-4DE0-AC51-F2B298EA6901}" destId="{5A31EAD1-291A-40CD-977D-8B98760AC979}" srcOrd="1" destOrd="0" presId="urn:microsoft.com/office/officeart/2005/8/layout/orgChart1"/>
    <dgm:cxn modelId="{9797D48A-A972-4EAD-B92B-499734A7BA15}" type="presParOf" srcId="{B0D93C83-EF85-4DE0-AC51-F2B298EA6901}" destId="{2A7699CC-C11F-42F4-B732-456BB46393F6}" srcOrd="2" destOrd="0" presId="urn:microsoft.com/office/officeart/2005/8/layout/orgChart1"/>
    <dgm:cxn modelId="{D1D0E30F-44DD-4AAD-B22D-9FB2D460311F}" type="presParOf" srcId="{2FA94D32-835A-4201-9EA4-8BC5C2DB01D3}" destId="{543C1E7A-0972-40EF-ABED-03CDC9AD1D25}" srcOrd="2" destOrd="0" presId="urn:microsoft.com/office/officeart/2005/8/layout/orgChart1"/>
    <dgm:cxn modelId="{4BDD160B-0BAB-4A83-BA2D-F5DA6CBF1830}" type="presParOf" srcId="{1E801019-FF8B-4B65-86F2-E8ADE7EEA8C1}" destId="{C4C1260C-3E37-487C-B282-912AC661D851}" srcOrd="8" destOrd="0" presId="urn:microsoft.com/office/officeart/2005/8/layout/orgChart1"/>
    <dgm:cxn modelId="{D91AF923-0D95-413B-967C-5136E1E1F3DE}" type="presParOf" srcId="{1E801019-FF8B-4B65-86F2-E8ADE7EEA8C1}" destId="{90730F4F-9FD6-46CC-AD14-D98F504EAB23}" srcOrd="9" destOrd="0" presId="urn:microsoft.com/office/officeart/2005/8/layout/orgChart1"/>
    <dgm:cxn modelId="{97D54FC9-6782-44DA-9B94-92D91AF9B8BB}" type="presParOf" srcId="{90730F4F-9FD6-46CC-AD14-D98F504EAB23}" destId="{5E71BC91-8FB4-4AE6-B903-2BE6A8333985}" srcOrd="0" destOrd="0" presId="urn:microsoft.com/office/officeart/2005/8/layout/orgChart1"/>
    <dgm:cxn modelId="{0DB13995-F902-4984-8D76-D7C43CEBA4A3}" type="presParOf" srcId="{5E71BC91-8FB4-4AE6-B903-2BE6A8333985}" destId="{BA9100BE-C7F4-4D20-82B3-E301A6E00B4F}" srcOrd="0" destOrd="0" presId="urn:microsoft.com/office/officeart/2005/8/layout/orgChart1"/>
    <dgm:cxn modelId="{79FDA93D-765C-445C-A7C5-0CCCE68DE9F7}" type="presParOf" srcId="{5E71BC91-8FB4-4AE6-B903-2BE6A8333985}" destId="{4D6DE67F-052F-483C-8F36-345E11A73D8D}" srcOrd="1" destOrd="0" presId="urn:microsoft.com/office/officeart/2005/8/layout/orgChart1"/>
    <dgm:cxn modelId="{ED8AA84D-BC77-41D9-A389-EB01E90C33E5}" type="presParOf" srcId="{90730F4F-9FD6-46CC-AD14-D98F504EAB23}" destId="{AFBE2508-9FAB-4BF9-B5B9-5174E756065C}" srcOrd="1" destOrd="0" presId="urn:microsoft.com/office/officeart/2005/8/layout/orgChart1"/>
    <dgm:cxn modelId="{832EBC10-0B2F-4820-9E35-3235F907C402}" type="presParOf" srcId="{AFBE2508-9FAB-4BF9-B5B9-5174E756065C}" destId="{F1C5A981-1CEF-4100-82D4-B9B43B9844EC}" srcOrd="0" destOrd="0" presId="urn:microsoft.com/office/officeart/2005/8/layout/orgChart1"/>
    <dgm:cxn modelId="{3D9EBF58-7648-4A9B-9BDF-3D753CE99E86}" type="presParOf" srcId="{AFBE2508-9FAB-4BF9-B5B9-5174E756065C}" destId="{49F5D669-B7DA-403E-81C3-4D1687877B1E}" srcOrd="1" destOrd="0" presId="urn:microsoft.com/office/officeart/2005/8/layout/orgChart1"/>
    <dgm:cxn modelId="{C65E2270-45EF-44F8-A7DF-B14ACFA31FE3}" type="presParOf" srcId="{49F5D669-B7DA-403E-81C3-4D1687877B1E}" destId="{08B15ABF-F976-4BA0-B3C0-E70EB32AC859}" srcOrd="0" destOrd="0" presId="urn:microsoft.com/office/officeart/2005/8/layout/orgChart1"/>
    <dgm:cxn modelId="{600B50AE-1011-4BA0-B6DB-01A8951722BE}" type="presParOf" srcId="{08B15ABF-F976-4BA0-B3C0-E70EB32AC859}" destId="{B0561FC9-01E4-41B0-9BC7-4A8DC253FF75}" srcOrd="0" destOrd="0" presId="urn:microsoft.com/office/officeart/2005/8/layout/orgChart1"/>
    <dgm:cxn modelId="{B11A498B-424F-4632-BDF5-50CD04C3B620}" type="presParOf" srcId="{08B15ABF-F976-4BA0-B3C0-E70EB32AC859}" destId="{738DDFB0-50C0-4AA4-B49E-7F3C2B01CEB7}" srcOrd="1" destOrd="0" presId="urn:microsoft.com/office/officeart/2005/8/layout/orgChart1"/>
    <dgm:cxn modelId="{FA379C2E-E9A2-469A-B573-7D443273785F}" type="presParOf" srcId="{49F5D669-B7DA-403E-81C3-4D1687877B1E}" destId="{96685313-340B-4929-A95C-B6EF93C65B16}" srcOrd="1" destOrd="0" presId="urn:microsoft.com/office/officeart/2005/8/layout/orgChart1"/>
    <dgm:cxn modelId="{257D9C99-EFC4-487B-88BA-035BF01A51EF}" type="presParOf" srcId="{49F5D669-B7DA-403E-81C3-4D1687877B1E}" destId="{02FA3636-E0EE-404E-9398-DA75D992DC5C}" srcOrd="2" destOrd="0" presId="urn:microsoft.com/office/officeart/2005/8/layout/orgChart1"/>
    <dgm:cxn modelId="{FCECB80A-674F-4474-8CDE-B99038F44EA1}" type="presParOf" srcId="{AFBE2508-9FAB-4BF9-B5B9-5174E756065C}" destId="{43BA20EB-07A9-460D-822C-704DF858A4B2}" srcOrd="2" destOrd="0" presId="urn:microsoft.com/office/officeart/2005/8/layout/orgChart1"/>
    <dgm:cxn modelId="{D42F35F6-2299-4E38-A62B-6CF22BFCC50A}" type="presParOf" srcId="{AFBE2508-9FAB-4BF9-B5B9-5174E756065C}" destId="{CF1B811F-881C-448A-8FA5-123E38B992DD}" srcOrd="3" destOrd="0" presId="urn:microsoft.com/office/officeart/2005/8/layout/orgChart1"/>
    <dgm:cxn modelId="{C86E80A5-FDEA-47C7-A981-B29CB3A66CA3}" type="presParOf" srcId="{CF1B811F-881C-448A-8FA5-123E38B992DD}" destId="{F6503916-2053-4858-95A8-149974D4E07C}" srcOrd="0" destOrd="0" presId="urn:microsoft.com/office/officeart/2005/8/layout/orgChart1"/>
    <dgm:cxn modelId="{9031C4B9-D3E9-4E9F-B9A9-9BB21682D30C}" type="presParOf" srcId="{F6503916-2053-4858-95A8-149974D4E07C}" destId="{FCB2E956-248D-4F77-8476-E56F2D01B062}" srcOrd="0" destOrd="0" presId="urn:microsoft.com/office/officeart/2005/8/layout/orgChart1"/>
    <dgm:cxn modelId="{2DC9A6DB-7F85-45DD-B0C5-26C7B6835D2E}" type="presParOf" srcId="{F6503916-2053-4858-95A8-149974D4E07C}" destId="{8E209278-3D30-427D-9637-4B41B69CD505}" srcOrd="1" destOrd="0" presId="urn:microsoft.com/office/officeart/2005/8/layout/orgChart1"/>
    <dgm:cxn modelId="{419443B6-DD5D-495B-A745-048CC206714C}" type="presParOf" srcId="{CF1B811F-881C-448A-8FA5-123E38B992DD}" destId="{993D056C-5A8E-4B10-B845-BFC4ABDFC8FA}" srcOrd="1" destOrd="0" presId="urn:microsoft.com/office/officeart/2005/8/layout/orgChart1"/>
    <dgm:cxn modelId="{2B902A4D-D3FE-46D9-958B-233CDA4D471D}" type="presParOf" srcId="{CF1B811F-881C-448A-8FA5-123E38B992DD}" destId="{75DB6E68-4397-45D5-B888-1EC6B62EC016}" srcOrd="2" destOrd="0" presId="urn:microsoft.com/office/officeart/2005/8/layout/orgChart1"/>
    <dgm:cxn modelId="{475C91BD-0324-42C6-9A40-DECF857C24B8}" type="presParOf" srcId="{AFBE2508-9FAB-4BF9-B5B9-5174E756065C}" destId="{8ECF5A59-9EB9-4C66-A537-3F56B87CE147}" srcOrd="4" destOrd="0" presId="urn:microsoft.com/office/officeart/2005/8/layout/orgChart1"/>
    <dgm:cxn modelId="{42EF3AB2-C505-4293-83D2-194CF9678BA5}" type="presParOf" srcId="{AFBE2508-9FAB-4BF9-B5B9-5174E756065C}" destId="{8008DE4E-E946-49CE-8F7C-7B2AF28749BE}" srcOrd="5" destOrd="0" presId="urn:microsoft.com/office/officeart/2005/8/layout/orgChart1"/>
    <dgm:cxn modelId="{C38011E7-2006-4869-8F44-AFF29ED5DE61}" type="presParOf" srcId="{8008DE4E-E946-49CE-8F7C-7B2AF28749BE}" destId="{AB5CF84D-7929-4DD3-B5A4-F279B069CBE3}" srcOrd="0" destOrd="0" presId="urn:microsoft.com/office/officeart/2005/8/layout/orgChart1"/>
    <dgm:cxn modelId="{2A578E6E-D4CC-4AE1-92ED-32C72E594342}" type="presParOf" srcId="{AB5CF84D-7929-4DD3-B5A4-F279B069CBE3}" destId="{315B0655-F983-4AB3-A251-C3A52EFA4EE1}" srcOrd="0" destOrd="0" presId="urn:microsoft.com/office/officeart/2005/8/layout/orgChart1"/>
    <dgm:cxn modelId="{2751125A-902F-4C03-ADA8-8DAFA6E064F3}" type="presParOf" srcId="{AB5CF84D-7929-4DD3-B5A4-F279B069CBE3}" destId="{A29A2CDB-5DF3-4E10-B8C7-FDFE2ADE11EA}" srcOrd="1" destOrd="0" presId="urn:microsoft.com/office/officeart/2005/8/layout/orgChart1"/>
    <dgm:cxn modelId="{2F32CF4D-AD60-4BA4-BC0C-471EE0AF0D2A}" type="presParOf" srcId="{8008DE4E-E946-49CE-8F7C-7B2AF28749BE}" destId="{9931DD34-21E7-4B59-AE48-54DDDC55ED61}" srcOrd="1" destOrd="0" presId="urn:microsoft.com/office/officeart/2005/8/layout/orgChart1"/>
    <dgm:cxn modelId="{10BFE97B-D205-4955-98CA-A7C2F50ED329}" type="presParOf" srcId="{8008DE4E-E946-49CE-8F7C-7B2AF28749BE}" destId="{EEA0CCE1-F6D1-4E4A-B8D1-D29F6CDC2541}" srcOrd="2" destOrd="0" presId="urn:microsoft.com/office/officeart/2005/8/layout/orgChart1"/>
    <dgm:cxn modelId="{3D19A138-AAFF-4D67-AB8B-1ADAD4AEB375}" type="presParOf" srcId="{AFBE2508-9FAB-4BF9-B5B9-5174E756065C}" destId="{0C7F114F-F174-49CB-9B16-F1A839F25F6E}" srcOrd="6" destOrd="0" presId="urn:microsoft.com/office/officeart/2005/8/layout/orgChart1"/>
    <dgm:cxn modelId="{2D505852-185A-4F82-AAAB-9DC023E39280}" type="presParOf" srcId="{AFBE2508-9FAB-4BF9-B5B9-5174E756065C}" destId="{99653FC3-A6B6-4E4F-A0E0-02BFFDDEB2A7}" srcOrd="7" destOrd="0" presId="urn:microsoft.com/office/officeart/2005/8/layout/orgChart1"/>
    <dgm:cxn modelId="{C904BBDF-BF2E-495E-9C75-D3E612C822B9}" type="presParOf" srcId="{99653FC3-A6B6-4E4F-A0E0-02BFFDDEB2A7}" destId="{B119AA5A-95C6-4671-835E-FE5F012DAD9C}" srcOrd="0" destOrd="0" presId="urn:microsoft.com/office/officeart/2005/8/layout/orgChart1"/>
    <dgm:cxn modelId="{2F3CA6F9-3528-4302-AF01-04A2C33CFBA0}" type="presParOf" srcId="{B119AA5A-95C6-4671-835E-FE5F012DAD9C}" destId="{6774CD74-A704-43E0-8E17-4F3D65C6393B}" srcOrd="0" destOrd="0" presId="urn:microsoft.com/office/officeart/2005/8/layout/orgChart1"/>
    <dgm:cxn modelId="{7992C969-473E-47AD-9098-1F9027725CB3}" type="presParOf" srcId="{B119AA5A-95C6-4671-835E-FE5F012DAD9C}" destId="{9919285A-EB7A-4699-A7FC-AC03CA5B694B}" srcOrd="1" destOrd="0" presId="urn:microsoft.com/office/officeart/2005/8/layout/orgChart1"/>
    <dgm:cxn modelId="{206AC5D6-B4C9-4811-BC1D-C61E3FA6D435}" type="presParOf" srcId="{99653FC3-A6B6-4E4F-A0E0-02BFFDDEB2A7}" destId="{5DBDA8A5-EAD9-47E7-A7BD-AF1298AB7202}" srcOrd="1" destOrd="0" presId="urn:microsoft.com/office/officeart/2005/8/layout/orgChart1"/>
    <dgm:cxn modelId="{175667D2-FB2F-4922-BCCD-FD7D1817AAC6}" type="presParOf" srcId="{99653FC3-A6B6-4E4F-A0E0-02BFFDDEB2A7}" destId="{2E8DEA8D-1C2B-463F-82CC-66568C7B9163}" srcOrd="2" destOrd="0" presId="urn:microsoft.com/office/officeart/2005/8/layout/orgChart1"/>
    <dgm:cxn modelId="{8FC73931-77A7-42E7-8463-B13B9B459C02}" type="presParOf" srcId="{90730F4F-9FD6-46CC-AD14-D98F504EAB23}" destId="{7A05E67D-3F64-4A76-B315-1683FED0DADE}" srcOrd="2" destOrd="0" presId="urn:microsoft.com/office/officeart/2005/8/layout/orgChart1"/>
    <dgm:cxn modelId="{A00E094A-5D52-4EB6-82E9-A15F65C0282B}" type="presParOf" srcId="{1E801019-FF8B-4B65-86F2-E8ADE7EEA8C1}" destId="{83AF3A2C-B9EB-40EC-B02B-88D7DD1EEBC5}" srcOrd="10" destOrd="0" presId="urn:microsoft.com/office/officeart/2005/8/layout/orgChart1"/>
    <dgm:cxn modelId="{1005FF39-DA05-45B6-B9BD-C00EB4F15520}" type="presParOf" srcId="{1E801019-FF8B-4B65-86F2-E8ADE7EEA8C1}" destId="{758514A4-CB24-416D-B645-13A778535B1B}" srcOrd="11" destOrd="0" presId="urn:microsoft.com/office/officeart/2005/8/layout/orgChart1"/>
    <dgm:cxn modelId="{3C4C477E-7D79-4B58-B50E-A73B67D6106B}" type="presParOf" srcId="{758514A4-CB24-416D-B645-13A778535B1B}" destId="{75D5F47E-946A-4175-A5BF-B0B5AE689588}" srcOrd="0" destOrd="0" presId="urn:microsoft.com/office/officeart/2005/8/layout/orgChart1"/>
    <dgm:cxn modelId="{D56701C3-C6ED-4466-A42D-D36EF61B70D4}" type="presParOf" srcId="{75D5F47E-946A-4175-A5BF-B0B5AE689588}" destId="{7F1E2460-3F17-432A-A16A-1A335F0E5F3C}" srcOrd="0" destOrd="0" presId="urn:microsoft.com/office/officeart/2005/8/layout/orgChart1"/>
    <dgm:cxn modelId="{64877F0A-C761-4C89-84CD-727AB6B487A4}" type="presParOf" srcId="{75D5F47E-946A-4175-A5BF-B0B5AE689588}" destId="{48C6EAA4-7AA9-44D3-BD9C-7FD3CAB5B71B}" srcOrd="1" destOrd="0" presId="urn:microsoft.com/office/officeart/2005/8/layout/orgChart1"/>
    <dgm:cxn modelId="{3D62D60B-3441-4B10-A319-8662F79A1BA3}" type="presParOf" srcId="{758514A4-CB24-416D-B645-13A778535B1B}" destId="{A6E7C687-F8A9-4A99-8334-0F4412553B25}" srcOrd="1" destOrd="0" presId="urn:microsoft.com/office/officeart/2005/8/layout/orgChart1"/>
    <dgm:cxn modelId="{3976DAD9-5CF8-4400-97B1-BBE3048CD29F}" type="presParOf" srcId="{A6E7C687-F8A9-4A99-8334-0F4412553B25}" destId="{A380CD49-A05E-403F-812F-3DD7BF8B8792}" srcOrd="0" destOrd="0" presId="urn:microsoft.com/office/officeart/2005/8/layout/orgChart1"/>
    <dgm:cxn modelId="{95B41BA1-E53F-4965-8114-B5D3E69B84CF}" type="presParOf" srcId="{A6E7C687-F8A9-4A99-8334-0F4412553B25}" destId="{BF348C80-A8EB-4E60-8998-E84A23EB23AF}" srcOrd="1" destOrd="0" presId="urn:microsoft.com/office/officeart/2005/8/layout/orgChart1"/>
    <dgm:cxn modelId="{DEA8EDD5-8E70-4E22-B56C-08CEF28A5042}" type="presParOf" srcId="{BF348C80-A8EB-4E60-8998-E84A23EB23AF}" destId="{DAFE1F40-049A-4BCE-B075-5B1696A343E3}" srcOrd="0" destOrd="0" presId="urn:microsoft.com/office/officeart/2005/8/layout/orgChart1"/>
    <dgm:cxn modelId="{79EF4211-3C3B-43A1-A1EF-7CF8B48E1D14}" type="presParOf" srcId="{DAFE1F40-049A-4BCE-B075-5B1696A343E3}" destId="{76D601E1-1055-4261-AE1E-95F387431D6B}" srcOrd="0" destOrd="0" presId="urn:microsoft.com/office/officeart/2005/8/layout/orgChart1"/>
    <dgm:cxn modelId="{63E65A5D-26C5-4045-A392-463B079E9BBB}" type="presParOf" srcId="{DAFE1F40-049A-4BCE-B075-5B1696A343E3}" destId="{599020C1-94A1-44A4-A5A7-620ACFBD99FF}" srcOrd="1" destOrd="0" presId="urn:microsoft.com/office/officeart/2005/8/layout/orgChart1"/>
    <dgm:cxn modelId="{8681C766-069A-453C-8AA7-C060A994B187}" type="presParOf" srcId="{BF348C80-A8EB-4E60-8998-E84A23EB23AF}" destId="{B562CA4C-8B7A-4225-93B1-7DAA1BD61E76}" srcOrd="1" destOrd="0" presId="urn:microsoft.com/office/officeart/2005/8/layout/orgChart1"/>
    <dgm:cxn modelId="{C0C96213-6CC8-4A7E-BBC6-5F56C64D1669}" type="presParOf" srcId="{BF348C80-A8EB-4E60-8998-E84A23EB23AF}" destId="{01CF7AE0-0FE4-404B-96DA-F119346CEC60}" srcOrd="2" destOrd="0" presId="urn:microsoft.com/office/officeart/2005/8/layout/orgChart1"/>
    <dgm:cxn modelId="{A535712A-0B51-4558-A081-89189927ED72}" type="presParOf" srcId="{A6E7C687-F8A9-4A99-8334-0F4412553B25}" destId="{DFB6B24E-1829-493D-AEB1-98868D5344F0}" srcOrd="2" destOrd="0" presId="urn:microsoft.com/office/officeart/2005/8/layout/orgChart1"/>
    <dgm:cxn modelId="{7DE91F44-C3DD-4223-9634-C4320A93CA83}" type="presParOf" srcId="{A6E7C687-F8A9-4A99-8334-0F4412553B25}" destId="{56425167-B10F-41C2-B7C7-D54009E7E558}" srcOrd="3" destOrd="0" presId="urn:microsoft.com/office/officeart/2005/8/layout/orgChart1"/>
    <dgm:cxn modelId="{2B8B56AF-02B1-424E-8199-7BE15D4C3865}" type="presParOf" srcId="{56425167-B10F-41C2-B7C7-D54009E7E558}" destId="{0CB53759-DC72-41CD-A95D-FAD81CE69436}" srcOrd="0" destOrd="0" presId="urn:microsoft.com/office/officeart/2005/8/layout/orgChart1"/>
    <dgm:cxn modelId="{168A688C-AF2F-42B6-9441-C27013577077}" type="presParOf" srcId="{0CB53759-DC72-41CD-A95D-FAD81CE69436}" destId="{D6833D66-2CA6-47B6-9C51-DBDF98DE9F4D}" srcOrd="0" destOrd="0" presId="urn:microsoft.com/office/officeart/2005/8/layout/orgChart1"/>
    <dgm:cxn modelId="{5E68893F-0872-4183-B090-EB75BA1421ED}" type="presParOf" srcId="{0CB53759-DC72-41CD-A95D-FAD81CE69436}" destId="{94C0A2EF-E100-4EF8-9042-0648810A7ADA}" srcOrd="1" destOrd="0" presId="urn:microsoft.com/office/officeart/2005/8/layout/orgChart1"/>
    <dgm:cxn modelId="{1DB24F9C-B7D4-4A9C-978B-8C472E9CC22D}" type="presParOf" srcId="{56425167-B10F-41C2-B7C7-D54009E7E558}" destId="{D25C8115-63AF-484D-87A2-060C40D90739}" srcOrd="1" destOrd="0" presId="urn:microsoft.com/office/officeart/2005/8/layout/orgChart1"/>
    <dgm:cxn modelId="{BD51B319-8532-4262-B271-FA2A25A49D76}" type="presParOf" srcId="{56425167-B10F-41C2-B7C7-D54009E7E558}" destId="{91D02F6A-17D0-4315-AA8A-9399D8C3627C}" srcOrd="2" destOrd="0" presId="urn:microsoft.com/office/officeart/2005/8/layout/orgChart1"/>
    <dgm:cxn modelId="{3D616AA2-2FAC-44D8-95C5-F55432ECD83F}" type="presParOf" srcId="{A6E7C687-F8A9-4A99-8334-0F4412553B25}" destId="{AFD6E7E5-BC6D-4AAF-9D1D-81CCF485944B}" srcOrd="4" destOrd="0" presId="urn:microsoft.com/office/officeart/2005/8/layout/orgChart1"/>
    <dgm:cxn modelId="{AEDFC2B3-5C84-436B-A624-A627B1CA22C9}" type="presParOf" srcId="{A6E7C687-F8A9-4A99-8334-0F4412553B25}" destId="{F029AA68-EE01-493C-BA44-D40979D7CA5C}" srcOrd="5" destOrd="0" presId="urn:microsoft.com/office/officeart/2005/8/layout/orgChart1"/>
    <dgm:cxn modelId="{ACC4D622-EF53-4B18-8AB7-A314F173FE72}" type="presParOf" srcId="{F029AA68-EE01-493C-BA44-D40979D7CA5C}" destId="{16D0480E-EE46-4C15-85B6-D3E061C7D4DA}" srcOrd="0" destOrd="0" presId="urn:microsoft.com/office/officeart/2005/8/layout/orgChart1"/>
    <dgm:cxn modelId="{C1BFFB35-A921-4A06-8C5E-9244826C1F15}" type="presParOf" srcId="{16D0480E-EE46-4C15-85B6-D3E061C7D4DA}" destId="{0F88FEDB-D606-45F8-9113-E74B832144C1}" srcOrd="0" destOrd="0" presId="urn:microsoft.com/office/officeart/2005/8/layout/orgChart1"/>
    <dgm:cxn modelId="{ED6E0DB0-C29C-457D-AE2A-1EA6C1E6AF9A}" type="presParOf" srcId="{16D0480E-EE46-4C15-85B6-D3E061C7D4DA}" destId="{DB91A77F-EFAD-4FB2-862E-32C403716E9D}" srcOrd="1" destOrd="0" presId="urn:microsoft.com/office/officeart/2005/8/layout/orgChart1"/>
    <dgm:cxn modelId="{508056D0-250E-4CF3-92E6-6D086CEC0EF7}" type="presParOf" srcId="{F029AA68-EE01-493C-BA44-D40979D7CA5C}" destId="{BC07A239-3B95-4523-AA43-F29433B49619}" srcOrd="1" destOrd="0" presId="urn:microsoft.com/office/officeart/2005/8/layout/orgChart1"/>
    <dgm:cxn modelId="{F560704A-B807-4337-9156-4813568CCF62}" type="presParOf" srcId="{F029AA68-EE01-493C-BA44-D40979D7CA5C}" destId="{5B99AB07-D772-4BD5-BA9D-97973984A910}" srcOrd="2" destOrd="0" presId="urn:microsoft.com/office/officeart/2005/8/layout/orgChart1"/>
    <dgm:cxn modelId="{D8424EFB-751F-42C6-B1BE-0E0AD33C73B7}" type="presParOf" srcId="{758514A4-CB24-416D-B645-13A778535B1B}" destId="{1DF0721A-AD4A-423C-8E6F-524DEC10C58F}" srcOrd="2" destOrd="0" presId="urn:microsoft.com/office/officeart/2005/8/layout/orgChart1"/>
    <dgm:cxn modelId="{C017F650-BC72-4822-ADED-07E5AAB3667E}" type="presParOf" srcId="{4ABFEF2E-8422-4F5A-9A08-49F1DAEFC015}" destId="{3D4F36C8-FACE-4082-AFE6-A6D104AED23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A6AD56E-7EC5-491D-83EE-CC58C907BBA9}" type="doc">
      <dgm:prSet loTypeId="urn:microsoft.com/office/officeart/2005/8/layout/orgChart1" loCatId="hierarchy" qsTypeId="urn:microsoft.com/office/officeart/2005/8/quickstyle/simple1" qsCatId="simple" csTypeId="urn:microsoft.com/office/officeart/2005/8/colors/accent1_2" csCatId="accent1"/>
      <dgm:spPr/>
    </dgm:pt>
    <dgm:pt modelId="{EE578E47-A0DA-414D-A69A-3A5197F67C12}">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66"/>
              </a:solidFill>
              <a:effectLst/>
              <a:cs typeface="Arial" charset="0"/>
            </a:rPr>
            <a:t>System Hardware Replacement</a:t>
          </a:r>
          <a:endParaRPr kumimoji="0" lang="en-US" b="1" i="0" u="none" strike="noStrike" cap="none" normalizeH="0" baseline="0" smtClean="0">
            <a:ln>
              <a:noFill/>
            </a:ln>
            <a:solidFill>
              <a:srgbClr val="000066"/>
            </a:solidFill>
            <a:effectLst/>
            <a:cs typeface="Arial" charset="0"/>
          </a:endParaRPr>
        </a:p>
      </dgm:t>
    </dgm:pt>
    <dgm:pt modelId="{84799CAD-7A0B-492F-9DFC-8C25BDC8B731}" type="parTrans" cxnId="{9570EBE8-38D5-43BA-A57E-076ADCA33D17}">
      <dgm:prSet/>
      <dgm:spPr/>
    </dgm:pt>
    <dgm:pt modelId="{CD72B61E-326D-49F3-8FBF-CF5A44155B1F}" type="sibTrans" cxnId="{9570EBE8-38D5-43BA-A57E-076ADCA33D17}">
      <dgm:prSet/>
      <dgm:spPr/>
    </dgm:pt>
    <dgm:pt modelId="{AB509FA4-DE12-40DB-859D-97864CBC6D29}">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66"/>
              </a:solidFill>
              <a:effectLst/>
              <a:cs typeface="Arial" charset="0"/>
            </a:rPr>
            <a:t>RFP Development</a:t>
          </a:r>
          <a:endParaRPr kumimoji="0" lang="en-US" b="0" i="0" u="none" strike="noStrike" cap="none" normalizeH="0" baseline="0" smtClean="0">
            <a:ln>
              <a:noFill/>
            </a:ln>
            <a:solidFill>
              <a:srgbClr val="000066"/>
            </a:solidFill>
            <a:effectLst/>
            <a:cs typeface="Arial" charset="0"/>
          </a:endParaRPr>
        </a:p>
      </dgm:t>
    </dgm:pt>
    <dgm:pt modelId="{86FE639C-BFD6-4CEE-8869-37B574903811}" type="parTrans" cxnId="{ACC874C5-6FEF-4E25-BE80-9DEF913CFEFB}">
      <dgm:prSet/>
      <dgm:spPr/>
    </dgm:pt>
    <dgm:pt modelId="{9FB90500-BF4C-4326-9636-8C6A16BDA587}" type="sibTrans" cxnId="{ACC874C5-6FEF-4E25-BE80-9DEF913CFEFB}">
      <dgm:prSet/>
      <dgm:spPr/>
    </dgm:pt>
    <dgm:pt modelId="{6D8BD3D0-DAA5-4F40-94BC-80E4C2203C51}">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66"/>
              </a:solidFill>
              <a:effectLst/>
              <a:cs typeface="Arial" charset="0"/>
            </a:rPr>
            <a:t>Needs Assessment</a:t>
          </a:r>
          <a:endParaRPr kumimoji="0" lang="en-US" b="0" i="0" u="none" strike="noStrike" cap="none" normalizeH="0" baseline="0" smtClean="0">
            <a:ln>
              <a:noFill/>
            </a:ln>
            <a:solidFill>
              <a:srgbClr val="000066"/>
            </a:solidFill>
            <a:effectLst/>
            <a:cs typeface="Arial" charset="0"/>
          </a:endParaRPr>
        </a:p>
      </dgm:t>
    </dgm:pt>
    <dgm:pt modelId="{F7AB8535-BDAB-4668-91E9-AEDA1A4C2697}" type="parTrans" cxnId="{7AF4B771-DB4A-4AD0-82A9-D9CE1C931110}">
      <dgm:prSet/>
      <dgm:spPr/>
    </dgm:pt>
    <dgm:pt modelId="{4371E40F-4859-45EA-9C95-8127C030E56B}" type="sibTrans" cxnId="{7AF4B771-DB4A-4AD0-82A9-D9CE1C931110}">
      <dgm:prSet/>
      <dgm:spPr/>
    </dgm:pt>
    <dgm:pt modelId="{49917DE9-A56F-4746-826E-4F76FE3A0B35}">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66"/>
              </a:solidFill>
              <a:effectLst/>
              <a:cs typeface="Arial" charset="0"/>
            </a:rPr>
            <a:t>Needs Analysis</a:t>
          </a:r>
          <a:endParaRPr kumimoji="0" lang="en-US" b="0" i="0" u="none" strike="noStrike" cap="none" normalizeH="0" baseline="0" smtClean="0">
            <a:ln>
              <a:noFill/>
            </a:ln>
            <a:solidFill>
              <a:srgbClr val="000066"/>
            </a:solidFill>
            <a:effectLst/>
            <a:cs typeface="Arial" charset="0"/>
          </a:endParaRPr>
        </a:p>
      </dgm:t>
    </dgm:pt>
    <dgm:pt modelId="{85946FDC-22D0-4B60-A2FA-8F5B77A3DFBF}" type="parTrans" cxnId="{D2008C09-7A06-45C8-BBBE-5EAE5F7ED9CF}">
      <dgm:prSet/>
      <dgm:spPr/>
    </dgm:pt>
    <dgm:pt modelId="{870058E3-A5B8-4F52-A2B6-F1C8E3436CE2}" type="sibTrans" cxnId="{D2008C09-7A06-45C8-BBBE-5EAE5F7ED9CF}">
      <dgm:prSet/>
      <dgm:spPr/>
    </dgm:pt>
    <dgm:pt modelId="{81EC97EF-A0BF-4EF5-AA15-916A289D734C}">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66"/>
              </a:solidFill>
              <a:effectLst/>
              <a:cs typeface="Arial" charset="0"/>
            </a:rPr>
            <a:t>Write RFP</a:t>
          </a:r>
          <a:endParaRPr kumimoji="0" lang="en-US" b="0" i="0" u="none" strike="noStrike" cap="none" normalizeH="0" baseline="0" smtClean="0">
            <a:ln>
              <a:noFill/>
            </a:ln>
            <a:solidFill>
              <a:srgbClr val="000066"/>
            </a:solidFill>
            <a:effectLst/>
            <a:cs typeface="Arial" charset="0"/>
          </a:endParaRPr>
        </a:p>
      </dgm:t>
    </dgm:pt>
    <dgm:pt modelId="{17FA587E-E70E-4BEB-9BB3-F832992DA8E1}" type="parTrans" cxnId="{8AD67E7D-81D7-4105-9AF4-1BF347DC53F7}">
      <dgm:prSet/>
      <dgm:spPr/>
    </dgm:pt>
    <dgm:pt modelId="{A3BD59D5-85EA-4ACC-96FC-039526D706C0}" type="sibTrans" cxnId="{8AD67E7D-81D7-4105-9AF4-1BF347DC53F7}">
      <dgm:prSet/>
      <dgm:spPr/>
    </dgm:pt>
    <dgm:pt modelId="{9E42CD04-9CF2-4B28-80E0-2F32C4F7B996}">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66"/>
              </a:solidFill>
              <a:effectLst/>
              <a:cs typeface="Arial" charset="0"/>
            </a:rPr>
            <a:t>Finalize with Purchasing</a:t>
          </a:r>
          <a:endParaRPr kumimoji="0" lang="en-US" b="0" i="0" u="none" strike="noStrike" cap="none" normalizeH="0" baseline="0" smtClean="0">
            <a:ln>
              <a:noFill/>
            </a:ln>
            <a:solidFill>
              <a:srgbClr val="000066"/>
            </a:solidFill>
            <a:effectLst/>
            <a:cs typeface="Arial" charset="0"/>
          </a:endParaRPr>
        </a:p>
      </dgm:t>
    </dgm:pt>
    <dgm:pt modelId="{A3575C39-8767-4FBF-AC72-E9992E576962}" type="parTrans" cxnId="{B5002749-7829-4990-A62C-1EB858A0C10A}">
      <dgm:prSet/>
      <dgm:spPr/>
    </dgm:pt>
    <dgm:pt modelId="{F6B2339F-C712-4545-BD30-DDF9A3C1B410}" type="sibTrans" cxnId="{B5002749-7829-4990-A62C-1EB858A0C10A}">
      <dgm:prSet/>
      <dgm:spPr/>
    </dgm:pt>
    <dgm:pt modelId="{8763B6F1-67C7-4EB2-B90C-8910294D9EAA}">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66"/>
              </a:solidFill>
              <a:effectLst/>
              <a:cs typeface="Arial" charset="0"/>
            </a:rPr>
            <a:t>Vendor Selection</a:t>
          </a:r>
          <a:endParaRPr kumimoji="0" lang="en-US" b="0" i="0" u="none" strike="noStrike" cap="none" normalizeH="0" baseline="0" smtClean="0">
            <a:ln>
              <a:noFill/>
            </a:ln>
            <a:solidFill>
              <a:srgbClr val="000066"/>
            </a:solidFill>
            <a:effectLst/>
            <a:cs typeface="Arial" charset="0"/>
          </a:endParaRPr>
        </a:p>
      </dgm:t>
    </dgm:pt>
    <dgm:pt modelId="{0D32D365-AC63-42C5-BD9F-94962E39E764}" type="parTrans" cxnId="{F7D90C4D-0884-470A-8372-C0C432E1C534}">
      <dgm:prSet/>
      <dgm:spPr/>
    </dgm:pt>
    <dgm:pt modelId="{E4C3EB5A-D4CD-4A42-A5DA-34ABCFC76F1B}" type="sibTrans" cxnId="{F7D90C4D-0884-470A-8372-C0C432E1C534}">
      <dgm:prSet/>
      <dgm:spPr/>
    </dgm:pt>
    <dgm:pt modelId="{F215E8E6-F64C-40CF-8D27-428BF430D3F8}">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66"/>
              </a:solidFill>
              <a:effectLst/>
              <a:cs typeface="Arial" charset="0"/>
            </a:rPr>
            <a:t>Research Vendors</a:t>
          </a:r>
          <a:endParaRPr kumimoji="0" lang="en-US" b="0" i="0" u="none" strike="noStrike" cap="none" normalizeH="0" baseline="0" smtClean="0">
            <a:ln>
              <a:noFill/>
            </a:ln>
            <a:solidFill>
              <a:srgbClr val="000066"/>
            </a:solidFill>
            <a:effectLst/>
            <a:cs typeface="Arial" charset="0"/>
          </a:endParaRPr>
        </a:p>
      </dgm:t>
    </dgm:pt>
    <dgm:pt modelId="{C7643B0A-5859-448B-AEE7-B435165B7944}" type="parTrans" cxnId="{88333709-B21A-467C-A23C-9F1EE9DBF9FE}">
      <dgm:prSet/>
      <dgm:spPr/>
    </dgm:pt>
    <dgm:pt modelId="{F9823CA2-3129-4165-BE90-EDC3B2A9E778}" type="sibTrans" cxnId="{88333709-B21A-467C-A23C-9F1EE9DBF9FE}">
      <dgm:prSet/>
      <dgm:spPr/>
    </dgm:pt>
    <dgm:pt modelId="{05065B87-3F41-4F7B-B7FC-24EECA53B075}">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66"/>
              </a:solidFill>
              <a:effectLst/>
              <a:cs typeface="Arial" charset="0"/>
            </a:rPr>
            <a:t>Research Sites</a:t>
          </a:r>
          <a:endParaRPr kumimoji="0" lang="en-US" b="0" i="0" u="none" strike="noStrike" cap="none" normalizeH="0" baseline="0" smtClean="0">
            <a:ln>
              <a:noFill/>
            </a:ln>
            <a:solidFill>
              <a:srgbClr val="000066"/>
            </a:solidFill>
            <a:effectLst/>
            <a:cs typeface="Arial" charset="0"/>
          </a:endParaRPr>
        </a:p>
      </dgm:t>
    </dgm:pt>
    <dgm:pt modelId="{F0FC7228-EB3E-4048-8FA9-41680F41246B}" type="parTrans" cxnId="{1F5DA4FA-2A73-42BF-B4B0-0143F7BD5772}">
      <dgm:prSet/>
      <dgm:spPr/>
    </dgm:pt>
    <dgm:pt modelId="{6682275F-CC9F-4A2F-B5F8-36D43EE08A5B}" type="sibTrans" cxnId="{1F5DA4FA-2A73-42BF-B4B0-0143F7BD5772}">
      <dgm:prSet/>
      <dgm:spPr/>
    </dgm:pt>
    <dgm:pt modelId="{20BD64C8-7311-44DE-99F9-7D340B0865B6}">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66"/>
              </a:solidFill>
              <a:effectLst/>
              <a:cs typeface="Arial" charset="0"/>
            </a:rPr>
            <a:t>Select Vendors to mail RFP</a:t>
          </a:r>
          <a:endParaRPr kumimoji="0" lang="en-US" b="0" i="0" u="none" strike="noStrike" cap="none" normalizeH="0" baseline="0" smtClean="0">
            <a:ln>
              <a:noFill/>
            </a:ln>
            <a:solidFill>
              <a:srgbClr val="000066"/>
            </a:solidFill>
            <a:effectLst/>
            <a:cs typeface="Arial" charset="0"/>
          </a:endParaRPr>
        </a:p>
      </dgm:t>
    </dgm:pt>
    <dgm:pt modelId="{F87AEEDA-BED3-4494-9667-D51189CD55B8}" type="parTrans" cxnId="{5722FE27-C293-4357-8646-4DD22B0015FC}">
      <dgm:prSet/>
      <dgm:spPr/>
    </dgm:pt>
    <dgm:pt modelId="{6187F720-0D07-47B5-88B5-9B248BFE2FB1}" type="sibTrans" cxnId="{5722FE27-C293-4357-8646-4DD22B0015FC}">
      <dgm:prSet/>
      <dgm:spPr/>
    </dgm:pt>
    <dgm:pt modelId="{A4540CBE-74B4-4E75-8287-F80973DD487B}">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66"/>
              </a:solidFill>
              <a:effectLst/>
              <a:cs typeface="Arial" charset="0"/>
            </a:rPr>
            <a:t>Review Proposals</a:t>
          </a:r>
          <a:endParaRPr kumimoji="0" lang="en-US" b="0" i="0" u="none" strike="noStrike" cap="none" normalizeH="0" baseline="0" smtClean="0">
            <a:ln>
              <a:noFill/>
            </a:ln>
            <a:solidFill>
              <a:srgbClr val="000066"/>
            </a:solidFill>
            <a:effectLst/>
            <a:cs typeface="Arial" charset="0"/>
          </a:endParaRPr>
        </a:p>
      </dgm:t>
    </dgm:pt>
    <dgm:pt modelId="{8C58CF78-B48C-4A80-8313-91E02C463F37}" type="parTrans" cxnId="{79A2C9EF-F765-4C12-94A6-1E5D46E1CC95}">
      <dgm:prSet/>
      <dgm:spPr/>
    </dgm:pt>
    <dgm:pt modelId="{C53A9A99-29D4-4C42-A67F-7561BDDAA60F}" type="sibTrans" cxnId="{79A2C9EF-F765-4C12-94A6-1E5D46E1CC95}">
      <dgm:prSet/>
      <dgm:spPr/>
    </dgm:pt>
    <dgm:pt modelId="{73067AF2-A5E7-4D0F-B6C5-6919F043AF7D}">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66"/>
              </a:solidFill>
              <a:effectLst/>
              <a:cs typeface="Arial" charset="0"/>
            </a:rPr>
            <a:t>Rank Proposals</a:t>
          </a:r>
          <a:endParaRPr kumimoji="0" lang="en-US" b="0" i="0" u="none" strike="noStrike" cap="none" normalizeH="0" baseline="0" smtClean="0">
            <a:ln>
              <a:noFill/>
            </a:ln>
            <a:solidFill>
              <a:srgbClr val="000066"/>
            </a:solidFill>
            <a:effectLst/>
            <a:cs typeface="Arial" charset="0"/>
          </a:endParaRPr>
        </a:p>
      </dgm:t>
    </dgm:pt>
    <dgm:pt modelId="{81E20DD5-147F-47AC-86C6-0AC492FC77EC}" type="parTrans" cxnId="{83856934-0907-42B7-BC89-7C24A70F4D51}">
      <dgm:prSet/>
      <dgm:spPr/>
    </dgm:pt>
    <dgm:pt modelId="{C8E198B3-76C1-4506-BD57-6D09226D8B14}" type="sibTrans" cxnId="{83856934-0907-42B7-BC89-7C24A70F4D51}">
      <dgm:prSet/>
      <dgm:spPr/>
    </dgm:pt>
    <dgm:pt modelId="{7A47082F-E387-4C78-B1B6-8FF6961008DB}">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66"/>
              </a:solidFill>
              <a:effectLst/>
              <a:cs typeface="Arial" charset="0"/>
            </a:rPr>
            <a:t>Recommendation</a:t>
          </a:r>
          <a:endParaRPr kumimoji="0" lang="en-US" b="0" i="0" u="none" strike="noStrike" cap="none" normalizeH="0" baseline="0" smtClean="0">
            <a:ln>
              <a:noFill/>
            </a:ln>
            <a:solidFill>
              <a:srgbClr val="000066"/>
            </a:solidFill>
            <a:effectLst/>
            <a:cs typeface="Arial" charset="0"/>
          </a:endParaRPr>
        </a:p>
      </dgm:t>
    </dgm:pt>
    <dgm:pt modelId="{8CD6802D-C5A7-413D-980A-6ABB0CE9C4D2}" type="parTrans" cxnId="{91B56E6C-5DE7-4F7C-B537-03ADF0963846}">
      <dgm:prSet/>
      <dgm:spPr/>
    </dgm:pt>
    <dgm:pt modelId="{411F7F26-3C35-464F-BA7B-924CD053D9CD}" type="sibTrans" cxnId="{91B56E6C-5DE7-4F7C-B537-03ADF0963846}">
      <dgm:prSet/>
      <dgm:spPr/>
    </dgm:pt>
    <dgm:pt modelId="{84AFE151-8AA8-47CC-B273-DB9E560D1307}">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66"/>
              </a:solidFill>
              <a:effectLst/>
              <a:cs typeface="Arial" charset="0"/>
            </a:rPr>
            <a:t>Staff Training</a:t>
          </a:r>
          <a:endParaRPr kumimoji="0" lang="en-US" b="0" i="0" u="none" strike="noStrike" cap="none" normalizeH="0" baseline="0" smtClean="0">
            <a:ln>
              <a:noFill/>
            </a:ln>
            <a:solidFill>
              <a:srgbClr val="000066"/>
            </a:solidFill>
            <a:effectLst/>
            <a:cs typeface="Arial" charset="0"/>
          </a:endParaRPr>
        </a:p>
      </dgm:t>
    </dgm:pt>
    <dgm:pt modelId="{A2D77B60-5943-4095-8766-62B73E5422EF}" type="parTrans" cxnId="{F5FA8FC5-8B32-42B5-B36E-ADFBB3602C25}">
      <dgm:prSet/>
      <dgm:spPr/>
    </dgm:pt>
    <dgm:pt modelId="{01026333-9622-4F85-8F10-324F545BD872}" type="sibTrans" cxnId="{F5FA8FC5-8B32-42B5-B36E-ADFBB3602C25}">
      <dgm:prSet/>
      <dgm:spPr/>
    </dgm:pt>
    <dgm:pt modelId="{FAD3B815-C6C0-400F-B36F-98BF90AC0294}">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66"/>
              </a:solidFill>
              <a:effectLst/>
              <a:cs typeface="Arial" charset="0"/>
            </a:rPr>
            <a:t>Identify training Plan</a:t>
          </a:r>
          <a:endParaRPr kumimoji="0" lang="en-US" b="0" i="0" u="none" strike="noStrike" cap="none" normalizeH="0" baseline="0" smtClean="0">
            <a:ln>
              <a:noFill/>
            </a:ln>
            <a:solidFill>
              <a:srgbClr val="000066"/>
            </a:solidFill>
            <a:effectLst/>
            <a:cs typeface="Arial" charset="0"/>
          </a:endParaRPr>
        </a:p>
      </dgm:t>
    </dgm:pt>
    <dgm:pt modelId="{0CC328C9-CCD4-449A-8671-406935E8A756}" type="parTrans" cxnId="{38B0DD9D-528B-49DE-86EA-5DD5E7CA229E}">
      <dgm:prSet/>
      <dgm:spPr/>
    </dgm:pt>
    <dgm:pt modelId="{FC747C33-E67D-45BC-89B2-031F8D7781DF}" type="sibTrans" cxnId="{38B0DD9D-528B-49DE-86EA-5DD5E7CA229E}">
      <dgm:prSet/>
      <dgm:spPr/>
    </dgm:pt>
    <dgm:pt modelId="{6F609008-E22C-4A97-9720-76353EC58859}">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66"/>
              </a:solidFill>
              <a:effectLst/>
              <a:cs typeface="Arial" charset="0"/>
            </a:rPr>
            <a:t>Schedule Training</a:t>
          </a:r>
          <a:endParaRPr kumimoji="0" lang="en-US" b="0" i="0" u="none" strike="noStrike" cap="none" normalizeH="0" baseline="0" smtClean="0">
            <a:ln>
              <a:noFill/>
            </a:ln>
            <a:solidFill>
              <a:srgbClr val="000066"/>
            </a:solidFill>
            <a:effectLst/>
            <a:cs typeface="Arial" charset="0"/>
          </a:endParaRPr>
        </a:p>
      </dgm:t>
    </dgm:pt>
    <dgm:pt modelId="{35F9FF7A-2879-4086-9CF9-BE0301580408}" type="parTrans" cxnId="{42A2D9EB-B7E1-48E8-A885-4C53FB2A8077}">
      <dgm:prSet/>
      <dgm:spPr/>
    </dgm:pt>
    <dgm:pt modelId="{6D4AA085-41A1-4757-8ED4-1A74068D5DEC}" type="sibTrans" cxnId="{42A2D9EB-B7E1-48E8-A885-4C53FB2A8077}">
      <dgm:prSet/>
      <dgm:spPr/>
    </dgm:pt>
    <dgm:pt modelId="{3A2C8D82-C37B-480C-B1BD-02C893BA19A3}">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66"/>
              </a:solidFill>
              <a:effectLst/>
              <a:cs typeface="Arial" charset="0"/>
            </a:rPr>
            <a:t>Train</a:t>
          </a:r>
          <a:endParaRPr kumimoji="0" lang="en-US" b="0" i="0" u="none" strike="noStrike" cap="none" normalizeH="0" baseline="0" smtClean="0">
            <a:ln>
              <a:noFill/>
            </a:ln>
            <a:solidFill>
              <a:srgbClr val="000066"/>
            </a:solidFill>
            <a:effectLst/>
            <a:cs typeface="Arial" charset="0"/>
          </a:endParaRPr>
        </a:p>
      </dgm:t>
    </dgm:pt>
    <dgm:pt modelId="{73F0D72D-3440-4F2D-863C-6EADC049F269}" type="parTrans" cxnId="{04C5F74B-A723-4FB2-9219-9AE966DE1829}">
      <dgm:prSet/>
      <dgm:spPr/>
    </dgm:pt>
    <dgm:pt modelId="{00EF4A1D-5B3A-48EA-9793-EEA44FAB558A}" type="sibTrans" cxnId="{04C5F74B-A723-4FB2-9219-9AE966DE1829}">
      <dgm:prSet/>
      <dgm:spPr/>
    </dgm:pt>
    <dgm:pt modelId="{F3CEF242-65BF-4C7D-A482-51C191DBCE77}">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66"/>
              </a:solidFill>
              <a:effectLst/>
              <a:cs typeface="Arial" charset="0"/>
            </a:rPr>
            <a:t>Hardware Implementation</a:t>
          </a:r>
          <a:endParaRPr kumimoji="0" lang="en-US" b="0" i="0" u="none" strike="noStrike" cap="none" normalizeH="0" baseline="0" smtClean="0">
            <a:ln>
              <a:noFill/>
            </a:ln>
            <a:solidFill>
              <a:srgbClr val="000066"/>
            </a:solidFill>
            <a:effectLst/>
            <a:cs typeface="Arial" charset="0"/>
          </a:endParaRPr>
        </a:p>
      </dgm:t>
    </dgm:pt>
    <dgm:pt modelId="{77337C1D-6B08-4F48-AA08-B99004BCB0A5}" type="parTrans" cxnId="{45E5D96D-0FB9-4E5E-9C87-E6A91995BB54}">
      <dgm:prSet/>
      <dgm:spPr/>
    </dgm:pt>
    <dgm:pt modelId="{DD1EC74A-0E76-42FF-9223-EF5AF1ACDD3B}" type="sibTrans" cxnId="{45E5D96D-0FB9-4E5E-9C87-E6A91995BB54}">
      <dgm:prSet/>
      <dgm:spPr/>
    </dgm:pt>
    <dgm:pt modelId="{263E02D8-FE55-4C88-A65F-A3C26B80E526}">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66"/>
              </a:solidFill>
              <a:effectLst/>
              <a:cs typeface="Arial" charset="0"/>
            </a:rPr>
            <a:t>Schedule Installation</a:t>
          </a:r>
          <a:endParaRPr kumimoji="0" lang="en-US" b="0" i="0" u="none" strike="noStrike" cap="none" normalizeH="0" baseline="0" smtClean="0">
            <a:ln>
              <a:noFill/>
            </a:ln>
            <a:solidFill>
              <a:srgbClr val="000066"/>
            </a:solidFill>
            <a:effectLst/>
            <a:cs typeface="Arial" charset="0"/>
          </a:endParaRPr>
        </a:p>
      </dgm:t>
    </dgm:pt>
    <dgm:pt modelId="{9E28EC32-780A-44D5-9202-297D226BE838}" type="parTrans" cxnId="{A6092163-942C-4127-AF3F-A3820A2516CB}">
      <dgm:prSet/>
      <dgm:spPr/>
    </dgm:pt>
    <dgm:pt modelId="{1D0ED67C-9BD8-4631-A3E8-7D176D076FB1}" type="sibTrans" cxnId="{A6092163-942C-4127-AF3F-A3820A2516CB}">
      <dgm:prSet/>
      <dgm:spPr/>
    </dgm:pt>
    <dgm:pt modelId="{4CCAFF1E-9E57-437C-9DF5-F3F6030F5057}">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66"/>
              </a:solidFill>
              <a:effectLst/>
              <a:cs typeface="Arial" charset="0"/>
            </a:rPr>
            <a:t>Prepare Site</a:t>
          </a:r>
          <a:endParaRPr kumimoji="0" lang="en-US" b="0" i="0" u="none" strike="noStrike" cap="none" normalizeH="0" baseline="0" smtClean="0">
            <a:ln>
              <a:noFill/>
            </a:ln>
            <a:solidFill>
              <a:srgbClr val="000066"/>
            </a:solidFill>
            <a:effectLst/>
            <a:cs typeface="Arial" charset="0"/>
          </a:endParaRPr>
        </a:p>
      </dgm:t>
    </dgm:pt>
    <dgm:pt modelId="{C71306CD-7D3E-4FDA-8310-766DF1948CF9}" type="parTrans" cxnId="{D1BAD5E7-7640-4D21-808B-2016A8AF37EB}">
      <dgm:prSet/>
      <dgm:spPr/>
    </dgm:pt>
    <dgm:pt modelId="{9AC3D971-C64B-42B0-831C-5E01172D584A}" type="sibTrans" cxnId="{D1BAD5E7-7640-4D21-808B-2016A8AF37EB}">
      <dgm:prSet/>
      <dgm:spPr/>
    </dgm:pt>
    <dgm:pt modelId="{8EE25464-548F-478E-8ACD-F9BA879E7E62}">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66"/>
              </a:solidFill>
              <a:effectLst/>
              <a:cs typeface="Arial" charset="0"/>
            </a:rPr>
            <a:t>Arrange Vendor Support</a:t>
          </a:r>
          <a:endParaRPr kumimoji="0" lang="en-US" b="0" i="0" u="none" strike="noStrike" cap="none" normalizeH="0" baseline="0" smtClean="0">
            <a:ln>
              <a:noFill/>
            </a:ln>
            <a:solidFill>
              <a:srgbClr val="000066"/>
            </a:solidFill>
            <a:effectLst/>
            <a:cs typeface="Arial" charset="0"/>
          </a:endParaRPr>
        </a:p>
      </dgm:t>
    </dgm:pt>
    <dgm:pt modelId="{6234820D-AA7D-4B71-82D4-37EC81B81AE3}" type="parTrans" cxnId="{4DF55530-F04C-4875-91E2-3B85E5C02CE7}">
      <dgm:prSet/>
      <dgm:spPr/>
    </dgm:pt>
    <dgm:pt modelId="{29802962-8D38-4354-8314-A0CB8215D40D}" type="sibTrans" cxnId="{4DF55530-F04C-4875-91E2-3B85E5C02CE7}">
      <dgm:prSet/>
      <dgm:spPr/>
    </dgm:pt>
    <dgm:pt modelId="{D4408C70-9E7A-4717-A5CE-5CBAAAAD5732}">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66"/>
              </a:solidFill>
              <a:effectLst/>
              <a:cs typeface="Arial" charset="0"/>
            </a:rPr>
            <a:t>Configure System</a:t>
          </a:r>
          <a:endParaRPr kumimoji="0" lang="en-US" b="0" i="0" u="none" strike="noStrike" cap="none" normalizeH="0" baseline="0" smtClean="0">
            <a:ln>
              <a:noFill/>
            </a:ln>
            <a:solidFill>
              <a:srgbClr val="000066"/>
            </a:solidFill>
            <a:effectLst/>
            <a:cs typeface="Arial" charset="0"/>
          </a:endParaRPr>
        </a:p>
      </dgm:t>
    </dgm:pt>
    <dgm:pt modelId="{96B6E35C-938C-485A-8D6A-64FD2D4865DC}" type="parTrans" cxnId="{43378D32-A924-4F46-9253-3CF048835C8A}">
      <dgm:prSet/>
      <dgm:spPr/>
    </dgm:pt>
    <dgm:pt modelId="{80A509EF-7F83-43EF-B458-B0378B32C0DB}" type="sibTrans" cxnId="{43378D32-A924-4F46-9253-3CF048835C8A}">
      <dgm:prSet/>
      <dgm:spPr/>
    </dgm:pt>
    <dgm:pt modelId="{BE468F9D-DE27-4DB0-A848-638CB24B682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66"/>
              </a:solidFill>
              <a:effectLst/>
              <a:cs typeface="Arial" charset="0"/>
            </a:rPr>
            <a:t>Install System</a:t>
          </a:r>
          <a:endParaRPr kumimoji="0" lang="en-US" b="0" i="0" u="none" strike="noStrike" cap="none" normalizeH="0" baseline="0" smtClean="0">
            <a:ln>
              <a:noFill/>
            </a:ln>
            <a:solidFill>
              <a:srgbClr val="000066"/>
            </a:solidFill>
            <a:effectLst/>
            <a:cs typeface="Arial" charset="0"/>
          </a:endParaRPr>
        </a:p>
      </dgm:t>
    </dgm:pt>
    <dgm:pt modelId="{4DAD8965-F897-4662-8313-4E746DEC6C8D}" type="parTrans" cxnId="{6E25863C-31D0-43C1-B928-FFBC530D48D1}">
      <dgm:prSet/>
      <dgm:spPr/>
    </dgm:pt>
    <dgm:pt modelId="{8656EE0D-1226-43EA-A2D3-3A0F0374D007}" type="sibTrans" cxnId="{6E25863C-31D0-43C1-B928-FFBC530D48D1}">
      <dgm:prSet/>
      <dgm:spPr/>
    </dgm:pt>
    <dgm:pt modelId="{FF565321-C7E5-4C31-BB86-0795AD031DE2}" type="pres">
      <dgm:prSet presAssocID="{1A6AD56E-7EC5-491D-83EE-CC58C907BBA9}" presName="hierChild1" presStyleCnt="0">
        <dgm:presLayoutVars>
          <dgm:orgChart val="1"/>
          <dgm:chPref val="1"/>
          <dgm:dir/>
          <dgm:animOne val="branch"/>
          <dgm:animLvl val="lvl"/>
          <dgm:resizeHandles/>
        </dgm:presLayoutVars>
      </dgm:prSet>
      <dgm:spPr/>
    </dgm:pt>
    <dgm:pt modelId="{4F8C046E-6662-4E53-83C8-CC06B2EF3127}" type="pres">
      <dgm:prSet presAssocID="{EE578E47-A0DA-414D-A69A-3A5197F67C12}" presName="hierRoot1" presStyleCnt="0">
        <dgm:presLayoutVars>
          <dgm:hierBranch/>
        </dgm:presLayoutVars>
      </dgm:prSet>
      <dgm:spPr/>
    </dgm:pt>
    <dgm:pt modelId="{DA82FBD1-ABB3-44E3-B065-5D2F64E92E7E}" type="pres">
      <dgm:prSet presAssocID="{EE578E47-A0DA-414D-A69A-3A5197F67C12}" presName="rootComposite1" presStyleCnt="0"/>
      <dgm:spPr/>
    </dgm:pt>
    <dgm:pt modelId="{123F5EF8-AF87-4F83-8E52-B71ECFB533D3}" type="pres">
      <dgm:prSet presAssocID="{EE578E47-A0DA-414D-A69A-3A5197F67C12}" presName="rootText1" presStyleLbl="node0" presStyleIdx="0" presStyleCnt="1">
        <dgm:presLayoutVars>
          <dgm:chPref val="3"/>
        </dgm:presLayoutVars>
      </dgm:prSet>
      <dgm:spPr/>
    </dgm:pt>
    <dgm:pt modelId="{334AC7CD-3DA6-403D-970A-0F0495C85327}" type="pres">
      <dgm:prSet presAssocID="{EE578E47-A0DA-414D-A69A-3A5197F67C12}" presName="rootConnector1" presStyleLbl="node1" presStyleIdx="0" presStyleCnt="0"/>
      <dgm:spPr/>
    </dgm:pt>
    <dgm:pt modelId="{C2934A6D-96F3-45C8-929C-2D418BF7B758}" type="pres">
      <dgm:prSet presAssocID="{EE578E47-A0DA-414D-A69A-3A5197F67C12}" presName="hierChild2" presStyleCnt="0"/>
      <dgm:spPr/>
    </dgm:pt>
    <dgm:pt modelId="{B1B13245-4E4B-41E9-A6E2-F96AC72766A4}" type="pres">
      <dgm:prSet presAssocID="{86FE639C-BFD6-4CEE-8869-37B574903811}" presName="Name35" presStyleLbl="parChTrans1D2" presStyleIdx="0" presStyleCnt="4"/>
      <dgm:spPr/>
    </dgm:pt>
    <dgm:pt modelId="{B558DD5E-D106-4193-BBD2-AC1B88D103C9}" type="pres">
      <dgm:prSet presAssocID="{AB509FA4-DE12-40DB-859D-97864CBC6D29}" presName="hierRoot2" presStyleCnt="0">
        <dgm:presLayoutVars>
          <dgm:hierBranch val="r"/>
        </dgm:presLayoutVars>
      </dgm:prSet>
      <dgm:spPr/>
    </dgm:pt>
    <dgm:pt modelId="{D47E85FB-4C4F-46C1-9B03-1579738EF364}" type="pres">
      <dgm:prSet presAssocID="{AB509FA4-DE12-40DB-859D-97864CBC6D29}" presName="rootComposite" presStyleCnt="0"/>
      <dgm:spPr/>
    </dgm:pt>
    <dgm:pt modelId="{963B5D95-26C5-43FE-89DE-CB684C992B42}" type="pres">
      <dgm:prSet presAssocID="{AB509FA4-DE12-40DB-859D-97864CBC6D29}" presName="rootText" presStyleLbl="node2" presStyleIdx="0" presStyleCnt="4">
        <dgm:presLayoutVars>
          <dgm:chPref val="3"/>
        </dgm:presLayoutVars>
      </dgm:prSet>
      <dgm:spPr/>
    </dgm:pt>
    <dgm:pt modelId="{58B4B7E2-8BCD-440C-8C1F-129F4F07BB30}" type="pres">
      <dgm:prSet presAssocID="{AB509FA4-DE12-40DB-859D-97864CBC6D29}" presName="rootConnector" presStyleLbl="node2" presStyleIdx="0" presStyleCnt="4"/>
      <dgm:spPr/>
    </dgm:pt>
    <dgm:pt modelId="{0D427110-1C7D-4A63-8910-33E30B123642}" type="pres">
      <dgm:prSet presAssocID="{AB509FA4-DE12-40DB-859D-97864CBC6D29}" presName="hierChild4" presStyleCnt="0"/>
      <dgm:spPr/>
    </dgm:pt>
    <dgm:pt modelId="{CF12BED7-3937-429B-93F2-0B38B3D1C1D8}" type="pres">
      <dgm:prSet presAssocID="{F7AB8535-BDAB-4668-91E9-AEDA1A4C2697}" presName="Name50" presStyleLbl="parChTrans1D3" presStyleIdx="0" presStyleCnt="18"/>
      <dgm:spPr/>
    </dgm:pt>
    <dgm:pt modelId="{664B02AA-B3DB-455A-9CBA-E91D99B30DD1}" type="pres">
      <dgm:prSet presAssocID="{6D8BD3D0-DAA5-4F40-94BC-80E4C2203C51}" presName="hierRoot2" presStyleCnt="0">
        <dgm:presLayoutVars>
          <dgm:hierBranch val="r"/>
        </dgm:presLayoutVars>
      </dgm:prSet>
      <dgm:spPr/>
    </dgm:pt>
    <dgm:pt modelId="{8028EEC7-2D05-42CC-94DD-556E722B33B7}" type="pres">
      <dgm:prSet presAssocID="{6D8BD3D0-DAA5-4F40-94BC-80E4C2203C51}" presName="rootComposite" presStyleCnt="0"/>
      <dgm:spPr/>
    </dgm:pt>
    <dgm:pt modelId="{1B5D11C1-3A04-4F3E-B160-DEDA837381DB}" type="pres">
      <dgm:prSet presAssocID="{6D8BD3D0-DAA5-4F40-94BC-80E4C2203C51}" presName="rootText" presStyleLbl="node3" presStyleIdx="0" presStyleCnt="18">
        <dgm:presLayoutVars>
          <dgm:chPref val="3"/>
        </dgm:presLayoutVars>
      </dgm:prSet>
      <dgm:spPr/>
    </dgm:pt>
    <dgm:pt modelId="{85183BDE-9853-45AA-8AF0-6B30CDFF37EC}" type="pres">
      <dgm:prSet presAssocID="{6D8BD3D0-DAA5-4F40-94BC-80E4C2203C51}" presName="rootConnector" presStyleLbl="node3" presStyleIdx="0" presStyleCnt="18"/>
      <dgm:spPr/>
    </dgm:pt>
    <dgm:pt modelId="{66A966E5-3790-4993-99BF-A92A0674DB69}" type="pres">
      <dgm:prSet presAssocID="{6D8BD3D0-DAA5-4F40-94BC-80E4C2203C51}" presName="hierChild4" presStyleCnt="0"/>
      <dgm:spPr/>
    </dgm:pt>
    <dgm:pt modelId="{D4C7D7C2-3EF2-4F53-8828-932086D7FDAE}" type="pres">
      <dgm:prSet presAssocID="{6D8BD3D0-DAA5-4F40-94BC-80E4C2203C51}" presName="hierChild5" presStyleCnt="0"/>
      <dgm:spPr/>
    </dgm:pt>
    <dgm:pt modelId="{DA7B011E-CF64-4D1E-8278-A79F62A21E4E}" type="pres">
      <dgm:prSet presAssocID="{85946FDC-22D0-4B60-A2FA-8F5B77A3DFBF}" presName="Name50" presStyleLbl="parChTrans1D3" presStyleIdx="1" presStyleCnt="18"/>
      <dgm:spPr/>
    </dgm:pt>
    <dgm:pt modelId="{95302DCC-54E7-410F-B5BD-4DC4D9BDECFB}" type="pres">
      <dgm:prSet presAssocID="{49917DE9-A56F-4746-826E-4F76FE3A0B35}" presName="hierRoot2" presStyleCnt="0">
        <dgm:presLayoutVars>
          <dgm:hierBranch val="r"/>
        </dgm:presLayoutVars>
      </dgm:prSet>
      <dgm:spPr/>
    </dgm:pt>
    <dgm:pt modelId="{71858B16-EFB0-4E57-B885-366F42434DDC}" type="pres">
      <dgm:prSet presAssocID="{49917DE9-A56F-4746-826E-4F76FE3A0B35}" presName="rootComposite" presStyleCnt="0"/>
      <dgm:spPr/>
    </dgm:pt>
    <dgm:pt modelId="{4D8AD6AD-4CA9-4898-8B14-C1830A44E85D}" type="pres">
      <dgm:prSet presAssocID="{49917DE9-A56F-4746-826E-4F76FE3A0B35}" presName="rootText" presStyleLbl="node3" presStyleIdx="1" presStyleCnt="18">
        <dgm:presLayoutVars>
          <dgm:chPref val="3"/>
        </dgm:presLayoutVars>
      </dgm:prSet>
      <dgm:spPr/>
    </dgm:pt>
    <dgm:pt modelId="{B5387A87-8351-45D3-80F4-7E9F97CB89CB}" type="pres">
      <dgm:prSet presAssocID="{49917DE9-A56F-4746-826E-4F76FE3A0B35}" presName="rootConnector" presStyleLbl="node3" presStyleIdx="1" presStyleCnt="18"/>
      <dgm:spPr/>
    </dgm:pt>
    <dgm:pt modelId="{7FBD7038-AB4D-4B33-A0E2-A77CA801F85E}" type="pres">
      <dgm:prSet presAssocID="{49917DE9-A56F-4746-826E-4F76FE3A0B35}" presName="hierChild4" presStyleCnt="0"/>
      <dgm:spPr/>
    </dgm:pt>
    <dgm:pt modelId="{0FA197E3-E1F8-4621-A394-D92F847061AB}" type="pres">
      <dgm:prSet presAssocID="{49917DE9-A56F-4746-826E-4F76FE3A0B35}" presName="hierChild5" presStyleCnt="0"/>
      <dgm:spPr/>
    </dgm:pt>
    <dgm:pt modelId="{9BC0A2EE-5F07-42D5-B4E0-464DAE0F664C}" type="pres">
      <dgm:prSet presAssocID="{17FA587E-E70E-4BEB-9BB3-F832992DA8E1}" presName="Name50" presStyleLbl="parChTrans1D3" presStyleIdx="2" presStyleCnt="18"/>
      <dgm:spPr/>
    </dgm:pt>
    <dgm:pt modelId="{A6FADB33-7F4F-4285-9204-F09A8EE3B524}" type="pres">
      <dgm:prSet presAssocID="{81EC97EF-A0BF-4EF5-AA15-916A289D734C}" presName="hierRoot2" presStyleCnt="0">
        <dgm:presLayoutVars>
          <dgm:hierBranch val="r"/>
        </dgm:presLayoutVars>
      </dgm:prSet>
      <dgm:spPr/>
    </dgm:pt>
    <dgm:pt modelId="{8357FA72-9E48-4DC6-890E-F3E4550EE2F1}" type="pres">
      <dgm:prSet presAssocID="{81EC97EF-A0BF-4EF5-AA15-916A289D734C}" presName="rootComposite" presStyleCnt="0"/>
      <dgm:spPr/>
    </dgm:pt>
    <dgm:pt modelId="{F85EF740-1DDA-417B-84D5-34CBEA3DDCCF}" type="pres">
      <dgm:prSet presAssocID="{81EC97EF-A0BF-4EF5-AA15-916A289D734C}" presName="rootText" presStyleLbl="node3" presStyleIdx="2" presStyleCnt="18">
        <dgm:presLayoutVars>
          <dgm:chPref val="3"/>
        </dgm:presLayoutVars>
      </dgm:prSet>
      <dgm:spPr/>
    </dgm:pt>
    <dgm:pt modelId="{8658B412-64BB-4BA1-A4F2-24CB4FF56F52}" type="pres">
      <dgm:prSet presAssocID="{81EC97EF-A0BF-4EF5-AA15-916A289D734C}" presName="rootConnector" presStyleLbl="node3" presStyleIdx="2" presStyleCnt="18"/>
      <dgm:spPr/>
    </dgm:pt>
    <dgm:pt modelId="{D639D0BD-EB97-4FFD-ACB4-FBE9ACFFAC40}" type="pres">
      <dgm:prSet presAssocID="{81EC97EF-A0BF-4EF5-AA15-916A289D734C}" presName="hierChild4" presStyleCnt="0"/>
      <dgm:spPr/>
    </dgm:pt>
    <dgm:pt modelId="{F9EA3381-BAF8-4DAC-B66D-946CF6C2DB21}" type="pres">
      <dgm:prSet presAssocID="{81EC97EF-A0BF-4EF5-AA15-916A289D734C}" presName="hierChild5" presStyleCnt="0"/>
      <dgm:spPr/>
    </dgm:pt>
    <dgm:pt modelId="{893CD4C0-A89E-40E1-AB2C-CAF136F6600E}" type="pres">
      <dgm:prSet presAssocID="{A3575C39-8767-4FBF-AC72-E9992E576962}" presName="Name50" presStyleLbl="parChTrans1D3" presStyleIdx="3" presStyleCnt="18"/>
      <dgm:spPr/>
    </dgm:pt>
    <dgm:pt modelId="{26AD8303-9A8B-4D24-8D89-3BF370BC874D}" type="pres">
      <dgm:prSet presAssocID="{9E42CD04-9CF2-4B28-80E0-2F32C4F7B996}" presName="hierRoot2" presStyleCnt="0">
        <dgm:presLayoutVars>
          <dgm:hierBranch val="r"/>
        </dgm:presLayoutVars>
      </dgm:prSet>
      <dgm:spPr/>
    </dgm:pt>
    <dgm:pt modelId="{DD1D7C90-0785-487D-AE6E-0278B6405DED}" type="pres">
      <dgm:prSet presAssocID="{9E42CD04-9CF2-4B28-80E0-2F32C4F7B996}" presName="rootComposite" presStyleCnt="0"/>
      <dgm:spPr/>
    </dgm:pt>
    <dgm:pt modelId="{A0432E44-8C1B-42C5-ADAB-26753D670307}" type="pres">
      <dgm:prSet presAssocID="{9E42CD04-9CF2-4B28-80E0-2F32C4F7B996}" presName="rootText" presStyleLbl="node3" presStyleIdx="3" presStyleCnt="18">
        <dgm:presLayoutVars>
          <dgm:chPref val="3"/>
        </dgm:presLayoutVars>
      </dgm:prSet>
      <dgm:spPr/>
    </dgm:pt>
    <dgm:pt modelId="{0692477C-5FB8-4CCC-BA3F-14D1A50EEB40}" type="pres">
      <dgm:prSet presAssocID="{9E42CD04-9CF2-4B28-80E0-2F32C4F7B996}" presName="rootConnector" presStyleLbl="node3" presStyleIdx="3" presStyleCnt="18"/>
      <dgm:spPr/>
    </dgm:pt>
    <dgm:pt modelId="{74141402-D5D0-4556-A0C4-D104089B957C}" type="pres">
      <dgm:prSet presAssocID="{9E42CD04-9CF2-4B28-80E0-2F32C4F7B996}" presName="hierChild4" presStyleCnt="0"/>
      <dgm:spPr/>
    </dgm:pt>
    <dgm:pt modelId="{9B3A576E-BB26-44B6-8502-979C540FE306}" type="pres">
      <dgm:prSet presAssocID="{9E42CD04-9CF2-4B28-80E0-2F32C4F7B996}" presName="hierChild5" presStyleCnt="0"/>
      <dgm:spPr/>
    </dgm:pt>
    <dgm:pt modelId="{C469DF18-C95A-4F77-BE5B-BB587A6D7DE1}" type="pres">
      <dgm:prSet presAssocID="{AB509FA4-DE12-40DB-859D-97864CBC6D29}" presName="hierChild5" presStyleCnt="0"/>
      <dgm:spPr/>
    </dgm:pt>
    <dgm:pt modelId="{BD4AD5C9-6CD5-464F-A921-7852B060649B}" type="pres">
      <dgm:prSet presAssocID="{0D32D365-AC63-42C5-BD9F-94962E39E764}" presName="Name35" presStyleLbl="parChTrans1D2" presStyleIdx="1" presStyleCnt="4"/>
      <dgm:spPr/>
    </dgm:pt>
    <dgm:pt modelId="{A09FB211-C289-4D36-8255-7E171EE85CAB}" type="pres">
      <dgm:prSet presAssocID="{8763B6F1-67C7-4EB2-B90C-8910294D9EAA}" presName="hierRoot2" presStyleCnt="0">
        <dgm:presLayoutVars>
          <dgm:hierBranch val="r"/>
        </dgm:presLayoutVars>
      </dgm:prSet>
      <dgm:spPr/>
    </dgm:pt>
    <dgm:pt modelId="{321500DC-AFAA-4165-A9BA-E7637B68791B}" type="pres">
      <dgm:prSet presAssocID="{8763B6F1-67C7-4EB2-B90C-8910294D9EAA}" presName="rootComposite" presStyleCnt="0"/>
      <dgm:spPr/>
    </dgm:pt>
    <dgm:pt modelId="{91B68DE8-AE70-40B6-ADEC-E5EC82D18410}" type="pres">
      <dgm:prSet presAssocID="{8763B6F1-67C7-4EB2-B90C-8910294D9EAA}" presName="rootText" presStyleLbl="node2" presStyleIdx="1" presStyleCnt="4">
        <dgm:presLayoutVars>
          <dgm:chPref val="3"/>
        </dgm:presLayoutVars>
      </dgm:prSet>
      <dgm:spPr/>
    </dgm:pt>
    <dgm:pt modelId="{A9E39D5B-F067-4206-A64F-6C4A24D11334}" type="pres">
      <dgm:prSet presAssocID="{8763B6F1-67C7-4EB2-B90C-8910294D9EAA}" presName="rootConnector" presStyleLbl="node2" presStyleIdx="1" presStyleCnt="4"/>
      <dgm:spPr/>
    </dgm:pt>
    <dgm:pt modelId="{1F9B07EC-1F14-44EB-BC40-946D5831DB6C}" type="pres">
      <dgm:prSet presAssocID="{8763B6F1-67C7-4EB2-B90C-8910294D9EAA}" presName="hierChild4" presStyleCnt="0"/>
      <dgm:spPr/>
    </dgm:pt>
    <dgm:pt modelId="{67998959-7651-4C1C-97B4-B6622D577F4B}" type="pres">
      <dgm:prSet presAssocID="{C7643B0A-5859-448B-AEE7-B435165B7944}" presName="Name50" presStyleLbl="parChTrans1D3" presStyleIdx="4" presStyleCnt="18"/>
      <dgm:spPr/>
    </dgm:pt>
    <dgm:pt modelId="{10CFC3BC-2363-46F1-9B5D-7783DBF52406}" type="pres">
      <dgm:prSet presAssocID="{F215E8E6-F64C-40CF-8D27-428BF430D3F8}" presName="hierRoot2" presStyleCnt="0">
        <dgm:presLayoutVars>
          <dgm:hierBranch val="r"/>
        </dgm:presLayoutVars>
      </dgm:prSet>
      <dgm:spPr/>
    </dgm:pt>
    <dgm:pt modelId="{D0AA601C-A894-489F-8F12-DE6A58BB528D}" type="pres">
      <dgm:prSet presAssocID="{F215E8E6-F64C-40CF-8D27-428BF430D3F8}" presName="rootComposite" presStyleCnt="0"/>
      <dgm:spPr/>
    </dgm:pt>
    <dgm:pt modelId="{20F1284C-9779-4306-9EED-B810D0C00A92}" type="pres">
      <dgm:prSet presAssocID="{F215E8E6-F64C-40CF-8D27-428BF430D3F8}" presName="rootText" presStyleLbl="node3" presStyleIdx="4" presStyleCnt="18">
        <dgm:presLayoutVars>
          <dgm:chPref val="3"/>
        </dgm:presLayoutVars>
      </dgm:prSet>
      <dgm:spPr/>
    </dgm:pt>
    <dgm:pt modelId="{31DE104D-9A2A-4BBB-8953-C1BA7283B74B}" type="pres">
      <dgm:prSet presAssocID="{F215E8E6-F64C-40CF-8D27-428BF430D3F8}" presName="rootConnector" presStyleLbl="node3" presStyleIdx="4" presStyleCnt="18"/>
      <dgm:spPr/>
    </dgm:pt>
    <dgm:pt modelId="{CEE66C6F-01C0-4639-85A5-E72C507F4FE0}" type="pres">
      <dgm:prSet presAssocID="{F215E8E6-F64C-40CF-8D27-428BF430D3F8}" presName="hierChild4" presStyleCnt="0"/>
      <dgm:spPr/>
    </dgm:pt>
    <dgm:pt modelId="{148D2B9C-2D92-4B92-9898-52EF3FDF2644}" type="pres">
      <dgm:prSet presAssocID="{F215E8E6-F64C-40CF-8D27-428BF430D3F8}" presName="hierChild5" presStyleCnt="0"/>
      <dgm:spPr/>
    </dgm:pt>
    <dgm:pt modelId="{40C907CB-C884-463B-BCCC-0F7C5FA82E12}" type="pres">
      <dgm:prSet presAssocID="{F0FC7228-EB3E-4048-8FA9-41680F41246B}" presName="Name50" presStyleLbl="parChTrans1D3" presStyleIdx="5" presStyleCnt="18"/>
      <dgm:spPr/>
    </dgm:pt>
    <dgm:pt modelId="{5CE7CE82-C6E7-4E93-BF88-0C6FBD9DE60D}" type="pres">
      <dgm:prSet presAssocID="{05065B87-3F41-4F7B-B7FC-24EECA53B075}" presName="hierRoot2" presStyleCnt="0">
        <dgm:presLayoutVars>
          <dgm:hierBranch val="r"/>
        </dgm:presLayoutVars>
      </dgm:prSet>
      <dgm:spPr/>
    </dgm:pt>
    <dgm:pt modelId="{FF678C14-6600-4FF3-A222-DA0C9F6616E5}" type="pres">
      <dgm:prSet presAssocID="{05065B87-3F41-4F7B-B7FC-24EECA53B075}" presName="rootComposite" presStyleCnt="0"/>
      <dgm:spPr/>
    </dgm:pt>
    <dgm:pt modelId="{AB67D5FA-8942-42E4-90D1-EB94488E17F0}" type="pres">
      <dgm:prSet presAssocID="{05065B87-3F41-4F7B-B7FC-24EECA53B075}" presName="rootText" presStyleLbl="node3" presStyleIdx="5" presStyleCnt="18">
        <dgm:presLayoutVars>
          <dgm:chPref val="3"/>
        </dgm:presLayoutVars>
      </dgm:prSet>
      <dgm:spPr/>
    </dgm:pt>
    <dgm:pt modelId="{E43C4AAC-3968-41B6-89F8-E5713680B9EF}" type="pres">
      <dgm:prSet presAssocID="{05065B87-3F41-4F7B-B7FC-24EECA53B075}" presName="rootConnector" presStyleLbl="node3" presStyleIdx="5" presStyleCnt="18"/>
      <dgm:spPr/>
    </dgm:pt>
    <dgm:pt modelId="{5D2F266A-E984-44AE-947A-59577D8DFBFD}" type="pres">
      <dgm:prSet presAssocID="{05065B87-3F41-4F7B-B7FC-24EECA53B075}" presName="hierChild4" presStyleCnt="0"/>
      <dgm:spPr/>
    </dgm:pt>
    <dgm:pt modelId="{B32332B8-788E-4FF5-B3BA-33FA7D4E7249}" type="pres">
      <dgm:prSet presAssocID="{05065B87-3F41-4F7B-B7FC-24EECA53B075}" presName="hierChild5" presStyleCnt="0"/>
      <dgm:spPr/>
    </dgm:pt>
    <dgm:pt modelId="{76DD9651-7C61-4727-AAAB-047E025CC80D}" type="pres">
      <dgm:prSet presAssocID="{F87AEEDA-BED3-4494-9667-D51189CD55B8}" presName="Name50" presStyleLbl="parChTrans1D3" presStyleIdx="6" presStyleCnt="18"/>
      <dgm:spPr/>
    </dgm:pt>
    <dgm:pt modelId="{E065CE48-C939-420C-9338-A4804DE61393}" type="pres">
      <dgm:prSet presAssocID="{20BD64C8-7311-44DE-99F9-7D340B0865B6}" presName="hierRoot2" presStyleCnt="0">
        <dgm:presLayoutVars>
          <dgm:hierBranch val="r"/>
        </dgm:presLayoutVars>
      </dgm:prSet>
      <dgm:spPr/>
    </dgm:pt>
    <dgm:pt modelId="{1C69B00B-C2F6-4461-BD51-6A20ECC75317}" type="pres">
      <dgm:prSet presAssocID="{20BD64C8-7311-44DE-99F9-7D340B0865B6}" presName="rootComposite" presStyleCnt="0"/>
      <dgm:spPr/>
    </dgm:pt>
    <dgm:pt modelId="{E6D1646F-8F0A-442E-B56E-2CFF5D9FEB58}" type="pres">
      <dgm:prSet presAssocID="{20BD64C8-7311-44DE-99F9-7D340B0865B6}" presName="rootText" presStyleLbl="node3" presStyleIdx="6" presStyleCnt="18">
        <dgm:presLayoutVars>
          <dgm:chPref val="3"/>
        </dgm:presLayoutVars>
      </dgm:prSet>
      <dgm:spPr/>
    </dgm:pt>
    <dgm:pt modelId="{752E7E52-9DC8-4709-974F-932B96A5B8CF}" type="pres">
      <dgm:prSet presAssocID="{20BD64C8-7311-44DE-99F9-7D340B0865B6}" presName="rootConnector" presStyleLbl="node3" presStyleIdx="6" presStyleCnt="18"/>
      <dgm:spPr/>
    </dgm:pt>
    <dgm:pt modelId="{E650AFCF-95CA-4D02-9C29-CE04B9AE91F6}" type="pres">
      <dgm:prSet presAssocID="{20BD64C8-7311-44DE-99F9-7D340B0865B6}" presName="hierChild4" presStyleCnt="0"/>
      <dgm:spPr/>
    </dgm:pt>
    <dgm:pt modelId="{B38463EB-CB7E-4B84-B296-62A028DEC0B5}" type="pres">
      <dgm:prSet presAssocID="{20BD64C8-7311-44DE-99F9-7D340B0865B6}" presName="hierChild5" presStyleCnt="0"/>
      <dgm:spPr/>
    </dgm:pt>
    <dgm:pt modelId="{4F4EDC55-D131-4EA8-A224-96AF9BBECC2B}" type="pres">
      <dgm:prSet presAssocID="{8C58CF78-B48C-4A80-8313-91E02C463F37}" presName="Name50" presStyleLbl="parChTrans1D3" presStyleIdx="7" presStyleCnt="18"/>
      <dgm:spPr/>
    </dgm:pt>
    <dgm:pt modelId="{4F91FA4D-0364-4060-AAB1-336E5959DE58}" type="pres">
      <dgm:prSet presAssocID="{A4540CBE-74B4-4E75-8287-F80973DD487B}" presName="hierRoot2" presStyleCnt="0">
        <dgm:presLayoutVars>
          <dgm:hierBranch val="r"/>
        </dgm:presLayoutVars>
      </dgm:prSet>
      <dgm:spPr/>
    </dgm:pt>
    <dgm:pt modelId="{369A00BC-B92D-466B-8A37-8E2A10B05A7C}" type="pres">
      <dgm:prSet presAssocID="{A4540CBE-74B4-4E75-8287-F80973DD487B}" presName="rootComposite" presStyleCnt="0"/>
      <dgm:spPr/>
    </dgm:pt>
    <dgm:pt modelId="{8FCBB756-A6D2-4041-BC34-E129ED62EC4C}" type="pres">
      <dgm:prSet presAssocID="{A4540CBE-74B4-4E75-8287-F80973DD487B}" presName="rootText" presStyleLbl="node3" presStyleIdx="7" presStyleCnt="18">
        <dgm:presLayoutVars>
          <dgm:chPref val="3"/>
        </dgm:presLayoutVars>
      </dgm:prSet>
      <dgm:spPr/>
    </dgm:pt>
    <dgm:pt modelId="{D1E8AEFE-3D35-4140-8AE7-68CA52A48139}" type="pres">
      <dgm:prSet presAssocID="{A4540CBE-74B4-4E75-8287-F80973DD487B}" presName="rootConnector" presStyleLbl="node3" presStyleIdx="7" presStyleCnt="18"/>
      <dgm:spPr/>
    </dgm:pt>
    <dgm:pt modelId="{2774FA92-7456-4832-AD5A-521538C46898}" type="pres">
      <dgm:prSet presAssocID="{A4540CBE-74B4-4E75-8287-F80973DD487B}" presName="hierChild4" presStyleCnt="0"/>
      <dgm:spPr/>
    </dgm:pt>
    <dgm:pt modelId="{A537B02A-C104-4F3B-9A00-8F58AD5E6365}" type="pres">
      <dgm:prSet presAssocID="{A4540CBE-74B4-4E75-8287-F80973DD487B}" presName="hierChild5" presStyleCnt="0"/>
      <dgm:spPr/>
    </dgm:pt>
    <dgm:pt modelId="{6E41A6B4-AEBB-475B-A73D-293C7E3D5D3A}" type="pres">
      <dgm:prSet presAssocID="{81E20DD5-147F-47AC-86C6-0AC492FC77EC}" presName="Name50" presStyleLbl="parChTrans1D3" presStyleIdx="8" presStyleCnt="18"/>
      <dgm:spPr/>
    </dgm:pt>
    <dgm:pt modelId="{8E553E53-ADEC-4816-9431-5DDAE8057141}" type="pres">
      <dgm:prSet presAssocID="{73067AF2-A5E7-4D0F-B6C5-6919F043AF7D}" presName="hierRoot2" presStyleCnt="0">
        <dgm:presLayoutVars>
          <dgm:hierBranch val="r"/>
        </dgm:presLayoutVars>
      </dgm:prSet>
      <dgm:spPr/>
    </dgm:pt>
    <dgm:pt modelId="{F373D29C-F670-4D7A-A068-6733D92E041A}" type="pres">
      <dgm:prSet presAssocID="{73067AF2-A5E7-4D0F-B6C5-6919F043AF7D}" presName="rootComposite" presStyleCnt="0"/>
      <dgm:spPr/>
    </dgm:pt>
    <dgm:pt modelId="{7270E399-64EE-4895-933F-D8AF126D4ADF}" type="pres">
      <dgm:prSet presAssocID="{73067AF2-A5E7-4D0F-B6C5-6919F043AF7D}" presName="rootText" presStyleLbl="node3" presStyleIdx="8" presStyleCnt="18">
        <dgm:presLayoutVars>
          <dgm:chPref val="3"/>
        </dgm:presLayoutVars>
      </dgm:prSet>
      <dgm:spPr/>
    </dgm:pt>
    <dgm:pt modelId="{F7A8EEE9-48EC-4244-B4E3-55F9138A934C}" type="pres">
      <dgm:prSet presAssocID="{73067AF2-A5E7-4D0F-B6C5-6919F043AF7D}" presName="rootConnector" presStyleLbl="node3" presStyleIdx="8" presStyleCnt="18"/>
      <dgm:spPr/>
    </dgm:pt>
    <dgm:pt modelId="{F09CA173-0F11-496D-A7EE-A4E6C0F0751D}" type="pres">
      <dgm:prSet presAssocID="{73067AF2-A5E7-4D0F-B6C5-6919F043AF7D}" presName="hierChild4" presStyleCnt="0"/>
      <dgm:spPr/>
    </dgm:pt>
    <dgm:pt modelId="{913725F0-F163-4C96-BD32-9C1034398298}" type="pres">
      <dgm:prSet presAssocID="{73067AF2-A5E7-4D0F-B6C5-6919F043AF7D}" presName="hierChild5" presStyleCnt="0"/>
      <dgm:spPr/>
    </dgm:pt>
    <dgm:pt modelId="{440EF7A2-EF72-4EA8-848A-E858535B8ACA}" type="pres">
      <dgm:prSet presAssocID="{8CD6802D-C5A7-413D-980A-6ABB0CE9C4D2}" presName="Name50" presStyleLbl="parChTrans1D3" presStyleIdx="9" presStyleCnt="18"/>
      <dgm:spPr/>
    </dgm:pt>
    <dgm:pt modelId="{732A3328-12C4-44C0-A93D-DA011DFB0E64}" type="pres">
      <dgm:prSet presAssocID="{7A47082F-E387-4C78-B1B6-8FF6961008DB}" presName="hierRoot2" presStyleCnt="0">
        <dgm:presLayoutVars>
          <dgm:hierBranch val="r"/>
        </dgm:presLayoutVars>
      </dgm:prSet>
      <dgm:spPr/>
    </dgm:pt>
    <dgm:pt modelId="{3B8BB222-FB95-49FB-AF1E-59687F0BFBE1}" type="pres">
      <dgm:prSet presAssocID="{7A47082F-E387-4C78-B1B6-8FF6961008DB}" presName="rootComposite" presStyleCnt="0"/>
      <dgm:spPr/>
    </dgm:pt>
    <dgm:pt modelId="{411CA239-4D9D-4E30-BB49-B3840C44B2FA}" type="pres">
      <dgm:prSet presAssocID="{7A47082F-E387-4C78-B1B6-8FF6961008DB}" presName="rootText" presStyleLbl="node3" presStyleIdx="9" presStyleCnt="18">
        <dgm:presLayoutVars>
          <dgm:chPref val="3"/>
        </dgm:presLayoutVars>
      </dgm:prSet>
      <dgm:spPr/>
    </dgm:pt>
    <dgm:pt modelId="{25EDB6E7-1E25-4464-8B04-2691224BA2CC}" type="pres">
      <dgm:prSet presAssocID="{7A47082F-E387-4C78-B1B6-8FF6961008DB}" presName="rootConnector" presStyleLbl="node3" presStyleIdx="9" presStyleCnt="18"/>
      <dgm:spPr/>
    </dgm:pt>
    <dgm:pt modelId="{17CAA233-AC4F-43D1-B9B6-B590B1264B45}" type="pres">
      <dgm:prSet presAssocID="{7A47082F-E387-4C78-B1B6-8FF6961008DB}" presName="hierChild4" presStyleCnt="0"/>
      <dgm:spPr/>
    </dgm:pt>
    <dgm:pt modelId="{104C3690-2CC6-4B0B-82D8-324420F813AB}" type="pres">
      <dgm:prSet presAssocID="{7A47082F-E387-4C78-B1B6-8FF6961008DB}" presName="hierChild5" presStyleCnt="0"/>
      <dgm:spPr/>
    </dgm:pt>
    <dgm:pt modelId="{E4CC283A-A19E-4E0C-9117-724C53819F01}" type="pres">
      <dgm:prSet presAssocID="{8763B6F1-67C7-4EB2-B90C-8910294D9EAA}" presName="hierChild5" presStyleCnt="0"/>
      <dgm:spPr/>
    </dgm:pt>
    <dgm:pt modelId="{A6055F99-714C-43B0-BB55-093A4B589EE6}" type="pres">
      <dgm:prSet presAssocID="{A2D77B60-5943-4095-8766-62B73E5422EF}" presName="Name35" presStyleLbl="parChTrans1D2" presStyleIdx="2" presStyleCnt="4"/>
      <dgm:spPr/>
    </dgm:pt>
    <dgm:pt modelId="{C4389488-272B-48E8-A73C-60ACFA2AF962}" type="pres">
      <dgm:prSet presAssocID="{84AFE151-8AA8-47CC-B273-DB9E560D1307}" presName="hierRoot2" presStyleCnt="0">
        <dgm:presLayoutVars>
          <dgm:hierBranch val="r"/>
        </dgm:presLayoutVars>
      </dgm:prSet>
      <dgm:spPr/>
    </dgm:pt>
    <dgm:pt modelId="{A710087F-DA74-44E4-93E8-126327808418}" type="pres">
      <dgm:prSet presAssocID="{84AFE151-8AA8-47CC-B273-DB9E560D1307}" presName="rootComposite" presStyleCnt="0"/>
      <dgm:spPr/>
    </dgm:pt>
    <dgm:pt modelId="{69307BF6-5757-4FF5-9AAA-4DC9A47EA336}" type="pres">
      <dgm:prSet presAssocID="{84AFE151-8AA8-47CC-B273-DB9E560D1307}" presName="rootText" presStyleLbl="node2" presStyleIdx="2" presStyleCnt="4">
        <dgm:presLayoutVars>
          <dgm:chPref val="3"/>
        </dgm:presLayoutVars>
      </dgm:prSet>
      <dgm:spPr/>
    </dgm:pt>
    <dgm:pt modelId="{180E4281-D494-4777-9F55-802B9CEDFA30}" type="pres">
      <dgm:prSet presAssocID="{84AFE151-8AA8-47CC-B273-DB9E560D1307}" presName="rootConnector" presStyleLbl="node2" presStyleIdx="2" presStyleCnt="4"/>
      <dgm:spPr/>
    </dgm:pt>
    <dgm:pt modelId="{387ECFA9-3FE2-4542-A099-68D01DAC2177}" type="pres">
      <dgm:prSet presAssocID="{84AFE151-8AA8-47CC-B273-DB9E560D1307}" presName="hierChild4" presStyleCnt="0"/>
      <dgm:spPr/>
    </dgm:pt>
    <dgm:pt modelId="{A3F2EB1F-02E0-4484-A00F-106D61676553}" type="pres">
      <dgm:prSet presAssocID="{0CC328C9-CCD4-449A-8671-406935E8A756}" presName="Name50" presStyleLbl="parChTrans1D3" presStyleIdx="10" presStyleCnt="18"/>
      <dgm:spPr/>
    </dgm:pt>
    <dgm:pt modelId="{150EF7BC-5CFF-4680-8700-DFC09992C3B4}" type="pres">
      <dgm:prSet presAssocID="{FAD3B815-C6C0-400F-B36F-98BF90AC0294}" presName="hierRoot2" presStyleCnt="0">
        <dgm:presLayoutVars>
          <dgm:hierBranch val="r"/>
        </dgm:presLayoutVars>
      </dgm:prSet>
      <dgm:spPr/>
    </dgm:pt>
    <dgm:pt modelId="{C71184E8-86DC-4CA2-B2FB-EC1EA3C90230}" type="pres">
      <dgm:prSet presAssocID="{FAD3B815-C6C0-400F-B36F-98BF90AC0294}" presName="rootComposite" presStyleCnt="0"/>
      <dgm:spPr/>
    </dgm:pt>
    <dgm:pt modelId="{E5199241-5549-4EA4-ADDE-4BE533EB9423}" type="pres">
      <dgm:prSet presAssocID="{FAD3B815-C6C0-400F-B36F-98BF90AC0294}" presName="rootText" presStyleLbl="node3" presStyleIdx="10" presStyleCnt="18">
        <dgm:presLayoutVars>
          <dgm:chPref val="3"/>
        </dgm:presLayoutVars>
      </dgm:prSet>
      <dgm:spPr/>
    </dgm:pt>
    <dgm:pt modelId="{3BDA7837-A44E-45F1-8A13-17A6ABCB4211}" type="pres">
      <dgm:prSet presAssocID="{FAD3B815-C6C0-400F-B36F-98BF90AC0294}" presName="rootConnector" presStyleLbl="node3" presStyleIdx="10" presStyleCnt="18"/>
      <dgm:spPr/>
    </dgm:pt>
    <dgm:pt modelId="{787AF283-4BB8-4857-9FD4-A50754121BE4}" type="pres">
      <dgm:prSet presAssocID="{FAD3B815-C6C0-400F-B36F-98BF90AC0294}" presName="hierChild4" presStyleCnt="0"/>
      <dgm:spPr/>
    </dgm:pt>
    <dgm:pt modelId="{C0B02ABF-3BA2-4FA2-A23E-D85D401B239E}" type="pres">
      <dgm:prSet presAssocID="{FAD3B815-C6C0-400F-B36F-98BF90AC0294}" presName="hierChild5" presStyleCnt="0"/>
      <dgm:spPr/>
    </dgm:pt>
    <dgm:pt modelId="{B6A940D6-3E7B-405A-B936-2D8600BED98F}" type="pres">
      <dgm:prSet presAssocID="{35F9FF7A-2879-4086-9CF9-BE0301580408}" presName="Name50" presStyleLbl="parChTrans1D3" presStyleIdx="11" presStyleCnt="18"/>
      <dgm:spPr/>
    </dgm:pt>
    <dgm:pt modelId="{C5DC9F26-3DC8-48ED-A990-E7E5F4DBEFC5}" type="pres">
      <dgm:prSet presAssocID="{6F609008-E22C-4A97-9720-76353EC58859}" presName="hierRoot2" presStyleCnt="0">
        <dgm:presLayoutVars>
          <dgm:hierBranch val="r"/>
        </dgm:presLayoutVars>
      </dgm:prSet>
      <dgm:spPr/>
    </dgm:pt>
    <dgm:pt modelId="{E784A6E2-A64D-4D77-97CE-2CC1ED270A3B}" type="pres">
      <dgm:prSet presAssocID="{6F609008-E22C-4A97-9720-76353EC58859}" presName="rootComposite" presStyleCnt="0"/>
      <dgm:spPr/>
    </dgm:pt>
    <dgm:pt modelId="{B0310F43-5E15-45F7-97E3-3D72865EE45D}" type="pres">
      <dgm:prSet presAssocID="{6F609008-E22C-4A97-9720-76353EC58859}" presName="rootText" presStyleLbl="node3" presStyleIdx="11" presStyleCnt="18">
        <dgm:presLayoutVars>
          <dgm:chPref val="3"/>
        </dgm:presLayoutVars>
      </dgm:prSet>
      <dgm:spPr/>
    </dgm:pt>
    <dgm:pt modelId="{29395F13-E34C-4D8E-800E-6F9A598A0EC1}" type="pres">
      <dgm:prSet presAssocID="{6F609008-E22C-4A97-9720-76353EC58859}" presName="rootConnector" presStyleLbl="node3" presStyleIdx="11" presStyleCnt="18"/>
      <dgm:spPr/>
    </dgm:pt>
    <dgm:pt modelId="{46F5B62A-004E-413F-A89A-0AE188985A40}" type="pres">
      <dgm:prSet presAssocID="{6F609008-E22C-4A97-9720-76353EC58859}" presName="hierChild4" presStyleCnt="0"/>
      <dgm:spPr/>
    </dgm:pt>
    <dgm:pt modelId="{035955DA-9AD0-46C3-AC61-F4DFB2B79BD7}" type="pres">
      <dgm:prSet presAssocID="{6F609008-E22C-4A97-9720-76353EC58859}" presName="hierChild5" presStyleCnt="0"/>
      <dgm:spPr/>
    </dgm:pt>
    <dgm:pt modelId="{4E52FB2C-4009-4C37-90F2-6035FA91B83A}" type="pres">
      <dgm:prSet presAssocID="{73F0D72D-3440-4F2D-863C-6EADC049F269}" presName="Name50" presStyleLbl="parChTrans1D3" presStyleIdx="12" presStyleCnt="18"/>
      <dgm:spPr/>
    </dgm:pt>
    <dgm:pt modelId="{171693B1-E042-4C9A-A528-576CC3995C9F}" type="pres">
      <dgm:prSet presAssocID="{3A2C8D82-C37B-480C-B1BD-02C893BA19A3}" presName="hierRoot2" presStyleCnt="0">
        <dgm:presLayoutVars>
          <dgm:hierBranch val="r"/>
        </dgm:presLayoutVars>
      </dgm:prSet>
      <dgm:spPr/>
    </dgm:pt>
    <dgm:pt modelId="{5EA2831A-7F54-4FF8-B4FA-7D5447B0B8B4}" type="pres">
      <dgm:prSet presAssocID="{3A2C8D82-C37B-480C-B1BD-02C893BA19A3}" presName="rootComposite" presStyleCnt="0"/>
      <dgm:spPr/>
    </dgm:pt>
    <dgm:pt modelId="{84748BE4-B715-45A3-B190-E2415627A314}" type="pres">
      <dgm:prSet presAssocID="{3A2C8D82-C37B-480C-B1BD-02C893BA19A3}" presName="rootText" presStyleLbl="node3" presStyleIdx="12" presStyleCnt="18">
        <dgm:presLayoutVars>
          <dgm:chPref val="3"/>
        </dgm:presLayoutVars>
      </dgm:prSet>
      <dgm:spPr/>
    </dgm:pt>
    <dgm:pt modelId="{96E49DA7-626A-4DA5-9727-E10A9C692B17}" type="pres">
      <dgm:prSet presAssocID="{3A2C8D82-C37B-480C-B1BD-02C893BA19A3}" presName="rootConnector" presStyleLbl="node3" presStyleIdx="12" presStyleCnt="18"/>
      <dgm:spPr/>
    </dgm:pt>
    <dgm:pt modelId="{2691C564-05E8-4945-8686-B0503B90CE28}" type="pres">
      <dgm:prSet presAssocID="{3A2C8D82-C37B-480C-B1BD-02C893BA19A3}" presName="hierChild4" presStyleCnt="0"/>
      <dgm:spPr/>
    </dgm:pt>
    <dgm:pt modelId="{1247E323-31D5-4D37-9CC7-FB6F46313198}" type="pres">
      <dgm:prSet presAssocID="{3A2C8D82-C37B-480C-B1BD-02C893BA19A3}" presName="hierChild5" presStyleCnt="0"/>
      <dgm:spPr/>
    </dgm:pt>
    <dgm:pt modelId="{71932C4C-63EF-4AEC-9587-AC58B474997B}" type="pres">
      <dgm:prSet presAssocID="{84AFE151-8AA8-47CC-B273-DB9E560D1307}" presName="hierChild5" presStyleCnt="0"/>
      <dgm:spPr/>
    </dgm:pt>
    <dgm:pt modelId="{97EB1221-BEBB-44D8-9257-4F9F3CBE63F1}" type="pres">
      <dgm:prSet presAssocID="{77337C1D-6B08-4F48-AA08-B99004BCB0A5}" presName="Name35" presStyleLbl="parChTrans1D2" presStyleIdx="3" presStyleCnt="4"/>
      <dgm:spPr/>
    </dgm:pt>
    <dgm:pt modelId="{2E590A72-7447-4F14-8FDD-FFC81F7E91B2}" type="pres">
      <dgm:prSet presAssocID="{F3CEF242-65BF-4C7D-A482-51C191DBCE77}" presName="hierRoot2" presStyleCnt="0">
        <dgm:presLayoutVars>
          <dgm:hierBranch val="r"/>
        </dgm:presLayoutVars>
      </dgm:prSet>
      <dgm:spPr/>
    </dgm:pt>
    <dgm:pt modelId="{152717E8-ED61-45C8-A013-0C4A4DA060AF}" type="pres">
      <dgm:prSet presAssocID="{F3CEF242-65BF-4C7D-A482-51C191DBCE77}" presName="rootComposite" presStyleCnt="0"/>
      <dgm:spPr/>
    </dgm:pt>
    <dgm:pt modelId="{5653DE02-0EE6-47CE-BCD7-2962792F66A6}" type="pres">
      <dgm:prSet presAssocID="{F3CEF242-65BF-4C7D-A482-51C191DBCE77}" presName="rootText" presStyleLbl="node2" presStyleIdx="3" presStyleCnt="4">
        <dgm:presLayoutVars>
          <dgm:chPref val="3"/>
        </dgm:presLayoutVars>
      </dgm:prSet>
      <dgm:spPr/>
    </dgm:pt>
    <dgm:pt modelId="{55740835-D605-4BD9-9314-E608AA2A24FE}" type="pres">
      <dgm:prSet presAssocID="{F3CEF242-65BF-4C7D-A482-51C191DBCE77}" presName="rootConnector" presStyleLbl="node2" presStyleIdx="3" presStyleCnt="4"/>
      <dgm:spPr/>
    </dgm:pt>
    <dgm:pt modelId="{3EF06D9A-029D-480F-BA63-9F69892AE022}" type="pres">
      <dgm:prSet presAssocID="{F3CEF242-65BF-4C7D-A482-51C191DBCE77}" presName="hierChild4" presStyleCnt="0"/>
      <dgm:spPr/>
    </dgm:pt>
    <dgm:pt modelId="{7E6677A7-4293-4BE0-8AE4-B92B65E651CD}" type="pres">
      <dgm:prSet presAssocID="{9E28EC32-780A-44D5-9202-297D226BE838}" presName="Name50" presStyleLbl="parChTrans1D3" presStyleIdx="13" presStyleCnt="18"/>
      <dgm:spPr/>
    </dgm:pt>
    <dgm:pt modelId="{51D1C5A3-3098-4514-85A1-7B14B5417A05}" type="pres">
      <dgm:prSet presAssocID="{263E02D8-FE55-4C88-A65F-A3C26B80E526}" presName="hierRoot2" presStyleCnt="0">
        <dgm:presLayoutVars>
          <dgm:hierBranch val="r"/>
        </dgm:presLayoutVars>
      </dgm:prSet>
      <dgm:spPr/>
    </dgm:pt>
    <dgm:pt modelId="{D7CC31A9-6945-48F8-9A0F-33D7F68DC026}" type="pres">
      <dgm:prSet presAssocID="{263E02D8-FE55-4C88-A65F-A3C26B80E526}" presName="rootComposite" presStyleCnt="0"/>
      <dgm:spPr/>
    </dgm:pt>
    <dgm:pt modelId="{E37EF264-F0B2-4E39-8E86-6CEF804BE10D}" type="pres">
      <dgm:prSet presAssocID="{263E02D8-FE55-4C88-A65F-A3C26B80E526}" presName="rootText" presStyleLbl="node3" presStyleIdx="13" presStyleCnt="18">
        <dgm:presLayoutVars>
          <dgm:chPref val="3"/>
        </dgm:presLayoutVars>
      </dgm:prSet>
      <dgm:spPr/>
    </dgm:pt>
    <dgm:pt modelId="{F34464D2-1144-4771-ACC6-7B45BAF828FA}" type="pres">
      <dgm:prSet presAssocID="{263E02D8-FE55-4C88-A65F-A3C26B80E526}" presName="rootConnector" presStyleLbl="node3" presStyleIdx="13" presStyleCnt="18"/>
      <dgm:spPr/>
    </dgm:pt>
    <dgm:pt modelId="{95EC04F5-04EB-4022-9BCC-D69FECB48A8D}" type="pres">
      <dgm:prSet presAssocID="{263E02D8-FE55-4C88-A65F-A3C26B80E526}" presName="hierChild4" presStyleCnt="0"/>
      <dgm:spPr/>
    </dgm:pt>
    <dgm:pt modelId="{6C333A21-2F6A-4AE3-B3AE-16214F8D2C12}" type="pres">
      <dgm:prSet presAssocID="{263E02D8-FE55-4C88-A65F-A3C26B80E526}" presName="hierChild5" presStyleCnt="0"/>
      <dgm:spPr/>
    </dgm:pt>
    <dgm:pt modelId="{E04056CC-F325-4402-B77A-59D3373A927D}" type="pres">
      <dgm:prSet presAssocID="{C71306CD-7D3E-4FDA-8310-766DF1948CF9}" presName="Name50" presStyleLbl="parChTrans1D3" presStyleIdx="14" presStyleCnt="18"/>
      <dgm:spPr/>
    </dgm:pt>
    <dgm:pt modelId="{1C620424-D7D4-46DE-BEF5-EBF7AA10C4D0}" type="pres">
      <dgm:prSet presAssocID="{4CCAFF1E-9E57-437C-9DF5-F3F6030F5057}" presName="hierRoot2" presStyleCnt="0">
        <dgm:presLayoutVars>
          <dgm:hierBranch val="r"/>
        </dgm:presLayoutVars>
      </dgm:prSet>
      <dgm:spPr/>
    </dgm:pt>
    <dgm:pt modelId="{4AB30879-0683-41EE-821D-4F0CF7B8FD48}" type="pres">
      <dgm:prSet presAssocID="{4CCAFF1E-9E57-437C-9DF5-F3F6030F5057}" presName="rootComposite" presStyleCnt="0"/>
      <dgm:spPr/>
    </dgm:pt>
    <dgm:pt modelId="{9347F739-41B6-411A-84F2-8261CA59C6BE}" type="pres">
      <dgm:prSet presAssocID="{4CCAFF1E-9E57-437C-9DF5-F3F6030F5057}" presName="rootText" presStyleLbl="node3" presStyleIdx="14" presStyleCnt="18">
        <dgm:presLayoutVars>
          <dgm:chPref val="3"/>
        </dgm:presLayoutVars>
      </dgm:prSet>
      <dgm:spPr/>
    </dgm:pt>
    <dgm:pt modelId="{54787DEB-0752-4FAE-AE09-4BE8A27AAC65}" type="pres">
      <dgm:prSet presAssocID="{4CCAFF1E-9E57-437C-9DF5-F3F6030F5057}" presName="rootConnector" presStyleLbl="node3" presStyleIdx="14" presStyleCnt="18"/>
      <dgm:spPr/>
    </dgm:pt>
    <dgm:pt modelId="{7CE866EE-8758-4FD4-BDBA-852AC7AB9525}" type="pres">
      <dgm:prSet presAssocID="{4CCAFF1E-9E57-437C-9DF5-F3F6030F5057}" presName="hierChild4" presStyleCnt="0"/>
      <dgm:spPr/>
    </dgm:pt>
    <dgm:pt modelId="{4F32DC2F-7804-4CD8-BAA0-6FB3816810CB}" type="pres">
      <dgm:prSet presAssocID="{4CCAFF1E-9E57-437C-9DF5-F3F6030F5057}" presName="hierChild5" presStyleCnt="0"/>
      <dgm:spPr/>
    </dgm:pt>
    <dgm:pt modelId="{2CFBA003-3BC9-44DA-BE4A-6884D6FE442C}" type="pres">
      <dgm:prSet presAssocID="{6234820D-AA7D-4B71-82D4-37EC81B81AE3}" presName="Name50" presStyleLbl="parChTrans1D3" presStyleIdx="15" presStyleCnt="18"/>
      <dgm:spPr/>
    </dgm:pt>
    <dgm:pt modelId="{4C7AB6B4-D0E3-4C2E-8D20-CD0692EDF7D0}" type="pres">
      <dgm:prSet presAssocID="{8EE25464-548F-478E-8ACD-F9BA879E7E62}" presName="hierRoot2" presStyleCnt="0">
        <dgm:presLayoutVars>
          <dgm:hierBranch val="r"/>
        </dgm:presLayoutVars>
      </dgm:prSet>
      <dgm:spPr/>
    </dgm:pt>
    <dgm:pt modelId="{B6B68E68-7314-412F-A6E5-4172BCB6DFF1}" type="pres">
      <dgm:prSet presAssocID="{8EE25464-548F-478E-8ACD-F9BA879E7E62}" presName="rootComposite" presStyleCnt="0"/>
      <dgm:spPr/>
    </dgm:pt>
    <dgm:pt modelId="{7BF3689D-23E8-4652-9B53-A44F4FD8D32F}" type="pres">
      <dgm:prSet presAssocID="{8EE25464-548F-478E-8ACD-F9BA879E7E62}" presName="rootText" presStyleLbl="node3" presStyleIdx="15" presStyleCnt="18">
        <dgm:presLayoutVars>
          <dgm:chPref val="3"/>
        </dgm:presLayoutVars>
      </dgm:prSet>
      <dgm:spPr/>
    </dgm:pt>
    <dgm:pt modelId="{09315224-DEA0-454F-B95C-A9217F61F191}" type="pres">
      <dgm:prSet presAssocID="{8EE25464-548F-478E-8ACD-F9BA879E7E62}" presName="rootConnector" presStyleLbl="node3" presStyleIdx="15" presStyleCnt="18"/>
      <dgm:spPr/>
    </dgm:pt>
    <dgm:pt modelId="{0C8BF44A-E2B0-4689-A881-DE58BE27C9A4}" type="pres">
      <dgm:prSet presAssocID="{8EE25464-548F-478E-8ACD-F9BA879E7E62}" presName="hierChild4" presStyleCnt="0"/>
      <dgm:spPr/>
    </dgm:pt>
    <dgm:pt modelId="{4E969D19-F98B-402A-A19E-7693F029D35E}" type="pres">
      <dgm:prSet presAssocID="{8EE25464-548F-478E-8ACD-F9BA879E7E62}" presName="hierChild5" presStyleCnt="0"/>
      <dgm:spPr/>
    </dgm:pt>
    <dgm:pt modelId="{D14478D8-2A69-419E-BF4B-2D5B869D0530}" type="pres">
      <dgm:prSet presAssocID="{96B6E35C-938C-485A-8D6A-64FD2D4865DC}" presName="Name50" presStyleLbl="parChTrans1D3" presStyleIdx="16" presStyleCnt="18"/>
      <dgm:spPr/>
    </dgm:pt>
    <dgm:pt modelId="{483DFA62-C630-4EBF-91EF-B8F8406DA947}" type="pres">
      <dgm:prSet presAssocID="{D4408C70-9E7A-4717-A5CE-5CBAAAAD5732}" presName="hierRoot2" presStyleCnt="0">
        <dgm:presLayoutVars>
          <dgm:hierBranch val="r"/>
        </dgm:presLayoutVars>
      </dgm:prSet>
      <dgm:spPr/>
    </dgm:pt>
    <dgm:pt modelId="{9C6DF47B-77A8-4D4B-93D7-F7AA5F882C48}" type="pres">
      <dgm:prSet presAssocID="{D4408C70-9E7A-4717-A5CE-5CBAAAAD5732}" presName="rootComposite" presStyleCnt="0"/>
      <dgm:spPr/>
    </dgm:pt>
    <dgm:pt modelId="{DFC03773-D513-4471-A946-53B7BE4652F3}" type="pres">
      <dgm:prSet presAssocID="{D4408C70-9E7A-4717-A5CE-5CBAAAAD5732}" presName="rootText" presStyleLbl="node3" presStyleIdx="16" presStyleCnt="18">
        <dgm:presLayoutVars>
          <dgm:chPref val="3"/>
        </dgm:presLayoutVars>
      </dgm:prSet>
      <dgm:spPr/>
    </dgm:pt>
    <dgm:pt modelId="{69835B92-ADD2-4239-AE2C-7B771B51F24F}" type="pres">
      <dgm:prSet presAssocID="{D4408C70-9E7A-4717-A5CE-5CBAAAAD5732}" presName="rootConnector" presStyleLbl="node3" presStyleIdx="16" presStyleCnt="18"/>
      <dgm:spPr/>
    </dgm:pt>
    <dgm:pt modelId="{3345F70D-70DC-4490-80F6-E3D90F15DF6B}" type="pres">
      <dgm:prSet presAssocID="{D4408C70-9E7A-4717-A5CE-5CBAAAAD5732}" presName="hierChild4" presStyleCnt="0"/>
      <dgm:spPr/>
    </dgm:pt>
    <dgm:pt modelId="{B0A6FC3C-294A-439D-BB00-D4EFDB8CBD03}" type="pres">
      <dgm:prSet presAssocID="{D4408C70-9E7A-4717-A5CE-5CBAAAAD5732}" presName="hierChild5" presStyleCnt="0"/>
      <dgm:spPr/>
    </dgm:pt>
    <dgm:pt modelId="{705F7691-C5AB-459B-A3D9-C5DA05110BE7}" type="pres">
      <dgm:prSet presAssocID="{4DAD8965-F897-4662-8313-4E746DEC6C8D}" presName="Name50" presStyleLbl="parChTrans1D3" presStyleIdx="17" presStyleCnt="18"/>
      <dgm:spPr/>
    </dgm:pt>
    <dgm:pt modelId="{CBE374D3-B49B-49F2-BDDE-235EB31F1695}" type="pres">
      <dgm:prSet presAssocID="{BE468F9D-DE27-4DB0-A848-638CB24B682E}" presName="hierRoot2" presStyleCnt="0">
        <dgm:presLayoutVars>
          <dgm:hierBranch val="r"/>
        </dgm:presLayoutVars>
      </dgm:prSet>
      <dgm:spPr/>
    </dgm:pt>
    <dgm:pt modelId="{7AEA7D53-6D44-4D43-B333-642B752C83B3}" type="pres">
      <dgm:prSet presAssocID="{BE468F9D-DE27-4DB0-A848-638CB24B682E}" presName="rootComposite" presStyleCnt="0"/>
      <dgm:spPr/>
    </dgm:pt>
    <dgm:pt modelId="{4B9AED9C-4FF8-4478-8210-3FC08037C2FA}" type="pres">
      <dgm:prSet presAssocID="{BE468F9D-DE27-4DB0-A848-638CB24B682E}" presName="rootText" presStyleLbl="node3" presStyleIdx="17" presStyleCnt="18">
        <dgm:presLayoutVars>
          <dgm:chPref val="3"/>
        </dgm:presLayoutVars>
      </dgm:prSet>
      <dgm:spPr/>
    </dgm:pt>
    <dgm:pt modelId="{04B66043-8303-4C9D-B80D-73C475713C45}" type="pres">
      <dgm:prSet presAssocID="{BE468F9D-DE27-4DB0-A848-638CB24B682E}" presName="rootConnector" presStyleLbl="node3" presStyleIdx="17" presStyleCnt="18"/>
      <dgm:spPr/>
    </dgm:pt>
    <dgm:pt modelId="{2459DABC-4162-445A-A066-7321041BA603}" type="pres">
      <dgm:prSet presAssocID="{BE468F9D-DE27-4DB0-A848-638CB24B682E}" presName="hierChild4" presStyleCnt="0"/>
      <dgm:spPr/>
    </dgm:pt>
    <dgm:pt modelId="{49B0FB5F-5D6C-4829-9DA4-70FAF1529047}" type="pres">
      <dgm:prSet presAssocID="{BE468F9D-DE27-4DB0-A848-638CB24B682E}" presName="hierChild5" presStyleCnt="0"/>
      <dgm:spPr/>
    </dgm:pt>
    <dgm:pt modelId="{0E6E79BD-8F22-4EF6-86A3-2AF819A7285A}" type="pres">
      <dgm:prSet presAssocID="{F3CEF242-65BF-4C7D-A482-51C191DBCE77}" presName="hierChild5" presStyleCnt="0"/>
      <dgm:spPr/>
    </dgm:pt>
    <dgm:pt modelId="{36CFCB30-A871-4009-9636-FE9564AFFC85}" type="pres">
      <dgm:prSet presAssocID="{EE578E47-A0DA-414D-A69A-3A5197F67C12}" presName="hierChild3" presStyleCnt="0"/>
      <dgm:spPr/>
    </dgm:pt>
  </dgm:ptLst>
  <dgm:cxnLst>
    <dgm:cxn modelId="{38B0DD9D-528B-49DE-86EA-5DD5E7CA229E}" srcId="{84AFE151-8AA8-47CC-B273-DB9E560D1307}" destId="{FAD3B815-C6C0-400F-B36F-98BF90AC0294}" srcOrd="0" destOrd="0" parTransId="{0CC328C9-CCD4-449A-8671-406935E8A756}" sibTransId="{FC747C33-E67D-45BC-89B2-031F8D7781DF}"/>
    <dgm:cxn modelId="{0B5710A4-4179-48C8-A1C5-97AF451F8EB5}" type="presOf" srcId="{0CC328C9-CCD4-449A-8671-406935E8A756}" destId="{A3F2EB1F-02E0-4484-A00F-106D61676553}" srcOrd="0" destOrd="0" presId="urn:microsoft.com/office/officeart/2005/8/layout/orgChart1"/>
    <dgm:cxn modelId="{D1E4E715-AA4C-458B-B3D7-05DDC9BD7FD0}" type="presOf" srcId="{FAD3B815-C6C0-400F-B36F-98BF90AC0294}" destId="{3BDA7837-A44E-45F1-8A13-17A6ABCB4211}" srcOrd="1" destOrd="0" presId="urn:microsoft.com/office/officeart/2005/8/layout/orgChart1"/>
    <dgm:cxn modelId="{50B4AF1D-02B1-40E4-BAF8-259EF7225A6F}" type="presOf" srcId="{7A47082F-E387-4C78-B1B6-8FF6961008DB}" destId="{411CA239-4D9D-4E30-BB49-B3840C44B2FA}" srcOrd="0" destOrd="0" presId="urn:microsoft.com/office/officeart/2005/8/layout/orgChart1"/>
    <dgm:cxn modelId="{88333709-B21A-467C-A23C-9F1EE9DBF9FE}" srcId="{8763B6F1-67C7-4EB2-B90C-8910294D9EAA}" destId="{F215E8E6-F64C-40CF-8D27-428BF430D3F8}" srcOrd="0" destOrd="0" parTransId="{C7643B0A-5859-448B-AEE7-B435165B7944}" sibTransId="{F9823CA2-3129-4165-BE90-EDC3B2A9E778}"/>
    <dgm:cxn modelId="{83856934-0907-42B7-BC89-7C24A70F4D51}" srcId="{8763B6F1-67C7-4EB2-B90C-8910294D9EAA}" destId="{73067AF2-A5E7-4D0F-B6C5-6919F043AF7D}" srcOrd="4" destOrd="0" parTransId="{81E20DD5-147F-47AC-86C6-0AC492FC77EC}" sibTransId="{C8E198B3-76C1-4506-BD57-6D09226D8B14}"/>
    <dgm:cxn modelId="{F7D90C4D-0884-470A-8372-C0C432E1C534}" srcId="{EE578E47-A0DA-414D-A69A-3A5197F67C12}" destId="{8763B6F1-67C7-4EB2-B90C-8910294D9EAA}" srcOrd="1" destOrd="0" parTransId="{0D32D365-AC63-42C5-BD9F-94962E39E764}" sibTransId="{E4C3EB5A-D4CD-4A42-A5DA-34ABCFC76F1B}"/>
    <dgm:cxn modelId="{71754B36-14E3-4EDC-8334-0C0ABA8DB996}" type="presOf" srcId="{49917DE9-A56F-4746-826E-4F76FE3A0B35}" destId="{B5387A87-8351-45D3-80F4-7E9F97CB89CB}" srcOrd="1" destOrd="0" presId="urn:microsoft.com/office/officeart/2005/8/layout/orgChart1"/>
    <dgm:cxn modelId="{E295B95A-F8AB-4749-8E31-E19A26491A84}" type="presOf" srcId="{84AFE151-8AA8-47CC-B273-DB9E560D1307}" destId="{180E4281-D494-4777-9F55-802B9CEDFA30}" srcOrd="1" destOrd="0" presId="urn:microsoft.com/office/officeart/2005/8/layout/orgChart1"/>
    <dgm:cxn modelId="{0F212289-4F5A-413E-ACC9-3FF0A5098F6C}" type="presOf" srcId="{263E02D8-FE55-4C88-A65F-A3C26B80E526}" destId="{F34464D2-1144-4771-ACC6-7B45BAF828FA}" srcOrd="1" destOrd="0" presId="urn:microsoft.com/office/officeart/2005/8/layout/orgChart1"/>
    <dgm:cxn modelId="{3B6960C3-D8AE-4D40-A38F-CA6CA3BE9D69}" type="presOf" srcId="{D4408C70-9E7A-4717-A5CE-5CBAAAAD5732}" destId="{69835B92-ADD2-4239-AE2C-7B771B51F24F}" srcOrd="1" destOrd="0" presId="urn:microsoft.com/office/officeart/2005/8/layout/orgChart1"/>
    <dgm:cxn modelId="{EDF5BDBF-76E9-4A84-BF3C-5AC377EE2671}" type="presOf" srcId="{F7AB8535-BDAB-4668-91E9-AEDA1A4C2697}" destId="{CF12BED7-3937-429B-93F2-0B38B3D1C1D8}" srcOrd="0" destOrd="0" presId="urn:microsoft.com/office/officeart/2005/8/layout/orgChart1"/>
    <dgm:cxn modelId="{7A474388-07B5-4418-B63F-DFA6C201758C}" type="presOf" srcId="{20BD64C8-7311-44DE-99F9-7D340B0865B6}" destId="{E6D1646F-8F0A-442E-B56E-2CFF5D9FEB58}" srcOrd="0" destOrd="0" presId="urn:microsoft.com/office/officeart/2005/8/layout/orgChart1"/>
    <dgm:cxn modelId="{7984E7F3-C771-4103-B0ED-C285BD476D84}" type="presOf" srcId="{8CD6802D-C5A7-413D-980A-6ABB0CE9C4D2}" destId="{440EF7A2-EF72-4EA8-848A-E858535B8ACA}" srcOrd="0" destOrd="0" presId="urn:microsoft.com/office/officeart/2005/8/layout/orgChart1"/>
    <dgm:cxn modelId="{CB288DAB-3431-4BB0-A43D-C69E3D142C1B}" type="presOf" srcId="{EE578E47-A0DA-414D-A69A-3A5197F67C12}" destId="{123F5EF8-AF87-4F83-8E52-B71ECFB533D3}" srcOrd="0" destOrd="0" presId="urn:microsoft.com/office/officeart/2005/8/layout/orgChart1"/>
    <dgm:cxn modelId="{A5C8543C-300E-48C6-89F0-F1F0FDC43EEC}" type="presOf" srcId="{F215E8E6-F64C-40CF-8D27-428BF430D3F8}" destId="{31DE104D-9A2A-4BBB-8953-C1BA7283B74B}" srcOrd="1" destOrd="0" presId="urn:microsoft.com/office/officeart/2005/8/layout/orgChart1"/>
    <dgm:cxn modelId="{3018FAC0-95C1-407D-A7FB-65BDB3E5B184}" type="presOf" srcId="{8EE25464-548F-478E-8ACD-F9BA879E7E62}" destId="{09315224-DEA0-454F-B95C-A9217F61F191}" srcOrd="1" destOrd="0" presId="urn:microsoft.com/office/officeart/2005/8/layout/orgChart1"/>
    <dgm:cxn modelId="{2B19DF50-6C86-4470-ACD8-B0A94197C0B0}" type="presOf" srcId="{1A6AD56E-7EC5-491D-83EE-CC58C907BBA9}" destId="{FF565321-C7E5-4C31-BB86-0795AD031DE2}" srcOrd="0" destOrd="0" presId="urn:microsoft.com/office/officeart/2005/8/layout/orgChart1"/>
    <dgm:cxn modelId="{79A2C9EF-F765-4C12-94A6-1E5D46E1CC95}" srcId="{8763B6F1-67C7-4EB2-B90C-8910294D9EAA}" destId="{A4540CBE-74B4-4E75-8287-F80973DD487B}" srcOrd="3" destOrd="0" parTransId="{8C58CF78-B48C-4A80-8313-91E02C463F37}" sibTransId="{C53A9A99-29D4-4C42-A67F-7561BDDAA60F}"/>
    <dgm:cxn modelId="{192B57B9-A028-4033-99C3-C4AAB4112250}" type="presOf" srcId="{A4540CBE-74B4-4E75-8287-F80973DD487B}" destId="{8FCBB756-A6D2-4041-BC34-E129ED62EC4C}" srcOrd="0" destOrd="0" presId="urn:microsoft.com/office/officeart/2005/8/layout/orgChart1"/>
    <dgm:cxn modelId="{81FB4CDC-6FF4-4AB3-AF79-B72343C1FC8F}" type="presOf" srcId="{0D32D365-AC63-42C5-BD9F-94962E39E764}" destId="{BD4AD5C9-6CD5-464F-A921-7852B060649B}" srcOrd="0" destOrd="0" presId="urn:microsoft.com/office/officeart/2005/8/layout/orgChart1"/>
    <dgm:cxn modelId="{83908017-6316-4FFF-988F-BCF44D453CAB}" type="presOf" srcId="{20BD64C8-7311-44DE-99F9-7D340B0865B6}" destId="{752E7E52-9DC8-4709-974F-932B96A5B8CF}" srcOrd="1" destOrd="0" presId="urn:microsoft.com/office/officeart/2005/8/layout/orgChart1"/>
    <dgm:cxn modelId="{D2008C09-7A06-45C8-BBBE-5EAE5F7ED9CF}" srcId="{AB509FA4-DE12-40DB-859D-97864CBC6D29}" destId="{49917DE9-A56F-4746-826E-4F76FE3A0B35}" srcOrd="1" destOrd="0" parTransId="{85946FDC-22D0-4B60-A2FA-8F5B77A3DFBF}" sibTransId="{870058E3-A5B8-4F52-A2B6-F1C8E3436CE2}"/>
    <dgm:cxn modelId="{ABDA5E01-52AE-4385-B3E1-DC83F121E410}" type="presOf" srcId="{9E28EC32-780A-44D5-9202-297D226BE838}" destId="{7E6677A7-4293-4BE0-8AE4-B92B65E651CD}" srcOrd="0" destOrd="0" presId="urn:microsoft.com/office/officeart/2005/8/layout/orgChart1"/>
    <dgm:cxn modelId="{400C7242-BC00-4291-9E7D-F6836E329634}" type="presOf" srcId="{17FA587E-E70E-4BEB-9BB3-F832992DA8E1}" destId="{9BC0A2EE-5F07-42D5-B4E0-464DAE0F664C}" srcOrd="0" destOrd="0" presId="urn:microsoft.com/office/officeart/2005/8/layout/orgChart1"/>
    <dgm:cxn modelId="{34A9E655-00FC-4ADE-A6AB-5FB86CC02D5D}" type="presOf" srcId="{4CCAFF1E-9E57-437C-9DF5-F3F6030F5057}" destId="{54787DEB-0752-4FAE-AE09-4BE8A27AAC65}" srcOrd="1" destOrd="0" presId="urn:microsoft.com/office/officeart/2005/8/layout/orgChart1"/>
    <dgm:cxn modelId="{5722FE27-C293-4357-8646-4DD22B0015FC}" srcId="{8763B6F1-67C7-4EB2-B90C-8910294D9EAA}" destId="{20BD64C8-7311-44DE-99F9-7D340B0865B6}" srcOrd="2" destOrd="0" parTransId="{F87AEEDA-BED3-4494-9667-D51189CD55B8}" sibTransId="{6187F720-0D07-47B5-88B5-9B248BFE2FB1}"/>
    <dgm:cxn modelId="{55624D63-7430-4BD7-9836-F247141A84C7}" type="presOf" srcId="{6234820D-AA7D-4B71-82D4-37EC81B81AE3}" destId="{2CFBA003-3BC9-44DA-BE4A-6884D6FE442C}" srcOrd="0" destOrd="0" presId="urn:microsoft.com/office/officeart/2005/8/layout/orgChart1"/>
    <dgm:cxn modelId="{B10A9FC3-783C-4E05-9EA0-57BD3F84C8B3}" type="presOf" srcId="{81E20DD5-147F-47AC-86C6-0AC492FC77EC}" destId="{6E41A6B4-AEBB-475B-A73D-293C7E3D5D3A}" srcOrd="0" destOrd="0" presId="urn:microsoft.com/office/officeart/2005/8/layout/orgChart1"/>
    <dgm:cxn modelId="{45E5D96D-0FB9-4E5E-9C87-E6A91995BB54}" srcId="{EE578E47-A0DA-414D-A69A-3A5197F67C12}" destId="{F3CEF242-65BF-4C7D-A482-51C191DBCE77}" srcOrd="3" destOrd="0" parTransId="{77337C1D-6B08-4F48-AA08-B99004BCB0A5}" sibTransId="{DD1EC74A-0E76-42FF-9223-EF5AF1ACDD3B}"/>
    <dgm:cxn modelId="{8AD67E7D-81D7-4105-9AF4-1BF347DC53F7}" srcId="{AB509FA4-DE12-40DB-859D-97864CBC6D29}" destId="{81EC97EF-A0BF-4EF5-AA15-916A289D734C}" srcOrd="2" destOrd="0" parTransId="{17FA587E-E70E-4BEB-9BB3-F832992DA8E1}" sibTransId="{A3BD59D5-85EA-4ACC-96FC-039526D706C0}"/>
    <dgm:cxn modelId="{F5FA8FC5-8B32-42B5-B36E-ADFBB3602C25}" srcId="{EE578E47-A0DA-414D-A69A-3A5197F67C12}" destId="{84AFE151-8AA8-47CC-B273-DB9E560D1307}" srcOrd="2" destOrd="0" parTransId="{A2D77B60-5943-4095-8766-62B73E5422EF}" sibTransId="{01026333-9622-4F85-8F10-324F545BD872}"/>
    <dgm:cxn modelId="{327E3FEE-5E30-4FE6-A745-ADE443ECC0FE}" type="presOf" srcId="{F3CEF242-65BF-4C7D-A482-51C191DBCE77}" destId="{5653DE02-0EE6-47CE-BCD7-2962792F66A6}" srcOrd="0" destOrd="0" presId="urn:microsoft.com/office/officeart/2005/8/layout/orgChart1"/>
    <dgm:cxn modelId="{42A2D9EB-B7E1-48E8-A885-4C53FB2A8077}" srcId="{84AFE151-8AA8-47CC-B273-DB9E560D1307}" destId="{6F609008-E22C-4A97-9720-76353EC58859}" srcOrd="1" destOrd="0" parTransId="{35F9FF7A-2879-4086-9CF9-BE0301580408}" sibTransId="{6D4AA085-41A1-4757-8ED4-1A74068D5DEC}"/>
    <dgm:cxn modelId="{87DE727C-F6F7-4E63-B73B-9783A5C45276}" type="presOf" srcId="{8763B6F1-67C7-4EB2-B90C-8910294D9EAA}" destId="{A9E39D5B-F067-4206-A64F-6C4A24D11334}" srcOrd="1" destOrd="0" presId="urn:microsoft.com/office/officeart/2005/8/layout/orgChart1"/>
    <dgm:cxn modelId="{DA4EA40B-7031-4297-9133-504FB06D669F}" type="presOf" srcId="{6D8BD3D0-DAA5-4F40-94BC-80E4C2203C51}" destId="{85183BDE-9853-45AA-8AF0-6B30CDFF37EC}" srcOrd="1" destOrd="0" presId="urn:microsoft.com/office/officeart/2005/8/layout/orgChart1"/>
    <dgm:cxn modelId="{23BC453F-3EEB-43D8-8503-47C420416C28}" type="presOf" srcId="{EE578E47-A0DA-414D-A69A-3A5197F67C12}" destId="{334AC7CD-3DA6-403D-970A-0F0495C85327}" srcOrd="1" destOrd="0" presId="urn:microsoft.com/office/officeart/2005/8/layout/orgChart1"/>
    <dgm:cxn modelId="{B2D3F067-CEE5-421B-9D0D-D886CD9518D4}" type="presOf" srcId="{4CCAFF1E-9E57-437C-9DF5-F3F6030F5057}" destId="{9347F739-41B6-411A-84F2-8261CA59C6BE}" srcOrd="0" destOrd="0" presId="urn:microsoft.com/office/officeart/2005/8/layout/orgChart1"/>
    <dgm:cxn modelId="{8C7D7A04-8523-4C89-9BA9-A9FC835EC0B7}" type="presOf" srcId="{263E02D8-FE55-4C88-A65F-A3C26B80E526}" destId="{E37EF264-F0B2-4E39-8E86-6CEF804BE10D}" srcOrd="0" destOrd="0" presId="urn:microsoft.com/office/officeart/2005/8/layout/orgChart1"/>
    <dgm:cxn modelId="{7AF4B771-DB4A-4AD0-82A9-D9CE1C931110}" srcId="{AB509FA4-DE12-40DB-859D-97864CBC6D29}" destId="{6D8BD3D0-DAA5-4F40-94BC-80E4C2203C51}" srcOrd="0" destOrd="0" parTransId="{F7AB8535-BDAB-4668-91E9-AEDA1A4C2697}" sibTransId="{4371E40F-4859-45EA-9C95-8127C030E56B}"/>
    <dgm:cxn modelId="{A6092163-942C-4127-AF3F-A3820A2516CB}" srcId="{F3CEF242-65BF-4C7D-A482-51C191DBCE77}" destId="{263E02D8-FE55-4C88-A65F-A3C26B80E526}" srcOrd="0" destOrd="0" parTransId="{9E28EC32-780A-44D5-9202-297D226BE838}" sibTransId="{1D0ED67C-9BD8-4631-A3E8-7D176D076FB1}"/>
    <dgm:cxn modelId="{D5B44BD1-5606-46C4-83F3-56C54458E0E8}" type="presOf" srcId="{73067AF2-A5E7-4D0F-B6C5-6919F043AF7D}" destId="{F7A8EEE9-48EC-4244-B4E3-55F9138A934C}" srcOrd="1" destOrd="0" presId="urn:microsoft.com/office/officeart/2005/8/layout/orgChart1"/>
    <dgm:cxn modelId="{A70D34D4-412E-4B25-9491-3E2A18044A0D}" type="presOf" srcId="{F215E8E6-F64C-40CF-8D27-428BF430D3F8}" destId="{20F1284C-9779-4306-9EED-B810D0C00A92}" srcOrd="0" destOrd="0" presId="urn:microsoft.com/office/officeart/2005/8/layout/orgChart1"/>
    <dgm:cxn modelId="{91CFE472-3C1D-45F8-AF92-CD7C984C55C6}" type="presOf" srcId="{A3575C39-8767-4FBF-AC72-E9992E576962}" destId="{893CD4C0-A89E-40E1-AB2C-CAF136F6600E}" srcOrd="0" destOrd="0" presId="urn:microsoft.com/office/officeart/2005/8/layout/orgChart1"/>
    <dgm:cxn modelId="{9570EBE8-38D5-43BA-A57E-076ADCA33D17}" srcId="{1A6AD56E-7EC5-491D-83EE-CC58C907BBA9}" destId="{EE578E47-A0DA-414D-A69A-3A5197F67C12}" srcOrd="0" destOrd="0" parTransId="{84799CAD-7A0B-492F-9DFC-8C25BDC8B731}" sibTransId="{CD72B61E-326D-49F3-8FBF-CF5A44155B1F}"/>
    <dgm:cxn modelId="{F22ADDCF-17A6-42A5-AA39-5641CB4FC368}" type="presOf" srcId="{35F9FF7A-2879-4086-9CF9-BE0301580408}" destId="{B6A940D6-3E7B-405A-B936-2D8600BED98F}" srcOrd="0" destOrd="0" presId="urn:microsoft.com/office/officeart/2005/8/layout/orgChart1"/>
    <dgm:cxn modelId="{79DF0BCA-AD1F-40FC-AB3E-E4291E780511}" type="presOf" srcId="{9E42CD04-9CF2-4B28-80E0-2F32C4F7B996}" destId="{0692477C-5FB8-4CCC-BA3F-14D1A50EEB40}" srcOrd="1" destOrd="0" presId="urn:microsoft.com/office/officeart/2005/8/layout/orgChart1"/>
    <dgm:cxn modelId="{36EB9D6D-4A24-4666-A10D-651A7884009F}" type="presOf" srcId="{49917DE9-A56F-4746-826E-4F76FE3A0B35}" destId="{4D8AD6AD-4CA9-4898-8B14-C1830A44E85D}" srcOrd="0" destOrd="0" presId="urn:microsoft.com/office/officeart/2005/8/layout/orgChart1"/>
    <dgm:cxn modelId="{D91313F2-C3D4-40A1-A4D8-FCFD464457EE}" type="presOf" srcId="{6F609008-E22C-4A97-9720-76353EC58859}" destId="{29395F13-E34C-4D8E-800E-6F9A598A0EC1}" srcOrd="1" destOrd="0" presId="urn:microsoft.com/office/officeart/2005/8/layout/orgChart1"/>
    <dgm:cxn modelId="{E7220F53-AF87-4950-8131-50E2A390C632}" type="presOf" srcId="{81EC97EF-A0BF-4EF5-AA15-916A289D734C}" destId="{8658B412-64BB-4BA1-A4F2-24CB4FF56F52}" srcOrd="1" destOrd="0" presId="urn:microsoft.com/office/officeart/2005/8/layout/orgChart1"/>
    <dgm:cxn modelId="{0F4568A4-77E2-483F-8C4E-738BE5F665C5}" type="presOf" srcId="{05065B87-3F41-4F7B-B7FC-24EECA53B075}" destId="{E43C4AAC-3968-41B6-89F8-E5713680B9EF}" srcOrd="1" destOrd="0" presId="urn:microsoft.com/office/officeart/2005/8/layout/orgChart1"/>
    <dgm:cxn modelId="{D0B06F2A-11C6-4DF1-BABA-1B77D76686B7}" type="presOf" srcId="{A4540CBE-74B4-4E75-8287-F80973DD487B}" destId="{D1E8AEFE-3D35-4140-8AE7-68CA52A48139}" srcOrd="1" destOrd="0" presId="urn:microsoft.com/office/officeart/2005/8/layout/orgChart1"/>
    <dgm:cxn modelId="{38107C9E-C666-48D1-B21F-FBEF450DA8AF}" type="presOf" srcId="{81EC97EF-A0BF-4EF5-AA15-916A289D734C}" destId="{F85EF740-1DDA-417B-84D5-34CBEA3DDCCF}" srcOrd="0" destOrd="0" presId="urn:microsoft.com/office/officeart/2005/8/layout/orgChart1"/>
    <dgm:cxn modelId="{64A3C05B-862A-42D8-BE46-E261CD0E2F74}" type="presOf" srcId="{73067AF2-A5E7-4D0F-B6C5-6919F043AF7D}" destId="{7270E399-64EE-4895-933F-D8AF126D4ADF}" srcOrd="0" destOrd="0" presId="urn:microsoft.com/office/officeart/2005/8/layout/orgChart1"/>
    <dgm:cxn modelId="{28E24ACB-DE79-40B6-91F3-220386530C89}" type="presOf" srcId="{3A2C8D82-C37B-480C-B1BD-02C893BA19A3}" destId="{84748BE4-B715-45A3-B190-E2415627A314}" srcOrd="0" destOrd="0" presId="urn:microsoft.com/office/officeart/2005/8/layout/orgChart1"/>
    <dgm:cxn modelId="{1667157D-1B62-4E55-BC77-B746AA6D45EE}" type="presOf" srcId="{9E42CD04-9CF2-4B28-80E0-2F32C4F7B996}" destId="{A0432E44-8C1B-42C5-ADAB-26753D670307}" srcOrd="0" destOrd="0" presId="urn:microsoft.com/office/officeart/2005/8/layout/orgChart1"/>
    <dgm:cxn modelId="{F2CBF11A-BA8A-46A0-B87A-1B8A576297C2}" type="presOf" srcId="{AB509FA4-DE12-40DB-859D-97864CBC6D29}" destId="{58B4B7E2-8BCD-440C-8C1F-129F4F07BB30}" srcOrd="1" destOrd="0" presId="urn:microsoft.com/office/officeart/2005/8/layout/orgChart1"/>
    <dgm:cxn modelId="{4409160B-57CD-4CB0-A33A-A154BB989CB7}" type="presOf" srcId="{86FE639C-BFD6-4CEE-8869-37B574903811}" destId="{B1B13245-4E4B-41E9-A6E2-F96AC72766A4}" srcOrd="0" destOrd="0" presId="urn:microsoft.com/office/officeart/2005/8/layout/orgChart1"/>
    <dgm:cxn modelId="{D249D8A5-90F0-4232-9AC4-6FFC563549B5}" type="presOf" srcId="{FAD3B815-C6C0-400F-B36F-98BF90AC0294}" destId="{E5199241-5549-4EA4-ADDE-4BE533EB9423}" srcOrd="0" destOrd="0" presId="urn:microsoft.com/office/officeart/2005/8/layout/orgChart1"/>
    <dgm:cxn modelId="{A20C69D3-0295-4754-86AC-CBB4877130EB}" type="presOf" srcId="{73F0D72D-3440-4F2D-863C-6EADC049F269}" destId="{4E52FB2C-4009-4C37-90F2-6035FA91B83A}" srcOrd="0" destOrd="0" presId="urn:microsoft.com/office/officeart/2005/8/layout/orgChart1"/>
    <dgm:cxn modelId="{1109E159-E719-463E-A880-E3FDC433AF9A}" type="presOf" srcId="{6F609008-E22C-4A97-9720-76353EC58859}" destId="{B0310F43-5E15-45F7-97E3-3D72865EE45D}" srcOrd="0" destOrd="0" presId="urn:microsoft.com/office/officeart/2005/8/layout/orgChart1"/>
    <dgm:cxn modelId="{A207E82F-77A1-43E7-A738-7DD57E02A47D}" type="presOf" srcId="{84AFE151-8AA8-47CC-B273-DB9E560D1307}" destId="{69307BF6-5757-4FF5-9AAA-4DC9A47EA336}" srcOrd="0" destOrd="0" presId="urn:microsoft.com/office/officeart/2005/8/layout/orgChart1"/>
    <dgm:cxn modelId="{AF2C424B-562F-4F08-B061-CE21BE299CFA}" type="presOf" srcId="{96B6E35C-938C-485A-8D6A-64FD2D4865DC}" destId="{D14478D8-2A69-419E-BF4B-2D5B869D0530}" srcOrd="0" destOrd="0" presId="urn:microsoft.com/office/officeart/2005/8/layout/orgChart1"/>
    <dgm:cxn modelId="{BA772294-848D-4779-9D63-67B23C828227}" type="presOf" srcId="{F87AEEDA-BED3-4494-9667-D51189CD55B8}" destId="{76DD9651-7C61-4727-AAAB-047E025CC80D}" srcOrd="0" destOrd="0" presId="urn:microsoft.com/office/officeart/2005/8/layout/orgChart1"/>
    <dgm:cxn modelId="{AF6EB670-94EB-43DF-8ABD-2269BB06484C}" type="presOf" srcId="{85946FDC-22D0-4B60-A2FA-8F5B77A3DFBF}" destId="{DA7B011E-CF64-4D1E-8278-A79F62A21E4E}" srcOrd="0" destOrd="0" presId="urn:microsoft.com/office/officeart/2005/8/layout/orgChart1"/>
    <dgm:cxn modelId="{1842B971-6061-46A8-94F1-F636BD3E56F3}" type="presOf" srcId="{D4408C70-9E7A-4717-A5CE-5CBAAAAD5732}" destId="{DFC03773-D513-4471-A946-53B7BE4652F3}" srcOrd="0" destOrd="0" presId="urn:microsoft.com/office/officeart/2005/8/layout/orgChart1"/>
    <dgm:cxn modelId="{8A93FEB9-D7C9-48B6-9D2E-B7EBE3AED74C}" type="presOf" srcId="{F0FC7228-EB3E-4048-8FA9-41680F41246B}" destId="{40C907CB-C884-463B-BCCC-0F7C5FA82E12}" srcOrd="0" destOrd="0" presId="urn:microsoft.com/office/officeart/2005/8/layout/orgChart1"/>
    <dgm:cxn modelId="{ACC874C5-6FEF-4E25-BE80-9DEF913CFEFB}" srcId="{EE578E47-A0DA-414D-A69A-3A5197F67C12}" destId="{AB509FA4-DE12-40DB-859D-97864CBC6D29}" srcOrd="0" destOrd="0" parTransId="{86FE639C-BFD6-4CEE-8869-37B574903811}" sibTransId="{9FB90500-BF4C-4326-9636-8C6A16BDA587}"/>
    <dgm:cxn modelId="{19DCD449-862F-4D9A-A07A-3A1810E570FD}" type="presOf" srcId="{BE468F9D-DE27-4DB0-A848-638CB24B682E}" destId="{4B9AED9C-4FF8-4478-8210-3FC08037C2FA}" srcOrd="0" destOrd="0" presId="urn:microsoft.com/office/officeart/2005/8/layout/orgChart1"/>
    <dgm:cxn modelId="{6E25863C-31D0-43C1-B928-FFBC530D48D1}" srcId="{F3CEF242-65BF-4C7D-A482-51C191DBCE77}" destId="{BE468F9D-DE27-4DB0-A848-638CB24B682E}" srcOrd="4" destOrd="0" parTransId="{4DAD8965-F897-4662-8313-4E746DEC6C8D}" sibTransId="{8656EE0D-1226-43EA-A2D3-3A0F0374D007}"/>
    <dgm:cxn modelId="{3A54961A-BD11-4CAE-8B39-9B109F81C799}" type="presOf" srcId="{F3CEF242-65BF-4C7D-A482-51C191DBCE77}" destId="{55740835-D605-4BD9-9314-E608AA2A24FE}" srcOrd="1" destOrd="0" presId="urn:microsoft.com/office/officeart/2005/8/layout/orgChart1"/>
    <dgm:cxn modelId="{030C951F-3940-434F-AE4E-9F7D6C02FFAC}" type="presOf" srcId="{6D8BD3D0-DAA5-4F40-94BC-80E4C2203C51}" destId="{1B5D11C1-3A04-4F3E-B160-DEDA837381DB}" srcOrd="0" destOrd="0" presId="urn:microsoft.com/office/officeart/2005/8/layout/orgChart1"/>
    <dgm:cxn modelId="{A69171C6-2C63-4A8A-A2D4-1CD2ED3101DC}" type="presOf" srcId="{7A47082F-E387-4C78-B1B6-8FF6961008DB}" destId="{25EDB6E7-1E25-4464-8B04-2691224BA2CC}" srcOrd="1" destOrd="0" presId="urn:microsoft.com/office/officeart/2005/8/layout/orgChart1"/>
    <dgm:cxn modelId="{E2CF11D6-815F-4A8E-A53F-62BB9FB29A29}" type="presOf" srcId="{AB509FA4-DE12-40DB-859D-97864CBC6D29}" destId="{963B5D95-26C5-43FE-89DE-CB684C992B42}" srcOrd="0" destOrd="0" presId="urn:microsoft.com/office/officeart/2005/8/layout/orgChart1"/>
    <dgm:cxn modelId="{1F5DA4FA-2A73-42BF-B4B0-0143F7BD5772}" srcId="{8763B6F1-67C7-4EB2-B90C-8910294D9EAA}" destId="{05065B87-3F41-4F7B-B7FC-24EECA53B075}" srcOrd="1" destOrd="0" parTransId="{F0FC7228-EB3E-4048-8FA9-41680F41246B}" sibTransId="{6682275F-CC9F-4A2F-B5F8-36D43EE08A5B}"/>
    <dgm:cxn modelId="{305C86F7-F048-412C-A1C4-C44CB46AF2FA}" type="presOf" srcId="{3A2C8D82-C37B-480C-B1BD-02C893BA19A3}" destId="{96E49DA7-626A-4DA5-9727-E10A9C692B17}" srcOrd="1" destOrd="0" presId="urn:microsoft.com/office/officeart/2005/8/layout/orgChart1"/>
    <dgm:cxn modelId="{772E1C37-2B78-4AF8-8443-330424B2E816}" type="presOf" srcId="{8763B6F1-67C7-4EB2-B90C-8910294D9EAA}" destId="{91B68DE8-AE70-40B6-ADEC-E5EC82D18410}" srcOrd="0" destOrd="0" presId="urn:microsoft.com/office/officeart/2005/8/layout/orgChart1"/>
    <dgm:cxn modelId="{0C3064F7-EDFF-457F-9ABD-936484E89EF6}" type="presOf" srcId="{BE468F9D-DE27-4DB0-A848-638CB24B682E}" destId="{04B66043-8303-4C9D-B80D-73C475713C45}" srcOrd="1" destOrd="0" presId="urn:microsoft.com/office/officeart/2005/8/layout/orgChart1"/>
    <dgm:cxn modelId="{91B56E6C-5DE7-4F7C-B537-03ADF0963846}" srcId="{8763B6F1-67C7-4EB2-B90C-8910294D9EAA}" destId="{7A47082F-E387-4C78-B1B6-8FF6961008DB}" srcOrd="5" destOrd="0" parTransId="{8CD6802D-C5A7-413D-980A-6ABB0CE9C4D2}" sibTransId="{411F7F26-3C35-464F-BA7B-924CD053D9CD}"/>
    <dgm:cxn modelId="{0FA83CE7-F38C-4162-BFB0-23C224112980}" type="presOf" srcId="{8EE25464-548F-478E-8ACD-F9BA879E7E62}" destId="{7BF3689D-23E8-4652-9B53-A44F4FD8D32F}" srcOrd="0" destOrd="0" presId="urn:microsoft.com/office/officeart/2005/8/layout/orgChart1"/>
    <dgm:cxn modelId="{A434F576-9AB4-471E-9A21-07FBA9D84348}" type="presOf" srcId="{A2D77B60-5943-4095-8766-62B73E5422EF}" destId="{A6055F99-714C-43B0-BB55-093A4B589EE6}" srcOrd="0" destOrd="0" presId="urn:microsoft.com/office/officeart/2005/8/layout/orgChart1"/>
    <dgm:cxn modelId="{43378D32-A924-4F46-9253-3CF048835C8A}" srcId="{F3CEF242-65BF-4C7D-A482-51C191DBCE77}" destId="{D4408C70-9E7A-4717-A5CE-5CBAAAAD5732}" srcOrd="3" destOrd="0" parTransId="{96B6E35C-938C-485A-8D6A-64FD2D4865DC}" sibTransId="{80A509EF-7F83-43EF-B458-B0378B32C0DB}"/>
    <dgm:cxn modelId="{D1BAD5E7-7640-4D21-808B-2016A8AF37EB}" srcId="{F3CEF242-65BF-4C7D-A482-51C191DBCE77}" destId="{4CCAFF1E-9E57-437C-9DF5-F3F6030F5057}" srcOrd="1" destOrd="0" parTransId="{C71306CD-7D3E-4FDA-8310-766DF1948CF9}" sibTransId="{9AC3D971-C64B-42B0-831C-5E01172D584A}"/>
    <dgm:cxn modelId="{66C0CAD1-1739-42D7-A0ED-47A12A441C17}" type="presOf" srcId="{C7643B0A-5859-448B-AEE7-B435165B7944}" destId="{67998959-7651-4C1C-97B4-B6622D577F4B}" srcOrd="0" destOrd="0" presId="urn:microsoft.com/office/officeart/2005/8/layout/orgChart1"/>
    <dgm:cxn modelId="{B5002749-7829-4990-A62C-1EB858A0C10A}" srcId="{AB509FA4-DE12-40DB-859D-97864CBC6D29}" destId="{9E42CD04-9CF2-4B28-80E0-2F32C4F7B996}" srcOrd="3" destOrd="0" parTransId="{A3575C39-8767-4FBF-AC72-E9992E576962}" sibTransId="{F6B2339F-C712-4545-BD30-DDF9A3C1B410}"/>
    <dgm:cxn modelId="{D68F9279-3591-4A0F-A1FF-3A8CC4E2F112}" type="presOf" srcId="{4DAD8965-F897-4662-8313-4E746DEC6C8D}" destId="{705F7691-C5AB-459B-A3D9-C5DA05110BE7}" srcOrd="0" destOrd="0" presId="urn:microsoft.com/office/officeart/2005/8/layout/orgChart1"/>
    <dgm:cxn modelId="{5645C0E3-20AA-4E0F-AD1B-21C396EE0961}" type="presOf" srcId="{8C58CF78-B48C-4A80-8313-91E02C463F37}" destId="{4F4EDC55-D131-4EA8-A224-96AF9BBECC2B}" srcOrd="0" destOrd="0" presId="urn:microsoft.com/office/officeart/2005/8/layout/orgChart1"/>
    <dgm:cxn modelId="{0705F863-AFA5-4C84-85CE-9E80AE140D3C}" type="presOf" srcId="{C71306CD-7D3E-4FDA-8310-766DF1948CF9}" destId="{E04056CC-F325-4402-B77A-59D3373A927D}" srcOrd="0" destOrd="0" presId="urn:microsoft.com/office/officeart/2005/8/layout/orgChart1"/>
    <dgm:cxn modelId="{E3943F7F-CDE4-48F7-91E3-E46C0FCD728E}" type="presOf" srcId="{05065B87-3F41-4F7B-B7FC-24EECA53B075}" destId="{AB67D5FA-8942-42E4-90D1-EB94488E17F0}" srcOrd="0" destOrd="0" presId="urn:microsoft.com/office/officeart/2005/8/layout/orgChart1"/>
    <dgm:cxn modelId="{15B48395-9C32-4AB9-96ED-6846A10549B8}" type="presOf" srcId="{77337C1D-6B08-4F48-AA08-B99004BCB0A5}" destId="{97EB1221-BEBB-44D8-9257-4F9F3CBE63F1}" srcOrd="0" destOrd="0" presId="urn:microsoft.com/office/officeart/2005/8/layout/orgChart1"/>
    <dgm:cxn modelId="{04C5F74B-A723-4FB2-9219-9AE966DE1829}" srcId="{84AFE151-8AA8-47CC-B273-DB9E560D1307}" destId="{3A2C8D82-C37B-480C-B1BD-02C893BA19A3}" srcOrd="2" destOrd="0" parTransId="{73F0D72D-3440-4F2D-863C-6EADC049F269}" sibTransId="{00EF4A1D-5B3A-48EA-9793-EEA44FAB558A}"/>
    <dgm:cxn modelId="{4DF55530-F04C-4875-91E2-3B85E5C02CE7}" srcId="{F3CEF242-65BF-4C7D-A482-51C191DBCE77}" destId="{8EE25464-548F-478E-8ACD-F9BA879E7E62}" srcOrd="2" destOrd="0" parTransId="{6234820D-AA7D-4B71-82D4-37EC81B81AE3}" sibTransId="{29802962-8D38-4354-8314-A0CB8215D40D}"/>
    <dgm:cxn modelId="{6A26945D-BB6C-4C1C-9A23-7E60BEAA433F}" type="presParOf" srcId="{FF565321-C7E5-4C31-BB86-0795AD031DE2}" destId="{4F8C046E-6662-4E53-83C8-CC06B2EF3127}" srcOrd="0" destOrd="0" presId="urn:microsoft.com/office/officeart/2005/8/layout/orgChart1"/>
    <dgm:cxn modelId="{7D08DDC5-9737-45F6-ACFE-6C36452996BF}" type="presParOf" srcId="{4F8C046E-6662-4E53-83C8-CC06B2EF3127}" destId="{DA82FBD1-ABB3-44E3-B065-5D2F64E92E7E}" srcOrd="0" destOrd="0" presId="urn:microsoft.com/office/officeart/2005/8/layout/orgChart1"/>
    <dgm:cxn modelId="{4A3D454C-600E-41A0-8DB8-F8C456B7D326}" type="presParOf" srcId="{DA82FBD1-ABB3-44E3-B065-5D2F64E92E7E}" destId="{123F5EF8-AF87-4F83-8E52-B71ECFB533D3}" srcOrd="0" destOrd="0" presId="urn:microsoft.com/office/officeart/2005/8/layout/orgChart1"/>
    <dgm:cxn modelId="{2DEB2E24-A1E9-41A0-95EF-5937CC5E4844}" type="presParOf" srcId="{DA82FBD1-ABB3-44E3-B065-5D2F64E92E7E}" destId="{334AC7CD-3DA6-403D-970A-0F0495C85327}" srcOrd="1" destOrd="0" presId="urn:microsoft.com/office/officeart/2005/8/layout/orgChart1"/>
    <dgm:cxn modelId="{A8DAC714-5AC9-48C7-9B7D-6359C6A0F5D7}" type="presParOf" srcId="{4F8C046E-6662-4E53-83C8-CC06B2EF3127}" destId="{C2934A6D-96F3-45C8-929C-2D418BF7B758}" srcOrd="1" destOrd="0" presId="urn:microsoft.com/office/officeart/2005/8/layout/orgChart1"/>
    <dgm:cxn modelId="{80813705-6B7E-403C-BACB-0B27D62BE854}" type="presParOf" srcId="{C2934A6D-96F3-45C8-929C-2D418BF7B758}" destId="{B1B13245-4E4B-41E9-A6E2-F96AC72766A4}" srcOrd="0" destOrd="0" presId="urn:microsoft.com/office/officeart/2005/8/layout/orgChart1"/>
    <dgm:cxn modelId="{8D28294A-556E-476F-AEB9-697B0A2C1FBD}" type="presParOf" srcId="{C2934A6D-96F3-45C8-929C-2D418BF7B758}" destId="{B558DD5E-D106-4193-BBD2-AC1B88D103C9}" srcOrd="1" destOrd="0" presId="urn:microsoft.com/office/officeart/2005/8/layout/orgChart1"/>
    <dgm:cxn modelId="{45F6A9F5-8A88-404C-9692-726EADB1FDFC}" type="presParOf" srcId="{B558DD5E-D106-4193-BBD2-AC1B88D103C9}" destId="{D47E85FB-4C4F-46C1-9B03-1579738EF364}" srcOrd="0" destOrd="0" presId="urn:microsoft.com/office/officeart/2005/8/layout/orgChart1"/>
    <dgm:cxn modelId="{8E4FCBF7-F47E-4A3F-8042-F0CDC06B88A1}" type="presParOf" srcId="{D47E85FB-4C4F-46C1-9B03-1579738EF364}" destId="{963B5D95-26C5-43FE-89DE-CB684C992B42}" srcOrd="0" destOrd="0" presId="urn:microsoft.com/office/officeart/2005/8/layout/orgChart1"/>
    <dgm:cxn modelId="{D7FEA8F2-9D37-485F-A9A5-61A3EEA21DE9}" type="presParOf" srcId="{D47E85FB-4C4F-46C1-9B03-1579738EF364}" destId="{58B4B7E2-8BCD-440C-8C1F-129F4F07BB30}" srcOrd="1" destOrd="0" presId="urn:microsoft.com/office/officeart/2005/8/layout/orgChart1"/>
    <dgm:cxn modelId="{C7B39F30-B9CB-489B-9F0A-C99B99745799}" type="presParOf" srcId="{B558DD5E-D106-4193-BBD2-AC1B88D103C9}" destId="{0D427110-1C7D-4A63-8910-33E30B123642}" srcOrd="1" destOrd="0" presId="urn:microsoft.com/office/officeart/2005/8/layout/orgChart1"/>
    <dgm:cxn modelId="{59E910FB-3117-444D-B5DB-F032EC5B91A8}" type="presParOf" srcId="{0D427110-1C7D-4A63-8910-33E30B123642}" destId="{CF12BED7-3937-429B-93F2-0B38B3D1C1D8}" srcOrd="0" destOrd="0" presId="urn:microsoft.com/office/officeart/2005/8/layout/orgChart1"/>
    <dgm:cxn modelId="{D46D037E-C82F-45DC-8A8F-5637BE154958}" type="presParOf" srcId="{0D427110-1C7D-4A63-8910-33E30B123642}" destId="{664B02AA-B3DB-455A-9CBA-E91D99B30DD1}" srcOrd="1" destOrd="0" presId="urn:microsoft.com/office/officeart/2005/8/layout/orgChart1"/>
    <dgm:cxn modelId="{8EAB39B1-ADE6-456C-9D94-630B9ECD7B14}" type="presParOf" srcId="{664B02AA-B3DB-455A-9CBA-E91D99B30DD1}" destId="{8028EEC7-2D05-42CC-94DD-556E722B33B7}" srcOrd="0" destOrd="0" presId="urn:microsoft.com/office/officeart/2005/8/layout/orgChart1"/>
    <dgm:cxn modelId="{823C3E28-4D84-4C91-955B-00DA61D1CB30}" type="presParOf" srcId="{8028EEC7-2D05-42CC-94DD-556E722B33B7}" destId="{1B5D11C1-3A04-4F3E-B160-DEDA837381DB}" srcOrd="0" destOrd="0" presId="urn:microsoft.com/office/officeart/2005/8/layout/orgChart1"/>
    <dgm:cxn modelId="{6D7382B0-0B54-4D47-8A36-BCA4E436588B}" type="presParOf" srcId="{8028EEC7-2D05-42CC-94DD-556E722B33B7}" destId="{85183BDE-9853-45AA-8AF0-6B30CDFF37EC}" srcOrd="1" destOrd="0" presId="urn:microsoft.com/office/officeart/2005/8/layout/orgChart1"/>
    <dgm:cxn modelId="{191B0BDE-963F-4F4F-B871-AA56136FA999}" type="presParOf" srcId="{664B02AA-B3DB-455A-9CBA-E91D99B30DD1}" destId="{66A966E5-3790-4993-99BF-A92A0674DB69}" srcOrd="1" destOrd="0" presId="urn:microsoft.com/office/officeart/2005/8/layout/orgChart1"/>
    <dgm:cxn modelId="{A459AAD9-4330-447C-8EAB-32FAC3CB5A43}" type="presParOf" srcId="{664B02AA-B3DB-455A-9CBA-E91D99B30DD1}" destId="{D4C7D7C2-3EF2-4F53-8828-932086D7FDAE}" srcOrd="2" destOrd="0" presId="urn:microsoft.com/office/officeart/2005/8/layout/orgChart1"/>
    <dgm:cxn modelId="{63B32FAD-52A5-4CF9-9E16-66B090FF896A}" type="presParOf" srcId="{0D427110-1C7D-4A63-8910-33E30B123642}" destId="{DA7B011E-CF64-4D1E-8278-A79F62A21E4E}" srcOrd="2" destOrd="0" presId="urn:microsoft.com/office/officeart/2005/8/layout/orgChart1"/>
    <dgm:cxn modelId="{C9FB3BB2-C810-49CB-AF25-BAF5B75C6895}" type="presParOf" srcId="{0D427110-1C7D-4A63-8910-33E30B123642}" destId="{95302DCC-54E7-410F-B5BD-4DC4D9BDECFB}" srcOrd="3" destOrd="0" presId="urn:microsoft.com/office/officeart/2005/8/layout/orgChart1"/>
    <dgm:cxn modelId="{7927D067-554A-48D3-9ED3-DC68E8F3FD2E}" type="presParOf" srcId="{95302DCC-54E7-410F-B5BD-4DC4D9BDECFB}" destId="{71858B16-EFB0-4E57-B885-366F42434DDC}" srcOrd="0" destOrd="0" presId="urn:microsoft.com/office/officeart/2005/8/layout/orgChart1"/>
    <dgm:cxn modelId="{3A1253D4-7035-477E-8562-30975EEF8E7B}" type="presParOf" srcId="{71858B16-EFB0-4E57-B885-366F42434DDC}" destId="{4D8AD6AD-4CA9-4898-8B14-C1830A44E85D}" srcOrd="0" destOrd="0" presId="urn:microsoft.com/office/officeart/2005/8/layout/orgChart1"/>
    <dgm:cxn modelId="{ED1AC6B9-58B0-4276-AA69-6048194EFCC2}" type="presParOf" srcId="{71858B16-EFB0-4E57-B885-366F42434DDC}" destId="{B5387A87-8351-45D3-80F4-7E9F97CB89CB}" srcOrd="1" destOrd="0" presId="urn:microsoft.com/office/officeart/2005/8/layout/orgChart1"/>
    <dgm:cxn modelId="{2FD8173A-BCBF-4BB4-B52B-D05B2EFF3EE3}" type="presParOf" srcId="{95302DCC-54E7-410F-B5BD-4DC4D9BDECFB}" destId="{7FBD7038-AB4D-4B33-A0E2-A77CA801F85E}" srcOrd="1" destOrd="0" presId="urn:microsoft.com/office/officeart/2005/8/layout/orgChart1"/>
    <dgm:cxn modelId="{68E2D096-614A-4100-A041-E6432466C24F}" type="presParOf" srcId="{95302DCC-54E7-410F-B5BD-4DC4D9BDECFB}" destId="{0FA197E3-E1F8-4621-A394-D92F847061AB}" srcOrd="2" destOrd="0" presId="urn:microsoft.com/office/officeart/2005/8/layout/orgChart1"/>
    <dgm:cxn modelId="{6F41F99C-662C-455A-BB1D-46BBB0BD688D}" type="presParOf" srcId="{0D427110-1C7D-4A63-8910-33E30B123642}" destId="{9BC0A2EE-5F07-42D5-B4E0-464DAE0F664C}" srcOrd="4" destOrd="0" presId="urn:microsoft.com/office/officeart/2005/8/layout/orgChart1"/>
    <dgm:cxn modelId="{C7CF6C95-1A13-4EE2-8C85-3F4FCC95DAF9}" type="presParOf" srcId="{0D427110-1C7D-4A63-8910-33E30B123642}" destId="{A6FADB33-7F4F-4285-9204-F09A8EE3B524}" srcOrd="5" destOrd="0" presId="urn:microsoft.com/office/officeart/2005/8/layout/orgChart1"/>
    <dgm:cxn modelId="{88CC85DC-BAD1-44A0-9E1D-52D06BFBF7E5}" type="presParOf" srcId="{A6FADB33-7F4F-4285-9204-F09A8EE3B524}" destId="{8357FA72-9E48-4DC6-890E-F3E4550EE2F1}" srcOrd="0" destOrd="0" presId="urn:microsoft.com/office/officeart/2005/8/layout/orgChart1"/>
    <dgm:cxn modelId="{116C3D72-FB39-42A1-B860-D6D3E9A7943D}" type="presParOf" srcId="{8357FA72-9E48-4DC6-890E-F3E4550EE2F1}" destId="{F85EF740-1DDA-417B-84D5-34CBEA3DDCCF}" srcOrd="0" destOrd="0" presId="urn:microsoft.com/office/officeart/2005/8/layout/orgChart1"/>
    <dgm:cxn modelId="{FB53B101-08A5-4CAD-A0F3-E30C1FF0B158}" type="presParOf" srcId="{8357FA72-9E48-4DC6-890E-F3E4550EE2F1}" destId="{8658B412-64BB-4BA1-A4F2-24CB4FF56F52}" srcOrd="1" destOrd="0" presId="urn:microsoft.com/office/officeart/2005/8/layout/orgChart1"/>
    <dgm:cxn modelId="{90CB7DED-1491-4109-AB81-981FEFBA05E4}" type="presParOf" srcId="{A6FADB33-7F4F-4285-9204-F09A8EE3B524}" destId="{D639D0BD-EB97-4FFD-ACB4-FBE9ACFFAC40}" srcOrd="1" destOrd="0" presId="urn:microsoft.com/office/officeart/2005/8/layout/orgChart1"/>
    <dgm:cxn modelId="{AF4BD593-98A1-467C-9E2B-27BCE63E0714}" type="presParOf" srcId="{A6FADB33-7F4F-4285-9204-F09A8EE3B524}" destId="{F9EA3381-BAF8-4DAC-B66D-946CF6C2DB21}" srcOrd="2" destOrd="0" presId="urn:microsoft.com/office/officeart/2005/8/layout/orgChart1"/>
    <dgm:cxn modelId="{BDB2B8E6-B45D-4829-979E-77DDB52664EC}" type="presParOf" srcId="{0D427110-1C7D-4A63-8910-33E30B123642}" destId="{893CD4C0-A89E-40E1-AB2C-CAF136F6600E}" srcOrd="6" destOrd="0" presId="urn:microsoft.com/office/officeart/2005/8/layout/orgChart1"/>
    <dgm:cxn modelId="{D995BE0C-E96D-446C-9895-95BD5A3A5BF1}" type="presParOf" srcId="{0D427110-1C7D-4A63-8910-33E30B123642}" destId="{26AD8303-9A8B-4D24-8D89-3BF370BC874D}" srcOrd="7" destOrd="0" presId="urn:microsoft.com/office/officeart/2005/8/layout/orgChart1"/>
    <dgm:cxn modelId="{0D80B6A0-C42E-4C3F-BDD8-EB731611B3EE}" type="presParOf" srcId="{26AD8303-9A8B-4D24-8D89-3BF370BC874D}" destId="{DD1D7C90-0785-487D-AE6E-0278B6405DED}" srcOrd="0" destOrd="0" presId="urn:microsoft.com/office/officeart/2005/8/layout/orgChart1"/>
    <dgm:cxn modelId="{D655FB13-D1FD-4D8E-B068-82304780362C}" type="presParOf" srcId="{DD1D7C90-0785-487D-AE6E-0278B6405DED}" destId="{A0432E44-8C1B-42C5-ADAB-26753D670307}" srcOrd="0" destOrd="0" presId="urn:microsoft.com/office/officeart/2005/8/layout/orgChart1"/>
    <dgm:cxn modelId="{A50DA12C-7F72-4DDA-A3A8-0C255575C657}" type="presParOf" srcId="{DD1D7C90-0785-487D-AE6E-0278B6405DED}" destId="{0692477C-5FB8-4CCC-BA3F-14D1A50EEB40}" srcOrd="1" destOrd="0" presId="urn:microsoft.com/office/officeart/2005/8/layout/orgChart1"/>
    <dgm:cxn modelId="{95ED42E5-C262-48E7-AFF0-6D67B4BB368A}" type="presParOf" srcId="{26AD8303-9A8B-4D24-8D89-3BF370BC874D}" destId="{74141402-D5D0-4556-A0C4-D104089B957C}" srcOrd="1" destOrd="0" presId="urn:microsoft.com/office/officeart/2005/8/layout/orgChart1"/>
    <dgm:cxn modelId="{DBA12786-67B7-4057-A2BE-BAD114C6FE9D}" type="presParOf" srcId="{26AD8303-9A8B-4D24-8D89-3BF370BC874D}" destId="{9B3A576E-BB26-44B6-8502-979C540FE306}" srcOrd="2" destOrd="0" presId="urn:microsoft.com/office/officeart/2005/8/layout/orgChart1"/>
    <dgm:cxn modelId="{8FE25F86-6DDF-4A89-B8A7-4F1243BCE5E0}" type="presParOf" srcId="{B558DD5E-D106-4193-BBD2-AC1B88D103C9}" destId="{C469DF18-C95A-4F77-BE5B-BB587A6D7DE1}" srcOrd="2" destOrd="0" presId="urn:microsoft.com/office/officeart/2005/8/layout/orgChart1"/>
    <dgm:cxn modelId="{E858BF24-5B56-492D-995E-2F789EE668F6}" type="presParOf" srcId="{C2934A6D-96F3-45C8-929C-2D418BF7B758}" destId="{BD4AD5C9-6CD5-464F-A921-7852B060649B}" srcOrd="2" destOrd="0" presId="urn:microsoft.com/office/officeart/2005/8/layout/orgChart1"/>
    <dgm:cxn modelId="{BF70A9E2-C51E-45D3-A019-169991488A61}" type="presParOf" srcId="{C2934A6D-96F3-45C8-929C-2D418BF7B758}" destId="{A09FB211-C289-4D36-8255-7E171EE85CAB}" srcOrd="3" destOrd="0" presId="urn:microsoft.com/office/officeart/2005/8/layout/orgChart1"/>
    <dgm:cxn modelId="{C57535BF-43D1-4041-8B45-E60B82774901}" type="presParOf" srcId="{A09FB211-C289-4D36-8255-7E171EE85CAB}" destId="{321500DC-AFAA-4165-A9BA-E7637B68791B}" srcOrd="0" destOrd="0" presId="urn:microsoft.com/office/officeart/2005/8/layout/orgChart1"/>
    <dgm:cxn modelId="{FB15CA73-799A-45E7-8FC5-BCFC2882CDA7}" type="presParOf" srcId="{321500DC-AFAA-4165-A9BA-E7637B68791B}" destId="{91B68DE8-AE70-40B6-ADEC-E5EC82D18410}" srcOrd="0" destOrd="0" presId="urn:microsoft.com/office/officeart/2005/8/layout/orgChart1"/>
    <dgm:cxn modelId="{2EB99095-4A99-4D26-B37F-85B8ACAA4E26}" type="presParOf" srcId="{321500DC-AFAA-4165-A9BA-E7637B68791B}" destId="{A9E39D5B-F067-4206-A64F-6C4A24D11334}" srcOrd="1" destOrd="0" presId="urn:microsoft.com/office/officeart/2005/8/layout/orgChart1"/>
    <dgm:cxn modelId="{2489AA4B-B285-40A8-9261-951FCBF15770}" type="presParOf" srcId="{A09FB211-C289-4D36-8255-7E171EE85CAB}" destId="{1F9B07EC-1F14-44EB-BC40-946D5831DB6C}" srcOrd="1" destOrd="0" presId="urn:microsoft.com/office/officeart/2005/8/layout/orgChart1"/>
    <dgm:cxn modelId="{5DECB548-E59C-45DB-B146-DB8A948007FB}" type="presParOf" srcId="{1F9B07EC-1F14-44EB-BC40-946D5831DB6C}" destId="{67998959-7651-4C1C-97B4-B6622D577F4B}" srcOrd="0" destOrd="0" presId="urn:microsoft.com/office/officeart/2005/8/layout/orgChart1"/>
    <dgm:cxn modelId="{2FF05349-966E-45E6-8D7B-E56B81DFA714}" type="presParOf" srcId="{1F9B07EC-1F14-44EB-BC40-946D5831DB6C}" destId="{10CFC3BC-2363-46F1-9B5D-7783DBF52406}" srcOrd="1" destOrd="0" presId="urn:microsoft.com/office/officeart/2005/8/layout/orgChart1"/>
    <dgm:cxn modelId="{8C01F75C-EA87-40AE-8AAE-CEA23BAB04CD}" type="presParOf" srcId="{10CFC3BC-2363-46F1-9B5D-7783DBF52406}" destId="{D0AA601C-A894-489F-8F12-DE6A58BB528D}" srcOrd="0" destOrd="0" presId="urn:microsoft.com/office/officeart/2005/8/layout/orgChart1"/>
    <dgm:cxn modelId="{CCBDB2BF-D4EA-4F37-B950-FEB2AF9D978D}" type="presParOf" srcId="{D0AA601C-A894-489F-8F12-DE6A58BB528D}" destId="{20F1284C-9779-4306-9EED-B810D0C00A92}" srcOrd="0" destOrd="0" presId="urn:microsoft.com/office/officeart/2005/8/layout/orgChart1"/>
    <dgm:cxn modelId="{4E25FAA4-A1DE-45F2-967D-B94C0465ACCD}" type="presParOf" srcId="{D0AA601C-A894-489F-8F12-DE6A58BB528D}" destId="{31DE104D-9A2A-4BBB-8953-C1BA7283B74B}" srcOrd="1" destOrd="0" presId="urn:microsoft.com/office/officeart/2005/8/layout/orgChart1"/>
    <dgm:cxn modelId="{AF304F5B-95EF-4939-9CA2-302ED73DFBDB}" type="presParOf" srcId="{10CFC3BC-2363-46F1-9B5D-7783DBF52406}" destId="{CEE66C6F-01C0-4639-85A5-E72C507F4FE0}" srcOrd="1" destOrd="0" presId="urn:microsoft.com/office/officeart/2005/8/layout/orgChart1"/>
    <dgm:cxn modelId="{8BE2A6A5-0D17-444E-A812-04EEB335871B}" type="presParOf" srcId="{10CFC3BC-2363-46F1-9B5D-7783DBF52406}" destId="{148D2B9C-2D92-4B92-9898-52EF3FDF2644}" srcOrd="2" destOrd="0" presId="urn:microsoft.com/office/officeart/2005/8/layout/orgChart1"/>
    <dgm:cxn modelId="{BF865A2A-34A4-45AB-BB04-C325297A30BD}" type="presParOf" srcId="{1F9B07EC-1F14-44EB-BC40-946D5831DB6C}" destId="{40C907CB-C884-463B-BCCC-0F7C5FA82E12}" srcOrd="2" destOrd="0" presId="urn:microsoft.com/office/officeart/2005/8/layout/orgChart1"/>
    <dgm:cxn modelId="{79851AF7-7925-49BA-BC93-22CA6F86D0A1}" type="presParOf" srcId="{1F9B07EC-1F14-44EB-BC40-946D5831DB6C}" destId="{5CE7CE82-C6E7-4E93-BF88-0C6FBD9DE60D}" srcOrd="3" destOrd="0" presId="urn:microsoft.com/office/officeart/2005/8/layout/orgChart1"/>
    <dgm:cxn modelId="{12B79546-4784-4521-A965-BAA9F020D2F5}" type="presParOf" srcId="{5CE7CE82-C6E7-4E93-BF88-0C6FBD9DE60D}" destId="{FF678C14-6600-4FF3-A222-DA0C9F6616E5}" srcOrd="0" destOrd="0" presId="urn:microsoft.com/office/officeart/2005/8/layout/orgChart1"/>
    <dgm:cxn modelId="{67959215-9425-4DDC-8C8E-6ED523D9DC1E}" type="presParOf" srcId="{FF678C14-6600-4FF3-A222-DA0C9F6616E5}" destId="{AB67D5FA-8942-42E4-90D1-EB94488E17F0}" srcOrd="0" destOrd="0" presId="urn:microsoft.com/office/officeart/2005/8/layout/orgChart1"/>
    <dgm:cxn modelId="{2FB5DEE9-F9CE-4CEF-906E-6FB84216B242}" type="presParOf" srcId="{FF678C14-6600-4FF3-A222-DA0C9F6616E5}" destId="{E43C4AAC-3968-41B6-89F8-E5713680B9EF}" srcOrd="1" destOrd="0" presId="urn:microsoft.com/office/officeart/2005/8/layout/orgChart1"/>
    <dgm:cxn modelId="{C11C674D-F20C-4F1F-B8DE-E533F16C54BB}" type="presParOf" srcId="{5CE7CE82-C6E7-4E93-BF88-0C6FBD9DE60D}" destId="{5D2F266A-E984-44AE-947A-59577D8DFBFD}" srcOrd="1" destOrd="0" presId="urn:microsoft.com/office/officeart/2005/8/layout/orgChart1"/>
    <dgm:cxn modelId="{DABE10E0-D6B8-401D-9492-5E82CED69A6F}" type="presParOf" srcId="{5CE7CE82-C6E7-4E93-BF88-0C6FBD9DE60D}" destId="{B32332B8-788E-4FF5-B3BA-33FA7D4E7249}" srcOrd="2" destOrd="0" presId="urn:microsoft.com/office/officeart/2005/8/layout/orgChart1"/>
    <dgm:cxn modelId="{6D458AAA-BA57-4693-BC07-B88FBA46C4C4}" type="presParOf" srcId="{1F9B07EC-1F14-44EB-BC40-946D5831DB6C}" destId="{76DD9651-7C61-4727-AAAB-047E025CC80D}" srcOrd="4" destOrd="0" presId="urn:microsoft.com/office/officeart/2005/8/layout/orgChart1"/>
    <dgm:cxn modelId="{71068A33-7A59-4AB1-9C5C-205FAA475D2F}" type="presParOf" srcId="{1F9B07EC-1F14-44EB-BC40-946D5831DB6C}" destId="{E065CE48-C939-420C-9338-A4804DE61393}" srcOrd="5" destOrd="0" presId="urn:microsoft.com/office/officeart/2005/8/layout/orgChart1"/>
    <dgm:cxn modelId="{7945260A-AC3C-4732-B872-D9C90F842D27}" type="presParOf" srcId="{E065CE48-C939-420C-9338-A4804DE61393}" destId="{1C69B00B-C2F6-4461-BD51-6A20ECC75317}" srcOrd="0" destOrd="0" presId="urn:microsoft.com/office/officeart/2005/8/layout/orgChart1"/>
    <dgm:cxn modelId="{F326CE9E-8145-4036-8A2E-4BA685CB5D64}" type="presParOf" srcId="{1C69B00B-C2F6-4461-BD51-6A20ECC75317}" destId="{E6D1646F-8F0A-442E-B56E-2CFF5D9FEB58}" srcOrd="0" destOrd="0" presId="urn:microsoft.com/office/officeart/2005/8/layout/orgChart1"/>
    <dgm:cxn modelId="{5B66756B-8395-457E-9C3F-C667CC780BCD}" type="presParOf" srcId="{1C69B00B-C2F6-4461-BD51-6A20ECC75317}" destId="{752E7E52-9DC8-4709-974F-932B96A5B8CF}" srcOrd="1" destOrd="0" presId="urn:microsoft.com/office/officeart/2005/8/layout/orgChart1"/>
    <dgm:cxn modelId="{A6370322-5822-4303-9703-7FA6C03BF755}" type="presParOf" srcId="{E065CE48-C939-420C-9338-A4804DE61393}" destId="{E650AFCF-95CA-4D02-9C29-CE04B9AE91F6}" srcOrd="1" destOrd="0" presId="urn:microsoft.com/office/officeart/2005/8/layout/orgChart1"/>
    <dgm:cxn modelId="{83351F1B-2E52-4DAF-B943-0D778BFC08C8}" type="presParOf" srcId="{E065CE48-C939-420C-9338-A4804DE61393}" destId="{B38463EB-CB7E-4B84-B296-62A028DEC0B5}" srcOrd="2" destOrd="0" presId="urn:microsoft.com/office/officeart/2005/8/layout/orgChart1"/>
    <dgm:cxn modelId="{59CBF563-9191-474A-9351-5FD63F7DFB5E}" type="presParOf" srcId="{1F9B07EC-1F14-44EB-BC40-946D5831DB6C}" destId="{4F4EDC55-D131-4EA8-A224-96AF9BBECC2B}" srcOrd="6" destOrd="0" presId="urn:microsoft.com/office/officeart/2005/8/layout/orgChart1"/>
    <dgm:cxn modelId="{596E0BF0-C05F-46B1-AF9C-537E2E7CFBA9}" type="presParOf" srcId="{1F9B07EC-1F14-44EB-BC40-946D5831DB6C}" destId="{4F91FA4D-0364-4060-AAB1-336E5959DE58}" srcOrd="7" destOrd="0" presId="urn:microsoft.com/office/officeart/2005/8/layout/orgChart1"/>
    <dgm:cxn modelId="{E0303F20-0E20-4A09-9250-F850A09F69EE}" type="presParOf" srcId="{4F91FA4D-0364-4060-AAB1-336E5959DE58}" destId="{369A00BC-B92D-466B-8A37-8E2A10B05A7C}" srcOrd="0" destOrd="0" presId="urn:microsoft.com/office/officeart/2005/8/layout/orgChart1"/>
    <dgm:cxn modelId="{1FF98D79-8BA6-42E8-AB68-6117C7DFF41B}" type="presParOf" srcId="{369A00BC-B92D-466B-8A37-8E2A10B05A7C}" destId="{8FCBB756-A6D2-4041-BC34-E129ED62EC4C}" srcOrd="0" destOrd="0" presId="urn:microsoft.com/office/officeart/2005/8/layout/orgChart1"/>
    <dgm:cxn modelId="{48AC13C2-5B2A-4BD8-ACE5-DD8B1F31E343}" type="presParOf" srcId="{369A00BC-B92D-466B-8A37-8E2A10B05A7C}" destId="{D1E8AEFE-3D35-4140-8AE7-68CA52A48139}" srcOrd="1" destOrd="0" presId="urn:microsoft.com/office/officeart/2005/8/layout/orgChart1"/>
    <dgm:cxn modelId="{B7BC61B6-A8DF-471D-AAC2-4056E524C8A2}" type="presParOf" srcId="{4F91FA4D-0364-4060-AAB1-336E5959DE58}" destId="{2774FA92-7456-4832-AD5A-521538C46898}" srcOrd="1" destOrd="0" presId="urn:microsoft.com/office/officeart/2005/8/layout/orgChart1"/>
    <dgm:cxn modelId="{03F1562C-AE79-47EE-A1E8-4D7EA2CAEE20}" type="presParOf" srcId="{4F91FA4D-0364-4060-AAB1-336E5959DE58}" destId="{A537B02A-C104-4F3B-9A00-8F58AD5E6365}" srcOrd="2" destOrd="0" presId="urn:microsoft.com/office/officeart/2005/8/layout/orgChart1"/>
    <dgm:cxn modelId="{95EA2500-226A-4294-93D4-F02EC626C8C3}" type="presParOf" srcId="{1F9B07EC-1F14-44EB-BC40-946D5831DB6C}" destId="{6E41A6B4-AEBB-475B-A73D-293C7E3D5D3A}" srcOrd="8" destOrd="0" presId="urn:microsoft.com/office/officeart/2005/8/layout/orgChart1"/>
    <dgm:cxn modelId="{31FE989C-73E4-43D0-B8F6-C8798874C2F3}" type="presParOf" srcId="{1F9B07EC-1F14-44EB-BC40-946D5831DB6C}" destId="{8E553E53-ADEC-4816-9431-5DDAE8057141}" srcOrd="9" destOrd="0" presId="urn:microsoft.com/office/officeart/2005/8/layout/orgChart1"/>
    <dgm:cxn modelId="{ACBBEEF2-1EA0-4030-A340-F10E2971F0DC}" type="presParOf" srcId="{8E553E53-ADEC-4816-9431-5DDAE8057141}" destId="{F373D29C-F670-4D7A-A068-6733D92E041A}" srcOrd="0" destOrd="0" presId="urn:microsoft.com/office/officeart/2005/8/layout/orgChart1"/>
    <dgm:cxn modelId="{100A8F91-8313-453C-8741-479E5ECB2D1A}" type="presParOf" srcId="{F373D29C-F670-4D7A-A068-6733D92E041A}" destId="{7270E399-64EE-4895-933F-D8AF126D4ADF}" srcOrd="0" destOrd="0" presId="urn:microsoft.com/office/officeart/2005/8/layout/orgChart1"/>
    <dgm:cxn modelId="{BD9CD2C1-348C-4088-9D98-635045C68C6F}" type="presParOf" srcId="{F373D29C-F670-4D7A-A068-6733D92E041A}" destId="{F7A8EEE9-48EC-4244-B4E3-55F9138A934C}" srcOrd="1" destOrd="0" presId="urn:microsoft.com/office/officeart/2005/8/layout/orgChart1"/>
    <dgm:cxn modelId="{66D3D3FC-4770-45B0-884D-3802B2E7AA88}" type="presParOf" srcId="{8E553E53-ADEC-4816-9431-5DDAE8057141}" destId="{F09CA173-0F11-496D-A7EE-A4E6C0F0751D}" srcOrd="1" destOrd="0" presId="urn:microsoft.com/office/officeart/2005/8/layout/orgChart1"/>
    <dgm:cxn modelId="{D7FA2EB9-233D-443F-BA77-E86AEC0E682F}" type="presParOf" srcId="{8E553E53-ADEC-4816-9431-5DDAE8057141}" destId="{913725F0-F163-4C96-BD32-9C1034398298}" srcOrd="2" destOrd="0" presId="urn:microsoft.com/office/officeart/2005/8/layout/orgChart1"/>
    <dgm:cxn modelId="{B810C185-4B43-4027-A9AA-FAB4082F0CA4}" type="presParOf" srcId="{1F9B07EC-1F14-44EB-BC40-946D5831DB6C}" destId="{440EF7A2-EF72-4EA8-848A-E858535B8ACA}" srcOrd="10" destOrd="0" presId="urn:microsoft.com/office/officeart/2005/8/layout/orgChart1"/>
    <dgm:cxn modelId="{22A3143D-68DB-4B63-A715-E9074FA8ECC0}" type="presParOf" srcId="{1F9B07EC-1F14-44EB-BC40-946D5831DB6C}" destId="{732A3328-12C4-44C0-A93D-DA011DFB0E64}" srcOrd="11" destOrd="0" presId="urn:microsoft.com/office/officeart/2005/8/layout/orgChart1"/>
    <dgm:cxn modelId="{4F4C8161-80EC-4ADC-8FC1-4E510633948C}" type="presParOf" srcId="{732A3328-12C4-44C0-A93D-DA011DFB0E64}" destId="{3B8BB222-FB95-49FB-AF1E-59687F0BFBE1}" srcOrd="0" destOrd="0" presId="urn:microsoft.com/office/officeart/2005/8/layout/orgChart1"/>
    <dgm:cxn modelId="{B90AF6B9-EFC2-4E02-A455-51C08096AF94}" type="presParOf" srcId="{3B8BB222-FB95-49FB-AF1E-59687F0BFBE1}" destId="{411CA239-4D9D-4E30-BB49-B3840C44B2FA}" srcOrd="0" destOrd="0" presId="urn:microsoft.com/office/officeart/2005/8/layout/orgChart1"/>
    <dgm:cxn modelId="{97960870-F431-4520-AA33-E27061DEB632}" type="presParOf" srcId="{3B8BB222-FB95-49FB-AF1E-59687F0BFBE1}" destId="{25EDB6E7-1E25-4464-8B04-2691224BA2CC}" srcOrd="1" destOrd="0" presId="urn:microsoft.com/office/officeart/2005/8/layout/orgChart1"/>
    <dgm:cxn modelId="{1CE484CB-1704-4843-8E29-815087F33CC4}" type="presParOf" srcId="{732A3328-12C4-44C0-A93D-DA011DFB0E64}" destId="{17CAA233-AC4F-43D1-B9B6-B590B1264B45}" srcOrd="1" destOrd="0" presId="urn:microsoft.com/office/officeart/2005/8/layout/orgChart1"/>
    <dgm:cxn modelId="{E99CBD45-7498-4049-AA60-2482942DAA42}" type="presParOf" srcId="{732A3328-12C4-44C0-A93D-DA011DFB0E64}" destId="{104C3690-2CC6-4B0B-82D8-324420F813AB}" srcOrd="2" destOrd="0" presId="urn:microsoft.com/office/officeart/2005/8/layout/orgChart1"/>
    <dgm:cxn modelId="{10F5AFF8-2DCA-4CB6-949B-A5D775A3413A}" type="presParOf" srcId="{A09FB211-C289-4D36-8255-7E171EE85CAB}" destId="{E4CC283A-A19E-4E0C-9117-724C53819F01}" srcOrd="2" destOrd="0" presId="urn:microsoft.com/office/officeart/2005/8/layout/orgChart1"/>
    <dgm:cxn modelId="{32F22E06-6001-4EE9-B357-E3BFBC9146E7}" type="presParOf" srcId="{C2934A6D-96F3-45C8-929C-2D418BF7B758}" destId="{A6055F99-714C-43B0-BB55-093A4B589EE6}" srcOrd="4" destOrd="0" presId="urn:microsoft.com/office/officeart/2005/8/layout/orgChart1"/>
    <dgm:cxn modelId="{E6D9B142-F878-4174-9FE1-82B8A7000FB2}" type="presParOf" srcId="{C2934A6D-96F3-45C8-929C-2D418BF7B758}" destId="{C4389488-272B-48E8-A73C-60ACFA2AF962}" srcOrd="5" destOrd="0" presId="urn:microsoft.com/office/officeart/2005/8/layout/orgChart1"/>
    <dgm:cxn modelId="{372314C7-FA89-4994-A817-7B3D1D49AB89}" type="presParOf" srcId="{C4389488-272B-48E8-A73C-60ACFA2AF962}" destId="{A710087F-DA74-44E4-93E8-126327808418}" srcOrd="0" destOrd="0" presId="urn:microsoft.com/office/officeart/2005/8/layout/orgChart1"/>
    <dgm:cxn modelId="{48126C4F-0CE5-4E80-9D70-BE1DB2CEB5FA}" type="presParOf" srcId="{A710087F-DA74-44E4-93E8-126327808418}" destId="{69307BF6-5757-4FF5-9AAA-4DC9A47EA336}" srcOrd="0" destOrd="0" presId="urn:microsoft.com/office/officeart/2005/8/layout/orgChart1"/>
    <dgm:cxn modelId="{CA820F7F-3475-4C30-B878-CBF9CE12F784}" type="presParOf" srcId="{A710087F-DA74-44E4-93E8-126327808418}" destId="{180E4281-D494-4777-9F55-802B9CEDFA30}" srcOrd="1" destOrd="0" presId="urn:microsoft.com/office/officeart/2005/8/layout/orgChart1"/>
    <dgm:cxn modelId="{5B649905-3CAD-445A-90BB-D25858DDEA48}" type="presParOf" srcId="{C4389488-272B-48E8-A73C-60ACFA2AF962}" destId="{387ECFA9-3FE2-4542-A099-68D01DAC2177}" srcOrd="1" destOrd="0" presId="urn:microsoft.com/office/officeart/2005/8/layout/orgChart1"/>
    <dgm:cxn modelId="{DB327E0F-4071-4A5B-A058-41642CA026F4}" type="presParOf" srcId="{387ECFA9-3FE2-4542-A099-68D01DAC2177}" destId="{A3F2EB1F-02E0-4484-A00F-106D61676553}" srcOrd="0" destOrd="0" presId="urn:microsoft.com/office/officeart/2005/8/layout/orgChart1"/>
    <dgm:cxn modelId="{AFA826E1-438A-4BD6-87AB-DAEE2B95BCC5}" type="presParOf" srcId="{387ECFA9-3FE2-4542-A099-68D01DAC2177}" destId="{150EF7BC-5CFF-4680-8700-DFC09992C3B4}" srcOrd="1" destOrd="0" presId="urn:microsoft.com/office/officeart/2005/8/layout/orgChart1"/>
    <dgm:cxn modelId="{D9F8D0B3-CFDA-4EF0-B99F-F98F76846228}" type="presParOf" srcId="{150EF7BC-5CFF-4680-8700-DFC09992C3B4}" destId="{C71184E8-86DC-4CA2-B2FB-EC1EA3C90230}" srcOrd="0" destOrd="0" presId="urn:microsoft.com/office/officeart/2005/8/layout/orgChart1"/>
    <dgm:cxn modelId="{34F522E7-8F76-4D2C-8F05-196975DEE50D}" type="presParOf" srcId="{C71184E8-86DC-4CA2-B2FB-EC1EA3C90230}" destId="{E5199241-5549-4EA4-ADDE-4BE533EB9423}" srcOrd="0" destOrd="0" presId="urn:microsoft.com/office/officeart/2005/8/layout/orgChart1"/>
    <dgm:cxn modelId="{F32C99A5-F8E6-4148-A2A7-E1F6CB8A9F61}" type="presParOf" srcId="{C71184E8-86DC-4CA2-B2FB-EC1EA3C90230}" destId="{3BDA7837-A44E-45F1-8A13-17A6ABCB4211}" srcOrd="1" destOrd="0" presId="urn:microsoft.com/office/officeart/2005/8/layout/orgChart1"/>
    <dgm:cxn modelId="{05B1AA22-5796-4A2C-8DF6-089949210411}" type="presParOf" srcId="{150EF7BC-5CFF-4680-8700-DFC09992C3B4}" destId="{787AF283-4BB8-4857-9FD4-A50754121BE4}" srcOrd="1" destOrd="0" presId="urn:microsoft.com/office/officeart/2005/8/layout/orgChart1"/>
    <dgm:cxn modelId="{B5A580B6-9FA6-45AE-9714-7C3C057744C8}" type="presParOf" srcId="{150EF7BC-5CFF-4680-8700-DFC09992C3B4}" destId="{C0B02ABF-3BA2-4FA2-A23E-D85D401B239E}" srcOrd="2" destOrd="0" presId="urn:microsoft.com/office/officeart/2005/8/layout/orgChart1"/>
    <dgm:cxn modelId="{4E2A864A-A9E4-4B21-AAC7-E9C5F63B3C09}" type="presParOf" srcId="{387ECFA9-3FE2-4542-A099-68D01DAC2177}" destId="{B6A940D6-3E7B-405A-B936-2D8600BED98F}" srcOrd="2" destOrd="0" presId="urn:microsoft.com/office/officeart/2005/8/layout/orgChart1"/>
    <dgm:cxn modelId="{54E0C46C-154E-4C95-A270-A25E247E0FBD}" type="presParOf" srcId="{387ECFA9-3FE2-4542-A099-68D01DAC2177}" destId="{C5DC9F26-3DC8-48ED-A990-E7E5F4DBEFC5}" srcOrd="3" destOrd="0" presId="urn:microsoft.com/office/officeart/2005/8/layout/orgChart1"/>
    <dgm:cxn modelId="{2D26DD20-2B35-4038-9EF9-DAFA25A9511D}" type="presParOf" srcId="{C5DC9F26-3DC8-48ED-A990-E7E5F4DBEFC5}" destId="{E784A6E2-A64D-4D77-97CE-2CC1ED270A3B}" srcOrd="0" destOrd="0" presId="urn:microsoft.com/office/officeart/2005/8/layout/orgChart1"/>
    <dgm:cxn modelId="{CDC2505F-22A2-4CF5-A563-900927656F01}" type="presParOf" srcId="{E784A6E2-A64D-4D77-97CE-2CC1ED270A3B}" destId="{B0310F43-5E15-45F7-97E3-3D72865EE45D}" srcOrd="0" destOrd="0" presId="urn:microsoft.com/office/officeart/2005/8/layout/orgChart1"/>
    <dgm:cxn modelId="{CDD970DF-AC85-4FC2-BB63-EF6786A07403}" type="presParOf" srcId="{E784A6E2-A64D-4D77-97CE-2CC1ED270A3B}" destId="{29395F13-E34C-4D8E-800E-6F9A598A0EC1}" srcOrd="1" destOrd="0" presId="urn:microsoft.com/office/officeart/2005/8/layout/orgChart1"/>
    <dgm:cxn modelId="{1DBC497D-A552-4696-B975-F422740617D4}" type="presParOf" srcId="{C5DC9F26-3DC8-48ED-A990-E7E5F4DBEFC5}" destId="{46F5B62A-004E-413F-A89A-0AE188985A40}" srcOrd="1" destOrd="0" presId="urn:microsoft.com/office/officeart/2005/8/layout/orgChart1"/>
    <dgm:cxn modelId="{C54522B6-1153-4E5F-A06A-6D38F745C54A}" type="presParOf" srcId="{C5DC9F26-3DC8-48ED-A990-E7E5F4DBEFC5}" destId="{035955DA-9AD0-46C3-AC61-F4DFB2B79BD7}" srcOrd="2" destOrd="0" presId="urn:microsoft.com/office/officeart/2005/8/layout/orgChart1"/>
    <dgm:cxn modelId="{927338B9-F9BF-4ADF-BD9C-5AE448885593}" type="presParOf" srcId="{387ECFA9-3FE2-4542-A099-68D01DAC2177}" destId="{4E52FB2C-4009-4C37-90F2-6035FA91B83A}" srcOrd="4" destOrd="0" presId="urn:microsoft.com/office/officeart/2005/8/layout/orgChart1"/>
    <dgm:cxn modelId="{7731EC96-3136-401A-BBAD-D35512EB2E87}" type="presParOf" srcId="{387ECFA9-3FE2-4542-A099-68D01DAC2177}" destId="{171693B1-E042-4C9A-A528-576CC3995C9F}" srcOrd="5" destOrd="0" presId="urn:microsoft.com/office/officeart/2005/8/layout/orgChart1"/>
    <dgm:cxn modelId="{4DF07456-1272-48E5-8867-D5AD2C4F23FD}" type="presParOf" srcId="{171693B1-E042-4C9A-A528-576CC3995C9F}" destId="{5EA2831A-7F54-4FF8-B4FA-7D5447B0B8B4}" srcOrd="0" destOrd="0" presId="urn:microsoft.com/office/officeart/2005/8/layout/orgChart1"/>
    <dgm:cxn modelId="{43E267D9-0081-4FBB-A2CD-FC1D7EE7B70F}" type="presParOf" srcId="{5EA2831A-7F54-4FF8-B4FA-7D5447B0B8B4}" destId="{84748BE4-B715-45A3-B190-E2415627A314}" srcOrd="0" destOrd="0" presId="urn:microsoft.com/office/officeart/2005/8/layout/orgChart1"/>
    <dgm:cxn modelId="{8356AAD3-D0B6-40AD-81CC-4F477FB3951F}" type="presParOf" srcId="{5EA2831A-7F54-4FF8-B4FA-7D5447B0B8B4}" destId="{96E49DA7-626A-4DA5-9727-E10A9C692B17}" srcOrd="1" destOrd="0" presId="urn:microsoft.com/office/officeart/2005/8/layout/orgChart1"/>
    <dgm:cxn modelId="{CE896141-510E-4204-BF0B-E1CEBBCC632D}" type="presParOf" srcId="{171693B1-E042-4C9A-A528-576CC3995C9F}" destId="{2691C564-05E8-4945-8686-B0503B90CE28}" srcOrd="1" destOrd="0" presId="urn:microsoft.com/office/officeart/2005/8/layout/orgChart1"/>
    <dgm:cxn modelId="{48CC7F06-3A1C-4811-AAAE-C28F81C8E5E7}" type="presParOf" srcId="{171693B1-E042-4C9A-A528-576CC3995C9F}" destId="{1247E323-31D5-4D37-9CC7-FB6F46313198}" srcOrd="2" destOrd="0" presId="urn:microsoft.com/office/officeart/2005/8/layout/orgChart1"/>
    <dgm:cxn modelId="{BE942D8B-CD68-4457-9587-E940069C10FC}" type="presParOf" srcId="{C4389488-272B-48E8-A73C-60ACFA2AF962}" destId="{71932C4C-63EF-4AEC-9587-AC58B474997B}" srcOrd="2" destOrd="0" presId="urn:microsoft.com/office/officeart/2005/8/layout/orgChart1"/>
    <dgm:cxn modelId="{4CA7583F-8614-41CD-A800-F4D5545223B2}" type="presParOf" srcId="{C2934A6D-96F3-45C8-929C-2D418BF7B758}" destId="{97EB1221-BEBB-44D8-9257-4F9F3CBE63F1}" srcOrd="6" destOrd="0" presId="urn:microsoft.com/office/officeart/2005/8/layout/orgChart1"/>
    <dgm:cxn modelId="{88220050-64DA-4EE9-A23F-AF6791F8ACC1}" type="presParOf" srcId="{C2934A6D-96F3-45C8-929C-2D418BF7B758}" destId="{2E590A72-7447-4F14-8FDD-FFC81F7E91B2}" srcOrd="7" destOrd="0" presId="urn:microsoft.com/office/officeart/2005/8/layout/orgChart1"/>
    <dgm:cxn modelId="{10653B09-FB66-48E7-B9B1-BC106522AF5B}" type="presParOf" srcId="{2E590A72-7447-4F14-8FDD-FFC81F7E91B2}" destId="{152717E8-ED61-45C8-A013-0C4A4DA060AF}" srcOrd="0" destOrd="0" presId="urn:microsoft.com/office/officeart/2005/8/layout/orgChart1"/>
    <dgm:cxn modelId="{2A532271-5875-4BAE-9657-280D93F5FA28}" type="presParOf" srcId="{152717E8-ED61-45C8-A013-0C4A4DA060AF}" destId="{5653DE02-0EE6-47CE-BCD7-2962792F66A6}" srcOrd="0" destOrd="0" presId="urn:microsoft.com/office/officeart/2005/8/layout/orgChart1"/>
    <dgm:cxn modelId="{B7A8DBA2-42CE-4BC7-B939-2E8CB7EDB842}" type="presParOf" srcId="{152717E8-ED61-45C8-A013-0C4A4DA060AF}" destId="{55740835-D605-4BD9-9314-E608AA2A24FE}" srcOrd="1" destOrd="0" presId="urn:microsoft.com/office/officeart/2005/8/layout/orgChart1"/>
    <dgm:cxn modelId="{D3A19C7D-749E-4070-AD7B-0D6FC8B4477F}" type="presParOf" srcId="{2E590A72-7447-4F14-8FDD-FFC81F7E91B2}" destId="{3EF06D9A-029D-480F-BA63-9F69892AE022}" srcOrd="1" destOrd="0" presId="urn:microsoft.com/office/officeart/2005/8/layout/orgChart1"/>
    <dgm:cxn modelId="{DE60E10E-668B-49CE-804B-BDFDFBFA3C72}" type="presParOf" srcId="{3EF06D9A-029D-480F-BA63-9F69892AE022}" destId="{7E6677A7-4293-4BE0-8AE4-B92B65E651CD}" srcOrd="0" destOrd="0" presId="urn:microsoft.com/office/officeart/2005/8/layout/orgChart1"/>
    <dgm:cxn modelId="{FCFD2AAD-8F07-426A-AB1A-D2B874D8E78F}" type="presParOf" srcId="{3EF06D9A-029D-480F-BA63-9F69892AE022}" destId="{51D1C5A3-3098-4514-85A1-7B14B5417A05}" srcOrd="1" destOrd="0" presId="urn:microsoft.com/office/officeart/2005/8/layout/orgChart1"/>
    <dgm:cxn modelId="{0597017B-F272-4008-BA47-630DA0A41276}" type="presParOf" srcId="{51D1C5A3-3098-4514-85A1-7B14B5417A05}" destId="{D7CC31A9-6945-48F8-9A0F-33D7F68DC026}" srcOrd="0" destOrd="0" presId="urn:microsoft.com/office/officeart/2005/8/layout/orgChart1"/>
    <dgm:cxn modelId="{C37A3D36-E463-4F5D-8482-36DF034E31FD}" type="presParOf" srcId="{D7CC31A9-6945-48F8-9A0F-33D7F68DC026}" destId="{E37EF264-F0B2-4E39-8E86-6CEF804BE10D}" srcOrd="0" destOrd="0" presId="urn:microsoft.com/office/officeart/2005/8/layout/orgChart1"/>
    <dgm:cxn modelId="{9E1B2DAF-ADED-4A58-BFA9-AC77A02693E1}" type="presParOf" srcId="{D7CC31A9-6945-48F8-9A0F-33D7F68DC026}" destId="{F34464D2-1144-4771-ACC6-7B45BAF828FA}" srcOrd="1" destOrd="0" presId="urn:microsoft.com/office/officeart/2005/8/layout/orgChart1"/>
    <dgm:cxn modelId="{4167BD62-DD46-422C-BE25-9915E007EC41}" type="presParOf" srcId="{51D1C5A3-3098-4514-85A1-7B14B5417A05}" destId="{95EC04F5-04EB-4022-9BCC-D69FECB48A8D}" srcOrd="1" destOrd="0" presId="urn:microsoft.com/office/officeart/2005/8/layout/orgChart1"/>
    <dgm:cxn modelId="{EC086ACF-9B73-426C-955B-93665A23EB39}" type="presParOf" srcId="{51D1C5A3-3098-4514-85A1-7B14B5417A05}" destId="{6C333A21-2F6A-4AE3-B3AE-16214F8D2C12}" srcOrd="2" destOrd="0" presId="urn:microsoft.com/office/officeart/2005/8/layout/orgChart1"/>
    <dgm:cxn modelId="{DF519477-1DEC-422D-8605-FE7D8119E9E7}" type="presParOf" srcId="{3EF06D9A-029D-480F-BA63-9F69892AE022}" destId="{E04056CC-F325-4402-B77A-59D3373A927D}" srcOrd="2" destOrd="0" presId="urn:microsoft.com/office/officeart/2005/8/layout/orgChart1"/>
    <dgm:cxn modelId="{CD5E45CC-E6BA-4C71-8D1B-E2E8E10FDCDA}" type="presParOf" srcId="{3EF06D9A-029D-480F-BA63-9F69892AE022}" destId="{1C620424-D7D4-46DE-BEF5-EBF7AA10C4D0}" srcOrd="3" destOrd="0" presId="urn:microsoft.com/office/officeart/2005/8/layout/orgChart1"/>
    <dgm:cxn modelId="{4344ED94-1F0F-4D14-B8B4-3CB3F890533F}" type="presParOf" srcId="{1C620424-D7D4-46DE-BEF5-EBF7AA10C4D0}" destId="{4AB30879-0683-41EE-821D-4F0CF7B8FD48}" srcOrd="0" destOrd="0" presId="urn:microsoft.com/office/officeart/2005/8/layout/orgChart1"/>
    <dgm:cxn modelId="{73538478-F609-432D-A347-80FD88FB8210}" type="presParOf" srcId="{4AB30879-0683-41EE-821D-4F0CF7B8FD48}" destId="{9347F739-41B6-411A-84F2-8261CA59C6BE}" srcOrd="0" destOrd="0" presId="urn:microsoft.com/office/officeart/2005/8/layout/orgChart1"/>
    <dgm:cxn modelId="{216344D9-475B-468E-B732-4137BCCA4202}" type="presParOf" srcId="{4AB30879-0683-41EE-821D-4F0CF7B8FD48}" destId="{54787DEB-0752-4FAE-AE09-4BE8A27AAC65}" srcOrd="1" destOrd="0" presId="urn:microsoft.com/office/officeart/2005/8/layout/orgChart1"/>
    <dgm:cxn modelId="{54771B4C-BC8F-4555-9D7C-E7E959D87198}" type="presParOf" srcId="{1C620424-D7D4-46DE-BEF5-EBF7AA10C4D0}" destId="{7CE866EE-8758-4FD4-BDBA-852AC7AB9525}" srcOrd="1" destOrd="0" presId="urn:microsoft.com/office/officeart/2005/8/layout/orgChart1"/>
    <dgm:cxn modelId="{BD9BEE4A-9F37-4303-8422-6E6EA4EC2914}" type="presParOf" srcId="{1C620424-D7D4-46DE-BEF5-EBF7AA10C4D0}" destId="{4F32DC2F-7804-4CD8-BAA0-6FB3816810CB}" srcOrd="2" destOrd="0" presId="urn:microsoft.com/office/officeart/2005/8/layout/orgChart1"/>
    <dgm:cxn modelId="{AE9520E6-049C-4F20-BF4E-161B2BAA62A5}" type="presParOf" srcId="{3EF06D9A-029D-480F-BA63-9F69892AE022}" destId="{2CFBA003-3BC9-44DA-BE4A-6884D6FE442C}" srcOrd="4" destOrd="0" presId="urn:microsoft.com/office/officeart/2005/8/layout/orgChart1"/>
    <dgm:cxn modelId="{C08271FB-99E8-457D-A03D-315A9AD9228C}" type="presParOf" srcId="{3EF06D9A-029D-480F-BA63-9F69892AE022}" destId="{4C7AB6B4-D0E3-4C2E-8D20-CD0692EDF7D0}" srcOrd="5" destOrd="0" presId="urn:microsoft.com/office/officeart/2005/8/layout/orgChart1"/>
    <dgm:cxn modelId="{A466ECCB-7891-4BBA-8E1B-B52124267A47}" type="presParOf" srcId="{4C7AB6B4-D0E3-4C2E-8D20-CD0692EDF7D0}" destId="{B6B68E68-7314-412F-A6E5-4172BCB6DFF1}" srcOrd="0" destOrd="0" presId="urn:microsoft.com/office/officeart/2005/8/layout/orgChart1"/>
    <dgm:cxn modelId="{9BFFB363-545F-41CF-B74B-848C0989A268}" type="presParOf" srcId="{B6B68E68-7314-412F-A6E5-4172BCB6DFF1}" destId="{7BF3689D-23E8-4652-9B53-A44F4FD8D32F}" srcOrd="0" destOrd="0" presId="urn:microsoft.com/office/officeart/2005/8/layout/orgChart1"/>
    <dgm:cxn modelId="{E8645364-EF1C-493D-8DAE-5FB464235042}" type="presParOf" srcId="{B6B68E68-7314-412F-A6E5-4172BCB6DFF1}" destId="{09315224-DEA0-454F-B95C-A9217F61F191}" srcOrd="1" destOrd="0" presId="urn:microsoft.com/office/officeart/2005/8/layout/orgChart1"/>
    <dgm:cxn modelId="{3E53C9DC-0C15-4CE8-B475-75B526CE9363}" type="presParOf" srcId="{4C7AB6B4-D0E3-4C2E-8D20-CD0692EDF7D0}" destId="{0C8BF44A-E2B0-4689-A881-DE58BE27C9A4}" srcOrd="1" destOrd="0" presId="urn:microsoft.com/office/officeart/2005/8/layout/orgChart1"/>
    <dgm:cxn modelId="{8784F404-9E76-4881-8664-962631DC44DE}" type="presParOf" srcId="{4C7AB6B4-D0E3-4C2E-8D20-CD0692EDF7D0}" destId="{4E969D19-F98B-402A-A19E-7693F029D35E}" srcOrd="2" destOrd="0" presId="urn:microsoft.com/office/officeart/2005/8/layout/orgChart1"/>
    <dgm:cxn modelId="{E5B0F9F5-BCDA-4F0B-892C-7529D4CBA52F}" type="presParOf" srcId="{3EF06D9A-029D-480F-BA63-9F69892AE022}" destId="{D14478D8-2A69-419E-BF4B-2D5B869D0530}" srcOrd="6" destOrd="0" presId="urn:microsoft.com/office/officeart/2005/8/layout/orgChart1"/>
    <dgm:cxn modelId="{2358BEF2-ECE9-4E1E-8E5E-1BA8202CD3D2}" type="presParOf" srcId="{3EF06D9A-029D-480F-BA63-9F69892AE022}" destId="{483DFA62-C630-4EBF-91EF-B8F8406DA947}" srcOrd="7" destOrd="0" presId="urn:microsoft.com/office/officeart/2005/8/layout/orgChart1"/>
    <dgm:cxn modelId="{D276D415-A935-4D1B-AC7D-00EC3DE315C7}" type="presParOf" srcId="{483DFA62-C630-4EBF-91EF-B8F8406DA947}" destId="{9C6DF47B-77A8-4D4B-93D7-F7AA5F882C48}" srcOrd="0" destOrd="0" presId="urn:microsoft.com/office/officeart/2005/8/layout/orgChart1"/>
    <dgm:cxn modelId="{FAFD9414-D95A-459C-BF12-D9A418CDD227}" type="presParOf" srcId="{9C6DF47B-77A8-4D4B-93D7-F7AA5F882C48}" destId="{DFC03773-D513-4471-A946-53B7BE4652F3}" srcOrd="0" destOrd="0" presId="urn:microsoft.com/office/officeart/2005/8/layout/orgChart1"/>
    <dgm:cxn modelId="{2A4FCAEA-29EF-4D08-ACAC-1F43F1928619}" type="presParOf" srcId="{9C6DF47B-77A8-4D4B-93D7-F7AA5F882C48}" destId="{69835B92-ADD2-4239-AE2C-7B771B51F24F}" srcOrd="1" destOrd="0" presId="urn:microsoft.com/office/officeart/2005/8/layout/orgChart1"/>
    <dgm:cxn modelId="{77D1E76B-F847-41D0-8894-F3EFE2C7D049}" type="presParOf" srcId="{483DFA62-C630-4EBF-91EF-B8F8406DA947}" destId="{3345F70D-70DC-4490-80F6-E3D90F15DF6B}" srcOrd="1" destOrd="0" presId="urn:microsoft.com/office/officeart/2005/8/layout/orgChart1"/>
    <dgm:cxn modelId="{2EEDA6E7-570E-4819-9F17-D11723883B6E}" type="presParOf" srcId="{483DFA62-C630-4EBF-91EF-B8F8406DA947}" destId="{B0A6FC3C-294A-439D-BB00-D4EFDB8CBD03}" srcOrd="2" destOrd="0" presId="urn:microsoft.com/office/officeart/2005/8/layout/orgChart1"/>
    <dgm:cxn modelId="{9BACD981-8B9F-4CF0-9F05-E821976B159F}" type="presParOf" srcId="{3EF06D9A-029D-480F-BA63-9F69892AE022}" destId="{705F7691-C5AB-459B-A3D9-C5DA05110BE7}" srcOrd="8" destOrd="0" presId="urn:microsoft.com/office/officeart/2005/8/layout/orgChart1"/>
    <dgm:cxn modelId="{7FA0B97A-52CE-4752-A078-A3BEBE74E6BB}" type="presParOf" srcId="{3EF06D9A-029D-480F-BA63-9F69892AE022}" destId="{CBE374D3-B49B-49F2-BDDE-235EB31F1695}" srcOrd="9" destOrd="0" presId="urn:microsoft.com/office/officeart/2005/8/layout/orgChart1"/>
    <dgm:cxn modelId="{5B297B92-C87E-4201-87F4-88883704C617}" type="presParOf" srcId="{CBE374D3-B49B-49F2-BDDE-235EB31F1695}" destId="{7AEA7D53-6D44-4D43-B333-642B752C83B3}" srcOrd="0" destOrd="0" presId="urn:microsoft.com/office/officeart/2005/8/layout/orgChart1"/>
    <dgm:cxn modelId="{5BEC9219-FF91-4ED7-AC42-50C7542A193A}" type="presParOf" srcId="{7AEA7D53-6D44-4D43-B333-642B752C83B3}" destId="{4B9AED9C-4FF8-4478-8210-3FC08037C2FA}" srcOrd="0" destOrd="0" presId="urn:microsoft.com/office/officeart/2005/8/layout/orgChart1"/>
    <dgm:cxn modelId="{FEF1EA08-D529-4A07-A3FF-037106CE85CA}" type="presParOf" srcId="{7AEA7D53-6D44-4D43-B333-642B752C83B3}" destId="{04B66043-8303-4C9D-B80D-73C475713C45}" srcOrd="1" destOrd="0" presId="urn:microsoft.com/office/officeart/2005/8/layout/orgChart1"/>
    <dgm:cxn modelId="{D029DFF5-9F41-42B9-856C-AB7AB48C2A6C}" type="presParOf" srcId="{CBE374D3-B49B-49F2-BDDE-235EB31F1695}" destId="{2459DABC-4162-445A-A066-7321041BA603}" srcOrd="1" destOrd="0" presId="urn:microsoft.com/office/officeart/2005/8/layout/orgChart1"/>
    <dgm:cxn modelId="{6636C388-269F-4A4F-8497-7A07D3AAAA18}" type="presParOf" srcId="{CBE374D3-B49B-49F2-BDDE-235EB31F1695}" destId="{49B0FB5F-5D6C-4829-9DA4-70FAF1529047}" srcOrd="2" destOrd="0" presId="urn:microsoft.com/office/officeart/2005/8/layout/orgChart1"/>
    <dgm:cxn modelId="{A6286387-B78E-459C-819C-4A67FCA74E24}" type="presParOf" srcId="{2E590A72-7447-4F14-8FDD-FFC81F7E91B2}" destId="{0E6E79BD-8F22-4EF6-86A3-2AF819A7285A}" srcOrd="2" destOrd="0" presId="urn:microsoft.com/office/officeart/2005/8/layout/orgChart1"/>
    <dgm:cxn modelId="{C901B60D-7CDB-4274-884E-12D0FF81419F}" type="presParOf" srcId="{4F8C046E-6662-4E53-83C8-CC06B2EF3127}" destId="{36CFCB30-A871-4009-9636-FE9564AFFC85}"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673271D-6165-42EA-B61A-B9BA6A66865B}" type="doc">
      <dgm:prSet loTypeId="urn:microsoft.com/office/officeart/2005/8/layout/orgChart1" loCatId="hierarchy" qsTypeId="urn:microsoft.com/office/officeart/2005/8/quickstyle/simple1" qsCatId="simple" csTypeId="urn:microsoft.com/office/officeart/2005/8/colors/accent1_2" csCatId="accent1"/>
      <dgm:spPr/>
    </dgm:pt>
    <dgm:pt modelId="{4D396D5F-D08E-4B0C-9AD3-4CB24361D821}">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smtClean="0">
              <a:ln>
                <a:noFill/>
              </a:ln>
              <a:solidFill>
                <a:srgbClr val="000066"/>
              </a:solidFill>
              <a:effectLst/>
              <a:cs typeface="Arial" charset="0"/>
            </a:rPr>
            <a:t>System Hardware Replacement</a:t>
          </a:r>
          <a:endParaRPr kumimoji="0" lang="en-US" b="1" i="0" u="none" strike="noStrike" cap="none" normalizeH="0" baseline="0" smtClean="0">
            <a:ln>
              <a:noFill/>
            </a:ln>
            <a:solidFill>
              <a:srgbClr val="000066"/>
            </a:solidFill>
            <a:effectLst/>
            <a:cs typeface="Arial" charset="0"/>
          </a:endParaRPr>
        </a:p>
      </dgm:t>
    </dgm:pt>
    <dgm:pt modelId="{CB30DABD-9856-47EB-9A34-8AC90FC46ED1}" type="parTrans" cxnId="{79A6921F-0B33-44B7-B16B-A2F821C37309}">
      <dgm:prSet/>
      <dgm:spPr/>
    </dgm:pt>
    <dgm:pt modelId="{5F5BA3A7-95DF-476D-8E9C-959CF5A19B35}" type="sibTrans" cxnId="{79A6921F-0B33-44B7-B16B-A2F821C37309}">
      <dgm:prSet/>
      <dgm:spPr/>
    </dgm:pt>
    <dgm:pt modelId="{E3C6C8E8-B170-415C-8F7E-1A4834776F44}">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66"/>
              </a:solidFill>
              <a:effectLst/>
              <a:cs typeface="Arial" charset="0"/>
            </a:rPr>
            <a:t>RFP Development</a:t>
          </a:r>
          <a:endParaRPr kumimoji="0" lang="en-US" b="0" i="0" u="none" strike="noStrike" cap="none" normalizeH="0" baseline="0" smtClean="0">
            <a:ln>
              <a:noFill/>
            </a:ln>
            <a:solidFill>
              <a:srgbClr val="000066"/>
            </a:solidFill>
            <a:effectLst/>
            <a:cs typeface="Arial" charset="0"/>
          </a:endParaRPr>
        </a:p>
      </dgm:t>
    </dgm:pt>
    <dgm:pt modelId="{FA09B8E0-31DF-4CBA-8413-72AD4980D2E6}" type="parTrans" cxnId="{CC8B5A6F-CD3F-4F7E-8D13-45E4DA46CB7F}">
      <dgm:prSet/>
      <dgm:spPr/>
    </dgm:pt>
    <dgm:pt modelId="{7ABE0469-ECA7-4E1F-80AA-75FF8B4C35C8}" type="sibTrans" cxnId="{CC8B5A6F-CD3F-4F7E-8D13-45E4DA46CB7F}">
      <dgm:prSet/>
      <dgm:spPr/>
    </dgm:pt>
    <dgm:pt modelId="{448ECE2D-304A-48F2-A1B4-07A00E8667D9}">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66"/>
              </a:solidFill>
              <a:effectLst/>
              <a:cs typeface="Arial" charset="0"/>
            </a:rPr>
            <a:t>Assess Needs</a:t>
          </a:r>
          <a:endParaRPr kumimoji="0" lang="en-US" b="0" i="0" u="none" strike="noStrike" cap="none" normalizeH="0" baseline="0" smtClean="0">
            <a:ln>
              <a:noFill/>
            </a:ln>
            <a:solidFill>
              <a:srgbClr val="000066"/>
            </a:solidFill>
            <a:effectLst/>
            <a:cs typeface="Arial" charset="0"/>
          </a:endParaRPr>
        </a:p>
      </dgm:t>
    </dgm:pt>
    <dgm:pt modelId="{A98B443F-EE73-404D-9A3C-99A79408A33A}" type="parTrans" cxnId="{31B9003D-5691-415F-8084-23DF436B7549}">
      <dgm:prSet/>
      <dgm:spPr/>
    </dgm:pt>
    <dgm:pt modelId="{4C87D007-1480-44BA-B3BA-82E9E5D4B954}" type="sibTrans" cxnId="{31B9003D-5691-415F-8084-23DF436B7549}">
      <dgm:prSet/>
      <dgm:spPr/>
    </dgm:pt>
    <dgm:pt modelId="{677B7E49-BBD9-4EF5-829C-F96357018340}">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66"/>
              </a:solidFill>
              <a:effectLst/>
              <a:cs typeface="Arial" charset="0"/>
            </a:rPr>
            <a:t>Analyze Needs</a:t>
          </a:r>
          <a:endParaRPr kumimoji="0" lang="en-US" b="0" i="0" u="none" strike="noStrike" cap="none" normalizeH="0" baseline="0" smtClean="0">
            <a:ln>
              <a:noFill/>
            </a:ln>
            <a:solidFill>
              <a:srgbClr val="000066"/>
            </a:solidFill>
            <a:effectLst/>
            <a:cs typeface="Arial" charset="0"/>
          </a:endParaRPr>
        </a:p>
      </dgm:t>
    </dgm:pt>
    <dgm:pt modelId="{962F0E67-5E99-47D9-A292-515A02BE219E}" type="parTrans" cxnId="{A87FDDFC-8748-4D8A-807E-48D41830E4A2}">
      <dgm:prSet/>
      <dgm:spPr/>
    </dgm:pt>
    <dgm:pt modelId="{AF9EEE2E-0DEC-4F00-876B-F24B4C157435}" type="sibTrans" cxnId="{A87FDDFC-8748-4D8A-807E-48D41830E4A2}">
      <dgm:prSet/>
      <dgm:spPr/>
    </dgm:pt>
    <dgm:pt modelId="{906DC18D-3F91-4F40-B2C1-424D777F2C76}">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66"/>
              </a:solidFill>
              <a:effectLst/>
              <a:cs typeface="Arial" charset="0"/>
            </a:rPr>
            <a:t>Write RFP</a:t>
          </a:r>
          <a:endParaRPr kumimoji="0" lang="en-US" b="0" i="0" u="none" strike="noStrike" cap="none" normalizeH="0" baseline="0" smtClean="0">
            <a:ln>
              <a:noFill/>
            </a:ln>
            <a:solidFill>
              <a:srgbClr val="000066"/>
            </a:solidFill>
            <a:effectLst/>
            <a:cs typeface="Arial" charset="0"/>
          </a:endParaRPr>
        </a:p>
      </dgm:t>
    </dgm:pt>
    <dgm:pt modelId="{16671DFC-5381-4EEE-B87E-B7E4A9C1D4C9}" type="parTrans" cxnId="{01366FBF-3BC4-48E8-A8BA-0121FD34C9B7}">
      <dgm:prSet/>
      <dgm:spPr/>
    </dgm:pt>
    <dgm:pt modelId="{73C2904F-CC47-42EA-9F13-54B92A07AAD7}" type="sibTrans" cxnId="{01366FBF-3BC4-48E8-A8BA-0121FD34C9B7}">
      <dgm:prSet/>
      <dgm:spPr/>
    </dgm:pt>
    <dgm:pt modelId="{A52C8C60-92C6-4B4F-9FFE-9D6068F4BADA}">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66"/>
              </a:solidFill>
              <a:effectLst/>
              <a:cs typeface="Arial" charset="0"/>
            </a:rPr>
            <a:t>Finalize with Purchasing</a:t>
          </a:r>
          <a:endParaRPr kumimoji="0" lang="en-US" b="0" i="0" u="none" strike="noStrike" cap="none" normalizeH="0" baseline="0" smtClean="0">
            <a:ln>
              <a:noFill/>
            </a:ln>
            <a:solidFill>
              <a:srgbClr val="000066"/>
            </a:solidFill>
            <a:effectLst/>
            <a:cs typeface="Arial" charset="0"/>
          </a:endParaRPr>
        </a:p>
      </dgm:t>
    </dgm:pt>
    <dgm:pt modelId="{BA26ECC6-E503-49D1-9B8E-74551AF1FD6A}" type="parTrans" cxnId="{6CE587C8-5ACC-4ADB-84E2-32FAFE69B691}">
      <dgm:prSet/>
      <dgm:spPr/>
    </dgm:pt>
    <dgm:pt modelId="{F3BA066C-4DFF-434A-A9C5-433BAF4995B9}" type="sibTrans" cxnId="{6CE587C8-5ACC-4ADB-84E2-32FAFE69B691}">
      <dgm:prSet/>
      <dgm:spPr/>
    </dgm:pt>
    <dgm:pt modelId="{A463F3C6-90F3-46D9-AFC0-17DBC53592E7}">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66"/>
              </a:solidFill>
              <a:effectLst/>
              <a:cs typeface="Arial" charset="0"/>
            </a:rPr>
            <a:t>Vendor Selection</a:t>
          </a:r>
          <a:endParaRPr kumimoji="0" lang="en-US" b="0" i="0" u="none" strike="noStrike" cap="none" normalizeH="0" baseline="0" smtClean="0">
            <a:ln>
              <a:noFill/>
            </a:ln>
            <a:solidFill>
              <a:srgbClr val="000066"/>
            </a:solidFill>
            <a:effectLst/>
            <a:cs typeface="Arial" charset="0"/>
          </a:endParaRPr>
        </a:p>
      </dgm:t>
    </dgm:pt>
    <dgm:pt modelId="{D20F3A3A-4775-4195-888B-468B19042787}" type="parTrans" cxnId="{F0AAE0F6-0942-46D2-A65F-B206AD8D0DA9}">
      <dgm:prSet/>
      <dgm:spPr/>
    </dgm:pt>
    <dgm:pt modelId="{CA7D4807-15DC-4E03-9FC2-7F95E1048CC2}" type="sibTrans" cxnId="{F0AAE0F6-0942-46D2-A65F-B206AD8D0DA9}">
      <dgm:prSet/>
      <dgm:spPr/>
    </dgm:pt>
    <dgm:pt modelId="{4CC3A840-0B9B-4C3D-81D8-D75062BEACE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66"/>
              </a:solidFill>
              <a:effectLst/>
              <a:cs typeface="Arial" charset="0"/>
            </a:rPr>
            <a:t>Research Vendors</a:t>
          </a:r>
          <a:endParaRPr kumimoji="0" lang="en-US" b="0" i="0" u="none" strike="noStrike" cap="none" normalizeH="0" baseline="0" smtClean="0">
            <a:ln>
              <a:noFill/>
            </a:ln>
            <a:solidFill>
              <a:srgbClr val="000066"/>
            </a:solidFill>
            <a:effectLst/>
            <a:cs typeface="Arial" charset="0"/>
          </a:endParaRPr>
        </a:p>
      </dgm:t>
    </dgm:pt>
    <dgm:pt modelId="{357DE3CA-465B-4384-A4A7-80029477C765}" type="parTrans" cxnId="{17E416ED-3C1E-47BE-970C-F88F996EED27}">
      <dgm:prSet/>
      <dgm:spPr/>
    </dgm:pt>
    <dgm:pt modelId="{D656CAF9-F14B-4300-983E-88FC89A3A45B}" type="sibTrans" cxnId="{17E416ED-3C1E-47BE-970C-F88F996EED27}">
      <dgm:prSet/>
      <dgm:spPr/>
    </dgm:pt>
    <dgm:pt modelId="{4E0A6BA6-5D07-4CC2-8CFF-C81684B7FCE9}">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66"/>
              </a:solidFill>
              <a:effectLst/>
              <a:cs typeface="Arial" charset="0"/>
            </a:rPr>
            <a:t>Research Sites</a:t>
          </a:r>
          <a:endParaRPr kumimoji="0" lang="en-US" b="0" i="0" u="none" strike="noStrike" cap="none" normalizeH="0" baseline="0" smtClean="0">
            <a:ln>
              <a:noFill/>
            </a:ln>
            <a:solidFill>
              <a:srgbClr val="000066"/>
            </a:solidFill>
            <a:effectLst/>
            <a:cs typeface="Arial" charset="0"/>
          </a:endParaRPr>
        </a:p>
      </dgm:t>
    </dgm:pt>
    <dgm:pt modelId="{B21EBC23-D017-4EF0-8611-70F88F681964}" type="parTrans" cxnId="{DC92441C-B875-483E-91D9-43E19F8AC9A5}">
      <dgm:prSet/>
      <dgm:spPr/>
    </dgm:pt>
    <dgm:pt modelId="{8C04A461-F1F4-4F82-AB33-C85E4966A6CB}" type="sibTrans" cxnId="{DC92441C-B875-483E-91D9-43E19F8AC9A5}">
      <dgm:prSet/>
      <dgm:spPr/>
    </dgm:pt>
    <dgm:pt modelId="{CB7FF2F5-6923-4901-9D98-FEAD87F70623}">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66"/>
              </a:solidFill>
              <a:effectLst/>
              <a:cs typeface="Arial" charset="0"/>
            </a:rPr>
            <a:t>Select Vendors to mail RFP</a:t>
          </a:r>
          <a:endParaRPr kumimoji="0" lang="en-US" b="0" i="0" u="none" strike="noStrike" cap="none" normalizeH="0" baseline="0" smtClean="0">
            <a:ln>
              <a:noFill/>
            </a:ln>
            <a:solidFill>
              <a:srgbClr val="000066"/>
            </a:solidFill>
            <a:effectLst/>
            <a:cs typeface="Arial" charset="0"/>
          </a:endParaRPr>
        </a:p>
      </dgm:t>
    </dgm:pt>
    <dgm:pt modelId="{0D8C9452-9F59-47C2-BAEE-C66C2BAE4B5F}" type="parTrans" cxnId="{2AC4067F-23E7-4E97-BAA7-E6EE7824E7EA}">
      <dgm:prSet/>
      <dgm:spPr/>
    </dgm:pt>
    <dgm:pt modelId="{0C68C460-A042-4896-8D45-BBAD41CC65CF}" type="sibTrans" cxnId="{2AC4067F-23E7-4E97-BAA7-E6EE7824E7EA}">
      <dgm:prSet/>
      <dgm:spPr/>
    </dgm:pt>
    <dgm:pt modelId="{09A82A95-1FCE-42DB-BD14-F09DB669E541}">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66"/>
              </a:solidFill>
              <a:effectLst/>
              <a:cs typeface="Arial" charset="0"/>
            </a:rPr>
            <a:t>Review Proposals</a:t>
          </a:r>
          <a:endParaRPr kumimoji="0" lang="en-US" b="0" i="0" u="none" strike="noStrike" cap="none" normalizeH="0" baseline="0" smtClean="0">
            <a:ln>
              <a:noFill/>
            </a:ln>
            <a:solidFill>
              <a:srgbClr val="000066"/>
            </a:solidFill>
            <a:effectLst/>
            <a:cs typeface="Arial" charset="0"/>
          </a:endParaRPr>
        </a:p>
      </dgm:t>
    </dgm:pt>
    <dgm:pt modelId="{43B56733-991A-4A7E-A719-3E8DFB91D857}" type="parTrans" cxnId="{42C55FDB-4A6F-480B-879C-B3664A0D5966}">
      <dgm:prSet/>
      <dgm:spPr/>
    </dgm:pt>
    <dgm:pt modelId="{348DF0E4-D6E2-40C0-ADF7-E8FE04EF5028}" type="sibTrans" cxnId="{42C55FDB-4A6F-480B-879C-B3664A0D5966}">
      <dgm:prSet/>
      <dgm:spPr/>
    </dgm:pt>
    <dgm:pt modelId="{D5997161-31A5-42DC-A607-6AC919AF4FB2}">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66"/>
              </a:solidFill>
              <a:effectLst/>
              <a:cs typeface="Arial" charset="0"/>
            </a:rPr>
            <a:t>Rank Proposals</a:t>
          </a:r>
          <a:endParaRPr kumimoji="0" lang="en-US" b="0" i="0" u="none" strike="noStrike" cap="none" normalizeH="0" baseline="0" smtClean="0">
            <a:ln>
              <a:noFill/>
            </a:ln>
            <a:solidFill>
              <a:srgbClr val="000066"/>
            </a:solidFill>
            <a:effectLst/>
            <a:cs typeface="Arial" charset="0"/>
          </a:endParaRPr>
        </a:p>
      </dgm:t>
    </dgm:pt>
    <dgm:pt modelId="{FB53C57B-3AB0-4414-AE25-B9EAF85B1DAF}" type="parTrans" cxnId="{BAC3C6E0-2D56-44F3-A8A7-518DDE490101}">
      <dgm:prSet/>
      <dgm:spPr/>
    </dgm:pt>
    <dgm:pt modelId="{4436A49A-34D0-4062-B256-4F35FDE2CFE4}" type="sibTrans" cxnId="{BAC3C6E0-2D56-44F3-A8A7-518DDE490101}">
      <dgm:prSet/>
      <dgm:spPr/>
    </dgm:pt>
    <dgm:pt modelId="{9DCB691F-C610-489A-AFDD-E6F70474ED32}">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66"/>
              </a:solidFill>
              <a:effectLst/>
              <a:cs typeface="Arial" charset="0"/>
            </a:rPr>
            <a:t>Make Recommendations</a:t>
          </a:r>
          <a:endParaRPr kumimoji="0" lang="en-US" b="0" i="0" u="none" strike="noStrike" cap="none" normalizeH="0" baseline="0" smtClean="0">
            <a:ln>
              <a:noFill/>
            </a:ln>
            <a:solidFill>
              <a:srgbClr val="000066"/>
            </a:solidFill>
            <a:effectLst/>
            <a:cs typeface="Arial" charset="0"/>
          </a:endParaRPr>
        </a:p>
      </dgm:t>
    </dgm:pt>
    <dgm:pt modelId="{E2A26842-D0E4-483C-A235-9C3E233BD962}" type="parTrans" cxnId="{475CEB61-DC78-4935-B8C7-9C7C711790DD}">
      <dgm:prSet/>
      <dgm:spPr/>
    </dgm:pt>
    <dgm:pt modelId="{8250F102-C2E0-478F-8496-D15C0852FE42}" type="sibTrans" cxnId="{475CEB61-DC78-4935-B8C7-9C7C711790DD}">
      <dgm:prSet/>
      <dgm:spPr/>
    </dgm:pt>
    <dgm:pt modelId="{6E89C092-C79A-41BC-A4EC-22EBC8E2C42C}">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66"/>
              </a:solidFill>
              <a:effectLst/>
              <a:cs typeface="Arial" charset="0"/>
            </a:rPr>
            <a:t>Staff Training</a:t>
          </a:r>
          <a:endParaRPr kumimoji="0" lang="en-US" b="0" i="0" u="none" strike="noStrike" cap="none" normalizeH="0" baseline="0" smtClean="0">
            <a:ln>
              <a:noFill/>
            </a:ln>
            <a:solidFill>
              <a:srgbClr val="000066"/>
            </a:solidFill>
            <a:effectLst/>
            <a:cs typeface="Arial" charset="0"/>
          </a:endParaRPr>
        </a:p>
      </dgm:t>
    </dgm:pt>
    <dgm:pt modelId="{A9E262D4-79A8-4E4B-B13F-C7D921EFF2CA}" type="parTrans" cxnId="{17C03F20-D891-425E-9ABC-ABA3671F8450}">
      <dgm:prSet/>
      <dgm:spPr/>
    </dgm:pt>
    <dgm:pt modelId="{F024CB33-3DE5-4C09-AADD-E56964FF4BCA}" type="sibTrans" cxnId="{17C03F20-D891-425E-9ABC-ABA3671F8450}">
      <dgm:prSet/>
      <dgm:spPr/>
    </dgm:pt>
    <dgm:pt modelId="{E7EB0147-C740-4B8C-B31C-3B75B650E1E2}">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66"/>
              </a:solidFill>
              <a:effectLst/>
              <a:cs typeface="Arial" charset="0"/>
            </a:rPr>
            <a:t>Identify training Plan</a:t>
          </a:r>
          <a:endParaRPr kumimoji="0" lang="en-US" b="0" i="0" u="none" strike="noStrike" cap="none" normalizeH="0" baseline="0" smtClean="0">
            <a:ln>
              <a:noFill/>
            </a:ln>
            <a:solidFill>
              <a:srgbClr val="000066"/>
            </a:solidFill>
            <a:effectLst/>
            <a:cs typeface="Arial" charset="0"/>
          </a:endParaRPr>
        </a:p>
      </dgm:t>
    </dgm:pt>
    <dgm:pt modelId="{964673B2-6E99-4DC7-827C-3EFA5544E4D1}" type="parTrans" cxnId="{25842B65-77C9-4676-B12B-EFE832293D7C}">
      <dgm:prSet/>
      <dgm:spPr/>
    </dgm:pt>
    <dgm:pt modelId="{EF13C37A-DA45-494A-BC01-AFDA6CD32898}" type="sibTrans" cxnId="{25842B65-77C9-4676-B12B-EFE832293D7C}">
      <dgm:prSet/>
      <dgm:spPr/>
    </dgm:pt>
    <dgm:pt modelId="{9E9B623C-8528-4064-AB39-154BC0737FA8}">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66"/>
              </a:solidFill>
              <a:effectLst/>
              <a:cs typeface="Arial" charset="0"/>
            </a:rPr>
            <a:t>Schedule Training</a:t>
          </a:r>
          <a:endParaRPr kumimoji="0" lang="en-US" b="0" i="0" u="none" strike="noStrike" cap="none" normalizeH="0" baseline="0" smtClean="0">
            <a:ln>
              <a:noFill/>
            </a:ln>
            <a:solidFill>
              <a:srgbClr val="000066"/>
            </a:solidFill>
            <a:effectLst/>
            <a:cs typeface="Arial" charset="0"/>
          </a:endParaRPr>
        </a:p>
      </dgm:t>
    </dgm:pt>
    <dgm:pt modelId="{777C0A3E-1A0D-42FB-93CE-7D5094563FFC}" type="parTrans" cxnId="{1075A15A-B364-42D6-86C8-98C9514FCC4B}">
      <dgm:prSet/>
      <dgm:spPr/>
    </dgm:pt>
    <dgm:pt modelId="{DB5319B1-1EE4-46FD-BF36-67D440843963}" type="sibTrans" cxnId="{1075A15A-B364-42D6-86C8-98C9514FCC4B}">
      <dgm:prSet/>
      <dgm:spPr/>
    </dgm:pt>
    <dgm:pt modelId="{60F29FAB-5588-417D-B637-331681611007}">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66"/>
              </a:solidFill>
              <a:effectLst/>
              <a:cs typeface="Arial" charset="0"/>
            </a:rPr>
            <a:t>Train Sysadmins</a:t>
          </a:r>
          <a:endParaRPr kumimoji="0" lang="en-US" b="0" i="0" u="none" strike="noStrike" cap="none" normalizeH="0" baseline="0" smtClean="0">
            <a:ln>
              <a:noFill/>
            </a:ln>
            <a:solidFill>
              <a:srgbClr val="000066"/>
            </a:solidFill>
            <a:effectLst/>
            <a:cs typeface="Arial" charset="0"/>
          </a:endParaRPr>
        </a:p>
      </dgm:t>
    </dgm:pt>
    <dgm:pt modelId="{5AB6E383-2104-4EE7-9330-0076334A9253}" type="parTrans" cxnId="{A044D085-08D6-41EE-A933-DE3F5D673CE1}">
      <dgm:prSet/>
      <dgm:spPr/>
    </dgm:pt>
    <dgm:pt modelId="{43F01C5E-EEE3-446A-A9EC-9C1E493C8D76}" type="sibTrans" cxnId="{A044D085-08D6-41EE-A933-DE3F5D673CE1}">
      <dgm:prSet/>
      <dgm:spPr/>
    </dgm:pt>
    <dgm:pt modelId="{DC1B4F5C-FCC4-4984-B870-425472181A47}">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66"/>
              </a:solidFill>
              <a:effectLst/>
              <a:cs typeface="Arial" charset="0"/>
            </a:rPr>
            <a:t>Hardware Implementation</a:t>
          </a:r>
          <a:endParaRPr kumimoji="0" lang="en-US" b="0" i="0" u="none" strike="noStrike" cap="none" normalizeH="0" baseline="0" smtClean="0">
            <a:ln>
              <a:noFill/>
            </a:ln>
            <a:solidFill>
              <a:srgbClr val="000066"/>
            </a:solidFill>
            <a:effectLst/>
            <a:cs typeface="Arial" charset="0"/>
          </a:endParaRPr>
        </a:p>
      </dgm:t>
    </dgm:pt>
    <dgm:pt modelId="{DB4E08F2-F3FB-41D5-9DF1-26501CE4DF7F}" type="parTrans" cxnId="{C47FC9A9-FAD3-45C6-8379-9B0351E13146}">
      <dgm:prSet/>
      <dgm:spPr/>
    </dgm:pt>
    <dgm:pt modelId="{40171441-5B3C-4F3E-8622-16247B1747FF}" type="sibTrans" cxnId="{C47FC9A9-FAD3-45C6-8379-9B0351E13146}">
      <dgm:prSet/>
      <dgm:spPr/>
    </dgm:pt>
    <dgm:pt modelId="{69EC814B-E7CB-4325-839B-F22D65DBDECD}">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66"/>
              </a:solidFill>
              <a:effectLst/>
              <a:cs typeface="Arial" charset="0"/>
            </a:rPr>
            <a:t>Schedule Installation</a:t>
          </a:r>
          <a:endParaRPr kumimoji="0" lang="en-US" b="0" i="0" u="none" strike="noStrike" cap="none" normalizeH="0" baseline="0" smtClean="0">
            <a:ln>
              <a:noFill/>
            </a:ln>
            <a:solidFill>
              <a:srgbClr val="000066"/>
            </a:solidFill>
            <a:effectLst/>
            <a:cs typeface="Arial" charset="0"/>
          </a:endParaRPr>
        </a:p>
      </dgm:t>
    </dgm:pt>
    <dgm:pt modelId="{2DC8D173-F21B-4665-9C0D-8AA23C7A6316}" type="parTrans" cxnId="{829527E4-6394-4806-8856-9A6AAF80264D}">
      <dgm:prSet/>
      <dgm:spPr/>
    </dgm:pt>
    <dgm:pt modelId="{E1B7BD30-EC15-4655-8F20-E9C2A1BB481E}" type="sibTrans" cxnId="{829527E4-6394-4806-8856-9A6AAF80264D}">
      <dgm:prSet/>
      <dgm:spPr/>
    </dgm:pt>
    <dgm:pt modelId="{1A029458-13B0-4234-AC44-1280E57ADB13}">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66"/>
              </a:solidFill>
              <a:effectLst/>
              <a:cs typeface="Arial" charset="0"/>
            </a:rPr>
            <a:t>Prepare Site</a:t>
          </a:r>
          <a:endParaRPr kumimoji="0" lang="en-US" b="0" i="0" u="none" strike="noStrike" cap="none" normalizeH="0" baseline="0" smtClean="0">
            <a:ln>
              <a:noFill/>
            </a:ln>
            <a:solidFill>
              <a:srgbClr val="000066"/>
            </a:solidFill>
            <a:effectLst/>
            <a:cs typeface="Arial" charset="0"/>
          </a:endParaRPr>
        </a:p>
      </dgm:t>
    </dgm:pt>
    <dgm:pt modelId="{FD68BB7A-C853-4B18-9E0F-669063A6FBBF}" type="parTrans" cxnId="{9C9F3CE3-5742-4858-ADB0-40F4E0DE4293}">
      <dgm:prSet/>
      <dgm:spPr/>
    </dgm:pt>
    <dgm:pt modelId="{1FF4AACF-8DD6-485B-947B-62C3095E09A4}" type="sibTrans" cxnId="{9C9F3CE3-5742-4858-ADB0-40F4E0DE4293}">
      <dgm:prSet/>
      <dgm:spPr/>
    </dgm:pt>
    <dgm:pt modelId="{3466E687-BF34-4331-BEAC-76B496A74FE3}">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66"/>
              </a:solidFill>
              <a:effectLst/>
              <a:cs typeface="Arial" charset="0"/>
            </a:rPr>
            <a:t>Arrange Vendor Support</a:t>
          </a:r>
          <a:endParaRPr kumimoji="0" lang="en-US" b="0" i="0" u="none" strike="noStrike" cap="none" normalizeH="0" baseline="0" smtClean="0">
            <a:ln>
              <a:noFill/>
            </a:ln>
            <a:solidFill>
              <a:srgbClr val="000066"/>
            </a:solidFill>
            <a:effectLst/>
            <a:cs typeface="Arial" charset="0"/>
          </a:endParaRPr>
        </a:p>
      </dgm:t>
    </dgm:pt>
    <dgm:pt modelId="{005ABCCA-9D06-48C0-83A6-84ACAAA492A7}" type="parTrans" cxnId="{CF9B9753-CB70-4D36-BCD0-EAFBBE4344CA}">
      <dgm:prSet/>
      <dgm:spPr/>
    </dgm:pt>
    <dgm:pt modelId="{8A072E36-A4B6-4C67-8412-731B1A98B00C}" type="sibTrans" cxnId="{CF9B9753-CB70-4D36-BCD0-EAFBBE4344CA}">
      <dgm:prSet/>
      <dgm:spPr/>
    </dgm:pt>
    <dgm:pt modelId="{7A82F392-7007-40F0-A1CD-8D41B920D5D5}">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66"/>
              </a:solidFill>
              <a:effectLst/>
              <a:cs typeface="Arial" charset="0"/>
            </a:rPr>
            <a:t>Configure System</a:t>
          </a:r>
          <a:endParaRPr kumimoji="0" lang="en-US" b="0" i="0" u="none" strike="noStrike" cap="none" normalizeH="0" baseline="0" smtClean="0">
            <a:ln>
              <a:noFill/>
            </a:ln>
            <a:solidFill>
              <a:srgbClr val="000066"/>
            </a:solidFill>
            <a:effectLst/>
            <a:cs typeface="Arial" charset="0"/>
          </a:endParaRPr>
        </a:p>
      </dgm:t>
    </dgm:pt>
    <dgm:pt modelId="{F5A1F862-D54A-4BDA-8B6C-0E2611C98CFD}" type="parTrans" cxnId="{62540B29-3266-4119-BAC8-1D5203CEE6E1}">
      <dgm:prSet/>
      <dgm:spPr/>
    </dgm:pt>
    <dgm:pt modelId="{7432CF94-E721-4B9E-96C8-E1BD4082F749}" type="sibTrans" cxnId="{62540B29-3266-4119-BAC8-1D5203CEE6E1}">
      <dgm:prSet/>
      <dgm:spPr/>
    </dgm:pt>
    <dgm:pt modelId="{2E4D49F8-8759-4A9D-B273-5E5ECC82F4FB}">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66"/>
              </a:solidFill>
              <a:effectLst/>
              <a:cs typeface="Arial" charset="0"/>
            </a:rPr>
            <a:t>Install System</a:t>
          </a:r>
          <a:endParaRPr kumimoji="0" lang="en-US" b="0" i="0" u="none" strike="noStrike" cap="none" normalizeH="0" baseline="0" smtClean="0">
            <a:ln>
              <a:noFill/>
            </a:ln>
            <a:solidFill>
              <a:srgbClr val="000066"/>
            </a:solidFill>
            <a:effectLst/>
            <a:cs typeface="Arial" charset="0"/>
          </a:endParaRPr>
        </a:p>
      </dgm:t>
    </dgm:pt>
    <dgm:pt modelId="{377714CC-1D7F-403C-8454-E6E7FBAF7546}" type="parTrans" cxnId="{9C79365A-245C-46CE-B742-7DD0DDC2A62E}">
      <dgm:prSet/>
      <dgm:spPr/>
    </dgm:pt>
    <dgm:pt modelId="{D58F466D-EDE4-4214-9C44-204D5C781484}" type="sibTrans" cxnId="{9C79365A-245C-46CE-B742-7DD0DDC2A62E}">
      <dgm:prSet/>
      <dgm:spPr/>
    </dgm:pt>
    <dgm:pt modelId="{4B7B9AC6-0C0C-4C65-BE0E-FBCA7C091CEC}" type="pres">
      <dgm:prSet presAssocID="{A673271D-6165-42EA-B61A-B9BA6A66865B}" presName="hierChild1" presStyleCnt="0">
        <dgm:presLayoutVars>
          <dgm:orgChart val="1"/>
          <dgm:chPref val="1"/>
          <dgm:dir/>
          <dgm:animOne val="branch"/>
          <dgm:animLvl val="lvl"/>
          <dgm:resizeHandles/>
        </dgm:presLayoutVars>
      </dgm:prSet>
      <dgm:spPr/>
    </dgm:pt>
    <dgm:pt modelId="{E1561526-5284-47DD-A995-B34900F3C658}" type="pres">
      <dgm:prSet presAssocID="{4D396D5F-D08E-4B0C-9AD3-4CB24361D821}" presName="hierRoot1" presStyleCnt="0">
        <dgm:presLayoutVars>
          <dgm:hierBranch/>
        </dgm:presLayoutVars>
      </dgm:prSet>
      <dgm:spPr/>
    </dgm:pt>
    <dgm:pt modelId="{90D9C094-7030-41C3-8E8D-87A93E13959C}" type="pres">
      <dgm:prSet presAssocID="{4D396D5F-D08E-4B0C-9AD3-4CB24361D821}" presName="rootComposite1" presStyleCnt="0"/>
      <dgm:spPr/>
    </dgm:pt>
    <dgm:pt modelId="{818D018F-A5D4-4724-8DA4-2A58E48D28EB}" type="pres">
      <dgm:prSet presAssocID="{4D396D5F-D08E-4B0C-9AD3-4CB24361D821}" presName="rootText1" presStyleLbl="node0" presStyleIdx="0" presStyleCnt="1">
        <dgm:presLayoutVars>
          <dgm:chPref val="3"/>
        </dgm:presLayoutVars>
      </dgm:prSet>
      <dgm:spPr/>
    </dgm:pt>
    <dgm:pt modelId="{470F47A3-E099-4BAD-8819-30F828949477}" type="pres">
      <dgm:prSet presAssocID="{4D396D5F-D08E-4B0C-9AD3-4CB24361D821}" presName="rootConnector1" presStyleLbl="node1" presStyleIdx="0" presStyleCnt="0"/>
      <dgm:spPr/>
    </dgm:pt>
    <dgm:pt modelId="{B07A0EE5-E57C-4816-B0AD-63B9C696C82F}" type="pres">
      <dgm:prSet presAssocID="{4D396D5F-D08E-4B0C-9AD3-4CB24361D821}" presName="hierChild2" presStyleCnt="0"/>
      <dgm:spPr/>
    </dgm:pt>
    <dgm:pt modelId="{61D480E6-D73A-4819-BE99-161B7706A074}" type="pres">
      <dgm:prSet presAssocID="{FA09B8E0-31DF-4CBA-8413-72AD4980D2E6}" presName="Name35" presStyleLbl="parChTrans1D2" presStyleIdx="0" presStyleCnt="4"/>
      <dgm:spPr/>
    </dgm:pt>
    <dgm:pt modelId="{25626B5B-F98C-4A8E-A7D0-CABB03F5D11A}" type="pres">
      <dgm:prSet presAssocID="{E3C6C8E8-B170-415C-8F7E-1A4834776F44}" presName="hierRoot2" presStyleCnt="0">
        <dgm:presLayoutVars>
          <dgm:hierBranch val="r"/>
        </dgm:presLayoutVars>
      </dgm:prSet>
      <dgm:spPr/>
    </dgm:pt>
    <dgm:pt modelId="{21F47822-7301-4F00-9B56-15632D3D214F}" type="pres">
      <dgm:prSet presAssocID="{E3C6C8E8-B170-415C-8F7E-1A4834776F44}" presName="rootComposite" presStyleCnt="0"/>
      <dgm:spPr/>
    </dgm:pt>
    <dgm:pt modelId="{1A190649-0699-4708-9E22-CBC45011715A}" type="pres">
      <dgm:prSet presAssocID="{E3C6C8E8-B170-415C-8F7E-1A4834776F44}" presName="rootText" presStyleLbl="node2" presStyleIdx="0" presStyleCnt="4">
        <dgm:presLayoutVars>
          <dgm:chPref val="3"/>
        </dgm:presLayoutVars>
      </dgm:prSet>
      <dgm:spPr/>
    </dgm:pt>
    <dgm:pt modelId="{A5ABE2D9-419F-4EB9-8FA9-931E1BC9F27B}" type="pres">
      <dgm:prSet presAssocID="{E3C6C8E8-B170-415C-8F7E-1A4834776F44}" presName="rootConnector" presStyleLbl="node2" presStyleIdx="0" presStyleCnt="4"/>
      <dgm:spPr/>
    </dgm:pt>
    <dgm:pt modelId="{082D8531-6AD6-4E6F-A45F-9077C2F222DD}" type="pres">
      <dgm:prSet presAssocID="{E3C6C8E8-B170-415C-8F7E-1A4834776F44}" presName="hierChild4" presStyleCnt="0"/>
      <dgm:spPr/>
    </dgm:pt>
    <dgm:pt modelId="{53F4FEDC-31E9-40B3-8F11-C9141B284493}" type="pres">
      <dgm:prSet presAssocID="{A98B443F-EE73-404D-9A3C-99A79408A33A}" presName="Name50" presStyleLbl="parChTrans1D3" presStyleIdx="0" presStyleCnt="18"/>
      <dgm:spPr/>
    </dgm:pt>
    <dgm:pt modelId="{0C648D97-5C41-4F05-A0FD-391717B90B52}" type="pres">
      <dgm:prSet presAssocID="{448ECE2D-304A-48F2-A1B4-07A00E8667D9}" presName="hierRoot2" presStyleCnt="0">
        <dgm:presLayoutVars>
          <dgm:hierBranch val="r"/>
        </dgm:presLayoutVars>
      </dgm:prSet>
      <dgm:spPr/>
    </dgm:pt>
    <dgm:pt modelId="{5D7C1916-17AA-4C35-9DFE-BCB4DA2E5E17}" type="pres">
      <dgm:prSet presAssocID="{448ECE2D-304A-48F2-A1B4-07A00E8667D9}" presName="rootComposite" presStyleCnt="0"/>
      <dgm:spPr/>
    </dgm:pt>
    <dgm:pt modelId="{A791A43D-DB9D-4F81-A007-064D8F7330F1}" type="pres">
      <dgm:prSet presAssocID="{448ECE2D-304A-48F2-A1B4-07A00E8667D9}" presName="rootText" presStyleLbl="node3" presStyleIdx="0" presStyleCnt="18">
        <dgm:presLayoutVars>
          <dgm:chPref val="3"/>
        </dgm:presLayoutVars>
      </dgm:prSet>
      <dgm:spPr/>
    </dgm:pt>
    <dgm:pt modelId="{77410A3A-A65E-41DB-9A32-CE2EDB3D0963}" type="pres">
      <dgm:prSet presAssocID="{448ECE2D-304A-48F2-A1B4-07A00E8667D9}" presName="rootConnector" presStyleLbl="node3" presStyleIdx="0" presStyleCnt="18"/>
      <dgm:spPr/>
    </dgm:pt>
    <dgm:pt modelId="{EFCB5F4A-AB90-4A62-B150-B437C07C5D7A}" type="pres">
      <dgm:prSet presAssocID="{448ECE2D-304A-48F2-A1B4-07A00E8667D9}" presName="hierChild4" presStyleCnt="0"/>
      <dgm:spPr/>
    </dgm:pt>
    <dgm:pt modelId="{EDB6FA58-B98D-4B74-9CAB-7A278AA29912}" type="pres">
      <dgm:prSet presAssocID="{448ECE2D-304A-48F2-A1B4-07A00E8667D9}" presName="hierChild5" presStyleCnt="0"/>
      <dgm:spPr/>
    </dgm:pt>
    <dgm:pt modelId="{C45EF7DA-58F2-47F7-A13F-44D01DCC1AA7}" type="pres">
      <dgm:prSet presAssocID="{962F0E67-5E99-47D9-A292-515A02BE219E}" presName="Name50" presStyleLbl="parChTrans1D3" presStyleIdx="1" presStyleCnt="18"/>
      <dgm:spPr/>
    </dgm:pt>
    <dgm:pt modelId="{A9ADEBE3-C077-47F7-87D6-296A7359613E}" type="pres">
      <dgm:prSet presAssocID="{677B7E49-BBD9-4EF5-829C-F96357018340}" presName="hierRoot2" presStyleCnt="0">
        <dgm:presLayoutVars>
          <dgm:hierBranch val="r"/>
        </dgm:presLayoutVars>
      </dgm:prSet>
      <dgm:spPr/>
    </dgm:pt>
    <dgm:pt modelId="{4D52E7C1-59B1-4161-911D-EBE85C4A6293}" type="pres">
      <dgm:prSet presAssocID="{677B7E49-BBD9-4EF5-829C-F96357018340}" presName="rootComposite" presStyleCnt="0"/>
      <dgm:spPr/>
    </dgm:pt>
    <dgm:pt modelId="{7EBACA64-E0B6-4E56-A931-03284B604223}" type="pres">
      <dgm:prSet presAssocID="{677B7E49-BBD9-4EF5-829C-F96357018340}" presName="rootText" presStyleLbl="node3" presStyleIdx="1" presStyleCnt="18">
        <dgm:presLayoutVars>
          <dgm:chPref val="3"/>
        </dgm:presLayoutVars>
      </dgm:prSet>
      <dgm:spPr/>
    </dgm:pt>
    <dgm:pt modelId="{D502F956-9368-4C29-91C9-064A72649443}" type="pres">
      <dgm:prSet presAssocID="{677B7E49-BBD9-4EF5-829C-F96357018340}" presName="rootConnector" presStyleLbl="node3" presStyleIdx="1" presStyleCnt="18"/>
      <dgm:spPr/>
    </dgm:pt>
    <dgm:pt modelId="{03374CDE-35E2-41F5-AA5A-6BCC59ED5CE0}" type="pres">
      <dgm:prSet presAssocID="{677B7E49-BBD9-4EF5-829C-F96357018340}" presName="hierChild4" presStyleCnt="0"/>
      <dgm:spPr/>
    </dgm:pt>
    <dgm:pt modelId="{8C2DD1EF-813F-47B0-BAE4-A3E10E533F48}" type="pres">
      <dgm:prSet presAssocID="{677B7E49-BBD9-4EF5-829C-F96357018340}" presName="hierChild5" presStyleCnt="0"/>
      <dgm:spPr/>
    </dgm:pt>
    <dgm:pt modelId="{91E7E8C3-DFB3-46BC-AA21-6309729E37FD}" type="pres">
      <dgm:prSet presAssocID="{16671DFC-5381-4EEE-B87E-B7E4A9C1D4C9}" presName="Name50" presStyleLbl="parChTrans1D3" presStyleIdx="2" presStyleCnt="18"/>
      <dgm:spPr/>
    </dgm:pt>
    <dgm:pt modelId="{218D042D-EA67-43EE-81FC-8F8C1C8FBA9C}" type="pres">
      <dgm:prSet presAssocID="{906DC18D-3F91-4F40-B2C1-424D777F2C76}" presName="hierRoot2" presStyleCnt="0">
        <dgm:presLayoutVars>
          <dgm:hierBranch val="r"/>
        </dgm:presLayoutVars>
      </dgm:prSet>
      <dgm:spPr/>
    </dgm:pt>
    <dgm:pt modelId="{D2D4A556-A617-4F06-A498-19061DC4F875}" type="pres">
      <dgm:prSet presAssocID="{906DC18D-3F91-4F40-B2C1-424D777F2C76}" presName="rootComposite" presStyleCnt="0"/>
      <dgm:spPr/>
    </dgm:pt>
    <dgm:pt modelId="{D582E91C-2ECB-427F-9AFB-A359B9F800B4}" type="pres">
      <dgm:prSet presAssocID="{906DC18D-3F91-4F40-B2C1-424D777F2C76}" presName="rootText" presStyleLbl="node3" presStyleIdx="2" presStyleCnt="18">
        <dgm:presLayoutVars>
          <dgm:chPref val="3"/>
        </dgm:presLayoutVars>
      </dgm:prSet>
      <dgm:spPr/>
    </dgm:pt>
    <dgm:pt modelId="{539965CA-AC0B-4C47-9425-EB6E628C5C11}" type="pres">
      <dgm:prSet presAssocID="{906DC18D-3F91-4F40-B2C1-424D777F2C76}" presName="rootConnector" presStyleLbl="node3" presStyleIdx="2" presStyleCnt="18"/>
      <dgm:spPr/>
    </dgm:pt>
    <dgm:pt modelId="{8711496A-997C-4C58-966D-FCA3D30075D9}" type="pres">
      <dgm:prSet presAssocID="{906DC18D-3F91-4F40-B2C1-424D777F2C76}" presName="hierChild4" presStyleCnt="0"/>
      <dgm:spPr/>
    </dgm:pt>
    <dgm:pt modelId="{173694BE-4CCB-4436-BEA0-8D0AB4F2657E}" type="pres">
      <dgm:prSet presAssocID="{906DC18D-3F91-4F40-B2C1-424D777F2C76}" presName="hierChild5" presStyleCnt="0"/>
      <dgm:spPr/>
    </dgm:pt>
    <dgm:pt modelId="{1767C3D3-7228-4993-BEB8-60F24F0B43B1}" type="pres">
      <dgm:prSet presAssocID="{BA26ECC6-E503-49D1-9B8E-74551AF1FD6A}" presName="Name50" presStyleLbl="parChTrans1D3" presStyleIdx="3" presStyleCnt="18"/>
      <dgm:spPr/>
    </dgm:pt>
    <dgm:pt modelId="{27651C16-AA67-449C-9FED-60FD6691F62B}" type="pres">
      <dgm:prSet presAssocID="{A52C8C60-92C6-4B4F-9FFE-9D6068F4BADA}" presName="hierRoot2" presStyleCnt="0">
        <dgm:presLayoutVars>
          <dgm:hierBranch val="r"/>
        </dgm:presLayoutVars>
      </dgm:prSet>
      <dgm:spPr/>
    </dgm:pt>
    <dgm:pt modelId="{84726B9D-0D02-41BD-8189-5CD61561F3BB}" type="pres">
      <dgm:prSet presAssocID="{A52C8C60-92C6-4B4F-9FFE-9D6068F4BADA}" presName="rootComposite" presStyleCnt="0"/>
      <dgm:spPr/>
    </dgm:pt>
    <dgm:pt modelId="{BE3E4E66-EE5E-4215-82CE-7CE8573C1AD5}" type="pres">
      <dgm:prSet presAssocID="{A52C8C60-92C6-4B4F-9FFE-9D6068F4BADA}" presName="rootText" presStyleLbl="node3" presStyleIdx="3" presStyleCnt="18">
        <dgm:presLayoutVars>
          <dgm:chPref val="3"/>
        </dgm:presLayoutVars>
      </dgm:prSet>
      <dgm:spPr/>
    </dgm:pt>
    <dgm:pt modelId="{608C63E8-50C5-4BFD-989A-C496FE48490E}" type="pres">
      <dgm:prSet presAssocID="{A52C8C60-92C6-4B4F-9FFE-9D6068F4BADA}" presName="rootConnector" presStyleLbl="node3" presStyleIdx="3" presStyleCnt="18"/>
      <dgm:spPr/>
    </dgm:pt>
    <dgm:pt modelId="{24631435-A86B-48D3-8D48-F4CCC6AE4E66}" type="pres">
      <dgm:prSet presAssocID="{A52C8C60-92C6-4B4F-9FFE-9D6068F4BADA}" presName="hierChild4" presStyleCnt="0"/>
      <dgm:spPr/>
    </dgm:pt>
    <dgm:pt modelId="{D902C47D-E633-4A22-9D85-055E2D3B6F12}" type="pres">
      <dgm:prSet presAssocID="{A52C8C60-92C6-4B4F-9FFE-9D6068F4BADA}" presName="hierChild5" presStyleCnt="0"/>
      <dgm:spPr/>
    </dgm:pt>
    <dgm:pt modelId="{D0FB8D3D-3113-4BCC-907A-3BCC4016CB7D}" type="pres">
      <dgm:prSet presAssocID="{E3C6C8E8-B170-415C-8F7E-1A4834776F44}" presName="hierChild5" presStyleCnt="0"/>
      <dgm:spPr/>
    </dgm:pt>
    <dgm:pt modelId="{F7347FC3-51C8-4BDA-9C14-190C15EC1C9C}" type="pres">
      <dgm:prSet presAssocID="{D20F3A3A-4775-4195-888B-468B19042787}" presName="Name35" presStyleLbl="parChTrans1D2" presStyleIdx="1" presStyleCnt="4"/>
      <dgm:spPr/>
    </dgm:pt>
    <dgm:pt modelId="{D8EA7155-AE34-4D03-B147-0EB315A59352}" type="pres">
      <dgm:prSet presAssocID="{A463F3C6-90F3-46D9-AFC0-17DBC53592E7}" presName="hierRoot2" presStyleCnt="0">
        <dgm:presLayoutVars>
          <dgm:hierBranch val="r"/>
        </dgm:presLayoutVars>
      </dgm:prSet>
      <dgm:spPr/>
    </dgm:pt>
    <dgm:pt modelId="{FE0BC713-9EE6-487B-8F66-357D7103FC23}" type="pres">
      <dgm:prSet presAssocID="{A463F3C6-90F3-46D9-AFC0-17DBC53592E7}" presName="rootComposite" presStyleCnt="0"/>
      <dgm:spPr/>
    </dgm:pt>
    <dgm:pt modelId="{B7A272B3-620C-411D-8F71-F8BD912F47FA}" type="pres">
      <dgm:prSet presAssocID="{A463F3C6-90F3-46D9-AFC0-17DBC53592E7}" presName="rootText" presStyleLbl="node2" presStyleIdx="1" presStyleCnt="4">
        <dgm:presLayoutVars>
          <dgm:chPref val="3"/>
        </dgm:presLayoutVars>
      </dgm:prSet>
      <dgm:spPr/>
    </dgm:pt>
    <dgm:pt modelId="{6EAF98AA-DA8A-47B0-9E9B-E421EFFBB448}" type="pres">
      <dgm:prSet presAssocID="{A463F3C6-90F3-46D9-AFC0-17DBC53592E7}" presName="rootConnector" presStyleLbl="node2" presStyleIdx="1" presStyleCnt="4"/>
      <dgm:spPr/>
    </dgm:pt>
    <dgm:pt modelId="{D5B33E09-1387-4FE7-B5F7-64843F01A66D}" type="pres">
      <dgm:prSet presAssocID="{A463F3C6-90F3-46D9-AFC0-17DBC53592E7}" presName="hierChild4" presStyleCnt="0"/>
      <dgm:spPr/>
    </dgm:pt>
    <dgm:pt modelId="{BB05CA3D-42B4-4274-9E92-0245CA455660}" type="pres">
      <dgm:prSet presAssocID="{357DE3CA-465B-4384-A4A7-80029477C765}" presName="Name50" presStyleLbl="parChTrans1D3" presStyleIdx="4" presStyleCnt="18"/>
      <dgm:spPr/>
    </dgm:pt>
    <dgm:pt modelId="{7A873E32-2DBB-4CF7-8714-1CFA8D4889A8}" type="pres">
      <dgm:prSet presAssocID="{4CC3A840-0B9B-4C3D-81D8-D75062BEACEE}" presName="hierRoot2" presStyleCnt="0">
        <dgm:presLayoutVars>
          <dgm:hierBranch val="r"/>
        </dgm:presLayoutVars>
      </dgm:prSet>
      <dgm:spPr/>
    </dgm:pt>
    <dgm:pt modelId="{8C1E4779-629F-4D57-BA3F-C4455D6BBFA4}" type="pres">
      <dgm:prSet presAssocID="{4CC3A840-0B9B-4C3D-81D8-D75062BEACEE}" presName="rootComposite" presStyleCnt="0"/>
      <dgm:spPr/>
    </dgm:pt>
    <dgm:pt modelId="{3AAC3B75-2C20-4261-9C1B-924EFB03BCF6}" type="pres">
      <dgm:prSet presAssocID="{4CC3A840-0B9B-4C3D-81D8-D75062BEACEE}" presName="rootText" presStyleLbl="node3" presStyleIdx="4" presStyleCnt="18">
        <dgm:presLayoutVars>
          <dgm:chPref val="3"/>
        </dgm:presLayoutVars>
      </dgm:prSet>
      <dgm:spPr/>
    </dgm:pt>
    <dgm:pt modelId="{A436450D-6A6A-469C-82EC-82A30CA50D1B}" type="pres">
      <dgm:prSet presAssocID="{4CC3A840-0B9B-4C3D-81D8-D75062BEACEE}" presName="rootConnector" presStyleLbl="node3" presStyleIdx="4" presStyleCnt="18"/>
      <dgm:spPr/>
    </dgm:pt>
    <dgm:pt modelId="{A94B427B-BC41-4394-AB4C-C135B626816D}" type="pres">
      <dgm:prSet presAssocID="{4CC3A840-0B9B-4C3D-81D8-D75062BEACEE}" presName="hierChild4" presStyleCnt="0"/>
      <dgm:spPr/>
    </dgm:pt>
    <dgm:pt modelId="{93CA3740-7518-4A63-AFD5-8520090931AE}" type="pres">
      <dgm:prSet presAssocID="{4CC3A840-0B9B-4C3D-81D8-D75062BEACEE}" presName="hierChild5" presStyleCnt="0"/>
      <dgm:spPr/>
    </dgm:pt>
    <dgm:pt modelId="{3B9ABCE8-25EE-43FF-958B-D3C79BD5D89D}" type="pres">
      <dgm:prSet presAssocID="{B21EBC23-D017-4EF0-8611-70F88F681964}" presName="Name50" presStyleLbl="parChTrans1D3" presStyleIdx="5" presStyleCnt="18"/>
      <dgm:spPr/>
    </dgm:pt>
    <dgm:pt modelId="{AC4E95F0-CF75-4E4C-8131-5DD29EE5A567}" type="pres">
      <dgm:prSet presAssocID="{4E0A6BA6-5D07-4CC2-8CFF-C81684B7FCE9}" presName="hierRoot2" presStyleCnt="0">
        <dgm:presLayoutVars>
          <dgm:hierBranch val="r"/>
        </dgm:presLayoutVars>
      </dgm:prSet>
      <dgm:spPr/>
    </dgm:pt>
    <dgm:pt modelId="{3D3522C0-35EA-450D-A5D9-698E88AA8720}" type="pres">
      <dgm:prSet presAssocID="{4E0A6BA6-5D07-4CC2-8CFF-C81684B7FCE9}" presName="rootComposite" presStyleCnt="0"/>
      <dgm:spPr/>
    </dgm:pt>
    <dgm:pt modelId="{D03D3C42-85EE-4285-9E7B-48225884A7D5}" type="pres">
      <dgm:prSet presAssocID="{4E0A6BA6-5D07-4CC2-8CFF-C81684B7FCE9}" presName="rootText" presStyleLbl="node3" presStyleIdx="5" presStyleCnt="18">
        <dgm:presLayoutVars>
          <dgm:chPref val="3"/>
        </dgm:presLayoutVars>
      </dgm:prSet>
      <dgm:spPr/>
    </dgm:pt>
    <dgm:pt modelId="{5AAA3938-01EA-4A2F-BB37-069569C26BD5}" type="pres">
      <dgm:prSet presAssocID="{4E0A6BA6-5D07-4CC2-8CFF-C81684B7FCE9}" presName="rootConnector" presStyleLbl="node3" presStyleIdx="5" presStyleCnt="18"/>
      <dgm:spPr/>
    </dgm:pt>
    <dgm:pt modelId="{FEDAE28C-4F46-4A3D-ADD2-C4429CBC3780}" type="pres">
      <dgm:prSet presAssocID="{4E0A6BA6-5D07-4CC2-8CFF-C81684B7FCE9}" presName="hierChild4" presStyleCnt="0"/>
      <dgm:spPr/>
    </dgm:pt>
    <dgm:pt modelId="{3DC3CD66-0967-448B-9DD1-5E3D8E863DEA}" type="pres">
      <dgm:prSet presAssocID="{4E0A6BA6-5D07-4CC2-8CFF-C81684B7FCE9}" presName="hierChild5" presStyleCnt="0"/>
      <dgm:spPr/>
    </dgm:pt>
    <dgm:pt modelId="{33A81298-F6F0-48ED-95D7-15AFCFE94F23}" type="pres">
      <dgm:prSet presAssocID="{0D8C9452-9F59-47C2-BAEE-C66C2BAE4B5F}" presName="Name50" presStyleLbl="parChTrans1D3" presStyleIdx="6" presStyleCnt="18"/>
      <dgm:spPr/>
    </dgm:pt>
    <dgm:pt modelId="{19CE0C70-7F74-49D3-8180-C0DF9E776F52}" type="pres">
      <dgm:prSet presAssocID="{CB7FF2F5-6923-4901-9D98-FEAD87F70623}" presName="hierRoot2" presStyleCnt="0">
        <dgm:presLayoutVars>
          <dgm:hierBranch val="r"/>
        </dgm:presLayoutVars>
      </dgm:prSet>
      <dgm:spPr/>
    </dgm:pt>
    <dgm:pt modelId="{4DFFC0EA-53B2-4E8A-AD07-F6791291EA1E}" type="pres">
      <dgm:prSet presAssocID="{CB7FF2F5-6923-4901-9D98-FEAD87F70623}" presName="rootComposite" presStyleCnt="0"/>
      <dgm:spPr/>
    </dgm:pt>
    <dgm:pt modelId="{AD8B8ED4-3FDF-4C61-AAA7-B59454151800}" type="pres">
      <dgm:prSet presAssocID="{CB7FF2F5-6923-4901-9D98-FEAD87F70623}" presName="rootText" presStyleLbl="node3" presStyleIdx="6" presStyleCnt="18">
        <dgm:presLayoutVars>
          <dgm:chPref val="3"/>
        </dgm:presLayoutVars>
      </dgm:prSet>
      <dgm:spPr/>
    </dgm:pt>
    <dgm:pt modelId="{E9579A63-16F6-4B22-B1BF-403DC29140A5}" type="pres">
      <dgm:prSet presAssocID="{CB7FF2F5-6923-4901-9D98-FEAD87F70623}" presName="rootConnector" presStyleLbl="node3" presStyleIdx="6" presStyleCnt="18"/>
      <dgm:spPr/>
    </dgm:pt>
    <dgm:pt modelId="{0CE99FEE-52E5-4608-8C37-DECC087A952E}" type="pres">
      <dgm:prSet presAssocID="{CB7FF2F5-6923-4901-9D98-FEAD87F70623}" presName="hierChild4" presStyleCnt="0"/>
      <dgm:spPr/>
    </dgm:pt>
    <dgm:pt modelId="{F2A327C9-FA26-4CBB-B59E-5641E0669327}" type="pres">
      <dgm:prSet presAssocID="{CB7FF2F5-6923-4901-9D98-FEAD87F70623}" presName="hierChild5" presStyleCnt="0"/>
      <dgm:spPr/>
    </dgm:pt>
    <dgm:pt modelId="{AF178720-E094-4E9B-9F2D-2D4F54294556}" type="pres">
      <dgm:prSet presAssocID="{43B56733-991A-4A7E-A719-3E8DFB91D857}" presName="Name50" presStyleLbl="parChTrans1D3" presStyleIdx="7" presStyleCnt="18"/>
      <dgm:spPr/>
    </dgm:pt>
    <dgm:pt modelId="{6F5CA59B-A132-47FF-8EE7-53977475D75E}" type="pres">
      <dgm:prSet presAssocID="{09A82A95-1FCE-42DB-BD14-F09DB669E541}" presName="hierRoot2" presStyleCnt="0">
        <dgm:presLayoutVars>
          <dgm:hierBranch val="r"/>
        </dgm:presLayoutVars>
      </dgm:prSet>
      <dgm:spPr/>
    </dgm:pt>
    <dgm:pt modelId="{CEAD3F76-2016-4F8D-8727-403C026795CB}" type="pres">
      <dgm:prSet presAssocID="{09A82A95-1FCE-42DB-BD14-F09DB669E541}" presName="rootComposite" presStyleCnt="0"/>
      <dgm:spPr/>
    </dgm:pt>
    <dgm:pt modelId="{C5B7EE70-C4A6-4CD8-8E0D-342FEF055AC7}" type="pres">
      <dgm:prSet presAssocID="{09A82A95-1FCE-42DB-BD14-F09DB669E541}" presName="rootText" presStyleLbl="node3" presStyleIdx="7" presStyleCnt="18">
        <dgm:presLayoutVars>
          <dgm:chPref val="3"/>
        </dgm:presLayoutVars>
      </dgm:prSet>
      <dgm:spPr/>
    </dgm:pt>
    <dgm:pt modelId="{E9F3F56E-D86D-468A-A21A-378872160E2E}" type="pres">
      <dgm:prSet presAssocID="{09A82A95-1FCE-42DB-BD14-F09DB669E541}" presName="rootConnector" presStyleLbl="node3" presStyleIdx="7" presStyleCnt="18"/>
      <dgm:spPr/>
    </dgm:pt>
    <dgm:pt modelId="{3208B282-7784-4219-98CD-054F464C11E4}" type="pres">
      <dgm:prSet presAssocID="{09A82A95-1FCE-42DB-BD14-F09DB669E541}" presName="hierChild4" presStyleCnt="0"/>
      <dgm:spPr/>
    </dgm:pt>
    <dgm:pt modelId="{931B06F3-AF3D-4270-9D7D-9E00543E34D5}" type="pres">
      <dgm:prSet presAssocID="{09A82A95-1FCE-42DB-BD14-F09DB669E541}" presName="hierChild5" presStyleCnt="0"/>
      <dgm:spPr/>
    </dgm:pt>
    <dgm:pt modelId="{1E4FDE63-8EE8-47AA-B45A-04DDCB1EEE12}" type="pres">
      <dgm:prSet presAssocID="{FB53C57B-3AB0-4414-AE25-B9EAF85B1DAF}" presName="Name50" presStyleLbl="parChTrans1D3" presStyleIdx="8" presStyleCnt="18"/>
      <dgm:spPr/>
    </dgm:pt>
    <dgm:pt modelId="{4F5081F4-B727-4F8F-ACEF-0ACF3DFCA2B2}" type="pres">
      <dgm:prSet presAssocID="{D5997161-31A5-42DC-A607-6AC919AF4FB2}" presName="hierRoot2" presStyleCnt="0">
        <dgm:presLayoutVars>
          <dgm:hierBranch val="r"/>
        </dgm:presLayoutVars>
      </dgm:prSet>
      <dgm:spPr/>
    </dgm:pt>
    <dgm:pt modelId="{14BD7823-602B-4885-829E-E7CD04C707F8}" type="pres">
      <dgm:prSet presAssocID="{D5997161-31A5-42DC-A607-6AC919AF4FB2}" presName="rootComposite" presStyleCnt="0"/>
      <dgm:spPr/>
    </dgm:pt>
    <dgm:pt modelId="{0C195ABC-0891-4EDC-98B4-D9EAAF5A6813}" type="pres">
      <dgm:prSet presAssocID="{D5997161-31A5-42DC-A607-6AC919AF4FB2}" presName="rootText" presStyleLbl="node3" presStyleIdx="8" presStyleCnt="18">
        <dgm:presLayoutVars>
          <dgm:chPref val="3"/>
        </dgm:presLayoutVars>
      </dgm:prSet>
      <dgm:spPr/>
    </dgm:pt>
    <dgm:pt modelId="{A38C8979-052E-406A-8D22-6E2B7CCA3652}" type="pres">
      <dgm:prSet presAssocID="{D5997161-31A5-42DC-A607-6AC919AF4FB2}" presName="rootConnector" presStyleLbl="node3" presStyleIdx="8" presStyleCnt="18"/>
      <dgm:spPr/>
    </dgm:pt>
    <dgm:pt modelId="{16CB3A29-91D9-4597-B0C6-4B48804C6501}" type="pres">
      <dgm:prSet presAssocID="{D5997161-31A5-42DC-A607-6AC919AF4FB2}" presName="hierChild4" presStyleCnt="0"/>
      <dgm:spPr/>
    </dgm:pt>
    <dgm:pt modelId="{912E7557-C73F-492A-AFD5-DB4BAB822AA9}" type="pres">
      <dgm:prSet presAssocID="{D5997161-31A5-42DC-A607-6AC919AF4FB2}" presName="hierChild5" presStyleCnt="0"/>
      <dgm:spPr/>
    </dgm:pt>
    <dgm:pt modelId="{4465F676-871E-4221-9762-3048136DD1BD}" type="pres">
      <dgm:prSet presAssocID="{E2A26842-D0E4-483C-A235-9C3E233BD962}" presName="Name50" presStyleLbl="parChTrans1D3" presStyleIdx="9" presStyleCnt="18"/>
      <dgm:spPr/>
    </dgm:pt>
    <dgm:pt modelId="{FBCBC842-849A-4E6B-A17D-5D77E298E402}" type="pres">
      <dgm:prSet presAssocID="{9DCB691F-C610-489A-AFDD-E6F70474ED32}" presName="hierRoot2" presStyleCnt="0">
        <dgm:presLayoutVars>
          <dgm:hierBranch val="r"/>
        </dgm:presLayoutVars>
      </dgm:prSet>
      <dgm:spPr/>
    </dgm:pt>
    <dgm:pt modelId="{268AC5B3-E178-42ED-AA8D-3ED1B02FB39E}" type="pres">
      <dgm:prSet presAssocID="{9DCB691F-C610-489A-AFDD-E6F70474ED32}" presName="rootComposite" presStyleCnt="0"/>
      <dgm:spPr/>
    </dgm:pt>
    <dgm:pt modelId="{F19EF192-F1E3-4CE1-8BA7-24E5CBE76698}" type="pres">
      <dgm:prSet presAssocID="{9DCB691F-C610-489A-AFDD-E6F70474ED32}" presName="rootText" presStyleLbl="node3" presStyleIdx="9" presStyleCnt="18">
        <dgm:presLayoutVars>
          <dgm:chPref val="3"/>
        </dgm:presLayoutVars>
      </dgm:prSet>
      <dgm:spPr/>
    </dgm:pt>
    <dgm:pt modelId="{C181BFF6-6484-4F01-9F04-D7D2EF94B595}" type="pres">
      <dgm:prSet presAssocID="{9DCB691F-C610-489A-AFDD-E6F70474ED32}" presName="rootConnector" presStyleLbl="node3" presStyleIdx="9" presStyleCnt="18"/>
      <dgm:spPr/>
    </dgm:pt>
    <dgm:pt modelId="{EC8B99C1-C52D-455B-9948-9294910B2E2C}" type="pres">
      <dgm:prSet presAssocID="{9DCB691F-C610-489A-AFDD-E6F70474ED32}" presName="hierChild4" presStyleCnt="0"/>
      <dgm:spPr/>
    </dgm:pt>
    <dgm:pt modelId="{4A0E26E0-308B-4FEF-90B6-6FBB044C0671}" type="pres">
      <dgm:prSet presAssocID="{9DCB691F-C610-489A-AFDD-E6F70474ED32}" presName="hierChild5" presStyleCnt="0"/>
      <dgm:spPr/>
    </dgm:pt>
    <dgm:pt modelId="{08498412-7479-4523-B843-136BD0D29B56}" type="pres">
      <dgm:prSet presAssocID="{A463F3C6-90F3-46D9-AFC0-17DBC53592E7}" presName="hierChild5" presStyleCnt="0"/>
      <dgm:spPr/>
    </dgm:pt>
    <dgm:pt modelId="{FAF2D458-9E21-4C27-AB46-C446430A7A51}" type="pres">
      <dgm:prSet presAssocID="{A9E262D4-79A8-4E4B-B13F-C7D921EFF2CA}" presName="Name35" presStyleLbl="parChTrans1D2" presStyleIdx="2" presStyleCnt="4"/>
      <dgm:spPr/>
    </dgm:pt>
    <dgm:pt modelId="{1844A961-6B48-4395-87F8-B78A47A82C88}" type="pres">
      <dgm:prSet presAssocID="{6E89C092-C79A-41BC-A4EC-22EBC8E2C42C}" presName="hierRoot2" presStyleCnt="0">
        <dgm:presLayoutVars>
          <dgm:hierBranch val="r"/>
        </dgm:presLayoutVars>
      </dgm:prSet>
      <dgm:spPr/>
    </dgm:pt>
    <dgm:pt modelId="{711BCC36-2A53-4011-98FB-651DEAE6F356}" type="pres">
      <dgm:prSet presAssocID="{6E89C092-C79A-41BC-A4EC-22EBC8E2C42C}" presName="rootComposite" presStyleCnt="0"/>
      <dgm:spPr/>
    </dgm:pt>
    <dgm:pt modelId="{33347478-1292-48E2-8D73-E9FABEEBCE07}" type="pres">
      <dgm:prSet presAssocID="{6E89C092-C79A-41BC-A4EC-22EBC8E2C42C}" presName="rootText" presStyleLbl="node2" presStyleIdx="2" presStyleCnt="4">
        <dgm:presLayoutVars>
          <dgm:chPref val="3"/>
        </dgm:presLayoutVars>
      </dgm:prSet>
      <dgm:spPr/>
    </dgm:pt>
    <dgm:pt modelId="{8470D92A-EE48-42C5-BE0E-C800775AC693}" type="pres">
      <dgm:prSet presAssocID="{6E89C092-C79A-41BC-A4EC-22EBC8E2C42C}" presName="rootConnector" presStyleLbl="node2" presStyleIdx="2" presStyleCnt="4"/>
      <dgm:spPr/>
    </dgm:pt>
    <dgm:pt modelId="{A58186B0-ABCC-4BAB-B5A8-750B2119F7EE}" type="pres">
      <dgm:prSet presAssocID="{6E89C092-C79A-41BC-A4EC-22EBC8E2C42C}" presName="hierChild4" presStyleCnt="0"/>
      <dgm:spPr/>
    </dgm:pt>
    <dgm:pt modelId="{289ADEBF-EB37-4EDA-89C9-4696C13E3F76}" type="pres">
      <dgm:prSet presAssocID="{964673B2-6E99-4DC7-827C-3EFA5544E4D1}" presName="Name50" presStyleLbl="parChTrans1D3" presStyleIdx="10" presStyleCnt="18"/>
      <dgm:spPr/>
    </dgm:pt>
    <dgm:pt modelId="{8315C42D-7BBB-43F2-9C3B-DDFB0263132E}" type="pres">
      <dgm:prSet presAssocID="{E7EB0147-C740-4B8C-B31C-3B75B650E1E2}" presName="hierRoot2" presStyleCnt="0">
        <dgm:presLayoutVars>
          <dgm:hierBranch val="r"/>
        </dgm:presLayoutVars>
      </dgm:prSet>
      <dgm:spPr/>
    </dgm:pt>
    <dgm:pt modelId="{C2BF6AFF-7FEE-44EE-AC82-A7EAE48FA078}" type="pres">
      <dgm:prSet presAssocID="{E7EB0147-C740-4B8C-B31C-3B75B650E1E2}" presName="rootComposite" presStyleCnt="0"/>
      <dgm:spPr/>
    </dgm:pt>
    <dgm:pt modelId="{340EE225-A401-4E7A-8CA4-975C8253E86E}" type="pres">
      <dgm:prSet presAssocID="{E7EB0147-C740-4B8C-B31C-3B75B650E1E2}" presName="rootText" presStyleLbl="node3" presStyleIdx="10" presStyleCnt="18">
        <dgm:presLayoutVars>
          <dgm:chPref val="3"/>
        </dgm:presLayoutVars>
      </dgm:prSet>
      <dgm:spPr/>
    </dgm:pt>
    <dgm:pt modelId="{F338A92E-A3E0-4BD6-AAEF-0D88E7707FE6}" type="pres">
      <dgm:prSet presAssocID="{E7EB0147-C740-4B8C-B31C-3B75B650E1E2}" presName="rootConnector" presStyleLbl="node3" presStyleIdx="10" presStyleCnt="18"/>
      <dgm:spPr/>
    </dgm:pt>
    <dgm:pt modelId="{F51F907C-0377-4E25-9719-D9B8CECC88A7}" type="pres">
      <dgm:prSet presAssocID="{E7EB0147-C740-4B8C-B31C-3B75B650E1E2}" presName="hierChild4" presStyleCnt="0"/>
      <dgm:spPr/>
    </dgm:pt>
    <dgm:pt modelId="{0C14E923-DAD8-4391-AA95-9EFD3FE60077}" type="pres">
      <dgm:prSet presAssocID="{E7EB0147-C740-4B8C-B31C-3B75B650E1E2}" presName="hierChild5" presStyleCnt="0"/>
      <dgm:spPr/>
    </dgm:pt>
    <dgm:pt modelId="{31905A3E-68A6-425B-A0AE-140E8B836B41}" type="pres">
      <dgm:prSet presAssocID="{777C0A3E-1A0D-42FB-93CE-7D5094563FFC}" presName="Name50" presStyleLbl="parChTrans1D3" presStyleIdx="11" presStyleCnt="18"/>
      <dgm:spPr/>
    </dgm:pt>
    <dgm:pt modelId="{72DBE9EC-60E1-4D69-9373-630082D61BDF}" type="pres">
      <dgm:prSet presAssocID="{9E9B623C-8528-4064-AB39-154BC0737FA8}" presName="hierRoot2" presStyleCnt="0">
        <dgm:presLayoutVars>
          <dgm:hierBranch val="r"/>
        </dgm:presLayoutVars>
      </dgm:prSet>
      <dgm:spPr/>
    </dgm:pt>
    <dgm:pt modelId="{2EE36362-346D-419E-9E12-908AFEFE52C9}" type="pres">
      <dgm:prSet presAssocID="{9E9B623C-8528-4064-AB39-154BC0737FA8}" presName="rootComposite" presStyleCnt="0"/>
      <dgm:spPr/>
    </dgm:pt>
    <dgm:pt modelId="{DE851774-378C-4A29-B0CF-2455BAEE5AC6}" type="pres">
      <dgm:prSet presAssocID="{9E9B623C-8528-4064-AB39-154BC0737FA8}" presName="rootText" presStyleLbl="node3" presStyleIdx="11" presStyleCnt="18">
        <dgm:presLayoutVars>
          <dgm:chPref val="3"/>
        </dgm:presLayoutVars>
      </dgm:prSet>
      <dgm:spPr/>
    </dgm:pt>
    <dgm:pt modelId="{45D26B59-2CF6-468C-BDC6-73A839FA4B9C}" type="pres">
      <dgm:prSet presAssocID="{9E9B623C-8528-4064-AB39-154BC0737FA8}" presName="rootConnector" presStyleLbl="node3" presStyleIdx="11" presStyleCnt="18"/>
      <dgm:spPr/>
    </dgm:pt>
    <dgm:pt modelId="{85B132C4-4E93-4EE9-9701-3CF75AEE6D07}" type="pres">
      <dgm:prSet presAssocID="{9E9B623C-8528-4064-AB39-154BC0737FA8}" presName="hierChild4" presStyleCnt="0"/>
      <dgm:spPr/>
    </dgm:pt>
    <dgm:pt modelId="{EAC00327-55F4-4739-BB5B-369B20EF48B7}" type="pres">
      <dgm:prSet presAssocID="{9E9B623C-8528-4064-AB39-154BC0737FA8}" presName="hierChild5" presStyleCnt="0"/>
      <dgm:spPr/>
    </dgm:pt>
    <dgm:pt modelId="{40FDBCCA-6668-4D4A-AAD5-7B8D593CE770}" type="pres">
      <dgm:prSet presAssocID="{5AB6E383-2104-4EE7-9330-0076334A9253}" presName="Name50" presStyleLbl="parChTrans1D3" presStyleIdx="12" presStyleCnt="18"/>
      <dgm:spPr/>
    </dgm:pt>
    <dgm:pt modelId="{F1138912-4861-486D-B019-4341DF2270D3}" type="pres">
      <dgm:prSet presAssocID="{60F29FAB-5588-417D-B637-331681611007}" presName="hierRoot2" presStyleCnt="0">
        <dgm:presLayoutVars>
          <dgm:hierBranch val="r"/>
        </dgm:presLayoutVars>
      </dgm:prSet>
      <dgm:spPr/>
    </dgm:pt>
    <dgm:pt modelId="{414DBBD8-146E-4387-842F-84EA805C8596}" type="pres">
      <dgm:prSet presAssocID="{60F29FAB-5588-417D-B637-331681611007}" presName="rootComposite" presStyleCnt="0"/>
      <dgm:spPr/>
    </dgm:pt>
    <dgm:pt modelId="{C7B936FC-90F8-4D08-944B-91474BD1E6EF}" type="pres">
      <dgm:prSet presAssocID="{60F29FAB-5588-417D-B637-331681611007}" presName="rootText" presStyleLbl="node3" presStyleIdx="12" presStyleCnt="18">
        <dgm:presLayoutVars>
          <dgm:chPref val="3"/>
        </dgm:presLayoutVars>
      </dgm:prSet>
      <dgm:spPr/>
    </dgm:pt>
    <dgm:pt modelId="{F2941F11-CE37-4653-93A0-4E5F8536330C}" type="pres">
      <dgm:prSet presAssocID="{60F29FAB-5588-417D-B637-331681611007}" presName="rootConnector" presStyleLbl="node3" presStyleIdx="12" presStyleCnt="18"/>
      <dgm:spPr/>
    </dgm:pt>
    <dgm:pt modelId="{36A545C5-1F56-4BDF-B234-226A7A537CDA}" type="pres">
      <dgm:prSet presAssocID="{60F29FAB-5588-417D-B637-331681611007}" presName="hierChild4" presStyleCnt="0"/>
      <dgm:spPr/>
    </dgm:pt>
    <dgm:pt modelId="{627C550E-1372-4A6C-BC52-8479F68DEB8B}" type="pres">
      <dgm:prSet presAssocID="{60F29FAB-5588-417D-B637-331681611007}" presName="hierChild5" presStyleCnt="0"/>
      <dgm:spPr/>
    </dgm:pt>
    <dgm:pt modelId="{3718AC7B-78C4-438F-B0B1-0DDD46396916}" type="pres">
      <dgm:prSet presAssocID="{6E89C092-C79A-41BC-A4EC-22EBC8E2C42C}" presName="hierChild5" presStyleCnt="0"/>
      <dgm:spPr/>
    </dgm:pt>
    <dgm:pt modelId="{AC3B74EE-2F65-4ED3-A6FA-0183F7EB3942}" type="pres">
      <dgm:prSet presAssocID="{DB4E08F2-F3FB-41D5-9DF1-26501CE4DF7F}" presName="Name35" presStyleLbl="parChTrans1D2" presStyleIdx="3" presStyleCnt="4"/>
      <dgm:spPr/>
    </dgm:pt>
    <dgm:pt modelId="{B5E6DCE9-61C4-442E-AAA2-FC7AD0DE762E}" type="pres">
      <dgm:prSet presAssocID="{DC1B4F5C-FCC4-4984-B870-425472181A47}" presName="hierRoot2" presStyleCnt="0">
        <dgm:presLayoutVars>
          <dgm:hierBranch val="r"/>
        </dgm:presLayoutVars>
      </dgm:prSet>
      <dgm:spPr/>
    </dgm:pt>
    <dgm:pt modelId="{22E97745-A2F2-488B-B8B8-22B22EA9C0E1}" type="pres">
      <dgm:prSet presAssocID="{DC1B4F5C-FCC4-4984-B870-425472181A47}" presName="rootComposite" presStyleCnt="0"/>
      <dgm:spPr/>
    </dgm:pt>
    <dgm:pt modelId="{03C8D328-866C-41FF-97A4-93A660DAB2C1}" type="pres">
      <dgm:prSet presAssocID="{DC1B4F5C-FCC4-4984-B870-425472181A47}" presName="rootText" presStyleLbl="node2" presStyleIdx="3" presStyleCnt="4">
        <dgm:presLayoutVars>
          <dgm:chPref val="3"/>
        </dgm:presLayoutVars>
      </dgm:prSet>
      <dgm:spPr/>
    </dgm:pt>
    <dgm:pt modelId="{05853876-3096-4EBB-9BB5-85D5A1EF8856}" type="pres">
      <dgm:prSet presAssocID="{DC1B4F5C-FCC4-4984-B870-425472181A47}" presName="rootConnector" presStyleLbl="node2" presStyleIdx="3" presStyleCnt="4"/>
      <dgm:spPr/>
    </dgm:pt>
    <dgm:pt modelId="{BF68FAD2-922A-4184-B9EE-7B6953726131}" type="pres">
      <dgm:prSet presAssocID="{DC1B4F5C-FCC4-4984-B870-425472181A47}" presName="hierChild4" presStyleCnt="0"/>
      <dgm:spPr/>
    </dgm:pt>
    <dgm:pt modelId="{9B5356F5-709E-4B51-875F-F1CB41A04836}" type="pres">
      <dgm:prSet presAssocID="{2DC8D173-F21B-4665-9C0D-8AA23C7A6316}" presName="Name50" presStyleLbl="parChTrans1D3" presStyleIdx="13" presStyleCnt="18"/>
      <dgm:spPr/>
    </dgm:pt>
    <dgm:pt modelId="{A4611AFB-9BBA-449E-A585-99A48D2F120D}" type="pres">
      <dgm:prSet presAssocID="{69EC814B-E7CB-4325-839B-F22D65DBDECD}" presName="hierRoot2" presStyleCnt="0">
        <dgm:presLayoutVars>
          <dgm:hierBranch val="r"/>
        </dgm:presLayoutVars>
      </dgm:prSet>
      <dgm:spPr/>
    </dgm:pt>
    <dgm:pt modelId="{2852D119-A70D-477D-8658-03B2B8004D29}" type="pres">
      <dgm:prSet presAssocID="{69EC814B-E7CB-4325-839B-F22D65DBDECD}" presName="rootComposite" presStyleCnt="0"/>
      <dgm:spPr/>
    </dgm:pt>
    <dgm:pt modelId="{031B507F-7E0C-46FE-AA77-B480E81DAF4D}" type="pres">
      <dgm:prSet presAssocID="{69EC814B-E7CB-4325-839B-F22D65DBDECD}" presName="rootText" presStyleLbl="node3" presStyleIdx="13" presStyleCnt="18">
        <dgm:presLayoutVars>
          <dgm:chPref val="3"/>
        </dgm:presLayoutVars>
      </dgm:prSet>
      <dgm:spPr/>
    </dgm:pt>
    <dgm:pt modelId="{B139FB69-3804-4064-B768-7C00941B58B8}" type="pres">
      <dgm:prSet presAssocID="{69EC814B-E7CB-4325-839B-F22D65DBDECD}" presName="rootConnector" presStyleLbl="node3" presStyleIdx="13" presStyleCnt="18"/>
      <dgm:spPr/>
    </dgm:pt>
    <dgm:pt modelId="{2410DA46-7144-479E-920F-77F50AD98F49}" type="pres">
      <dgm:prSet presAssocID="{69EC814B-E7CB-4325-839B-F22D65DBDECD}" presName="hierChild4" presStyleCnt="0"/>
      <dgm:spPr/>
    </dgm:pt>
    <dgm:pt modelId="{4BE029EC-6378-415D-8C9E-E679133269C4}" type="pres">
      <dgm:prSet presAssocID="{69EC814B-E7CB-4325-839B-F22D65DBDECD}" presName="hierChild5" presStyleCnt="0"/>
      <dgm:spPr/>
    </dgm:pt>
    <dgm:pt modelId="{C0128BA5-B300-46B4-82DA-9A6E8B82FCC9}" type="pres">
      <dgm:prSet presAssocID="{FD68BB7A-C853-4B18-9E0F-669063A6FBBF}" presName="Name50" presStyleLbl="parChTrans1D3" presStyleIdx="14" presStyleCnt="18"/>
      <dgm:spPr/>
    </dgm:pt>
    <dgm:pt modelId="{F5B6FBE6-D750-4AEA-8D4F-D0E54C08D9AA}" type="pres">
      <dgm:prSet presAssocID="{1A029458-13B0-4234-AC44-1280E57ADB13}" presName="hierRoot2" presStyleCnt="0">
        <dgm:presLayoutVars>
          <dgm:hierBranch val="r"/>
        </dgm:presLayoutVars>
      </dgm:prSet>
      <dgm:spPr/>
    </dgm:pt>
    <dgm:pt modelId="{013D6BF1-067B-4689-9561-F9217C1A06D9}" type="pres">
      <dgm:prSet presAssocID="{1A029458-13B0-4234-AC44-1280E57ADB13}" presName="rootComposite" presStyleCnt="0"/>
      <dgm:spPr/>
    </dgm:pt>
    <dgm:pt modelId="{F5DAF7D0-651C-4386-80A6-629374EF8E0A}" type="pres">
      <dgm:prSet presAssocID="{1A029458-13B0-4234-AC44-1280E57ADB13}" presName="rootText" presStyleLbl="node3" presStyleIdx="14" presStyleCnt="18">
        <dgm:presLayoutVars>
          <dgm:chPref val="3"/>
        </dgm:presLayoutVars>
      </dgm:prSet>
      <dgm:spPr/>
    </dgm:pt>
    <dgm:pt modelId="{3F368FC7-3B96-404E-9C71-DD4E83E3D9F7}" type="pres">
      <dgm:prSet presAssocID="{1A029458-13B0-4234-AC44-1280E57ADB13}" presName="rootConnector" presStyleLbl="node3" presStyleIdx="14" presStyleCnt="18"/>
      <dgm:spPr/>
    </dgm:pt>
    <dgm:pt modelId="{3289904A-E03D-455A-BFAE-C12E8E1B99D7}" type="pres">
      <dgm:prSet presAssocID="{1A029458-13B0-4234-AC44-1280E57ADB13}" presName="hierChild4" presStyleCnt="0"/>
      <dgm:spPr/>
    </dgm:pt>
    <dgm:pt modelId="{4BE2224F-898B-447E-94E9-9B1DF0A39132}" type="pres">
      <dgm:prSet presAssocID="{1A029458-13B0-4234-AC44-1280E57ADB13}" presName="hierChild5" presStyleCnt="0"/>
      <dgm:spPr/>
    </dgm:pt>
    <dgm:pt modelId="{96CD409A-AD54-487A-AE09-28B859A197F5}" type="pres">
      <dgm:prSet presAssocID="{005ABCCA-9D06-48C0-83A6-84ACAAA492A7}" presName="Name50" presStyleLbl="parChTrans1D3" presStyleIdx="15" presStyleCnt="18"/>
      <dgm:spPr/>
    </dgm:pt>
    <dgm:pt modelId="{67F601D9-99D6-43CB-A593-9847E204DD2D}" type="pres">
      <dgm:prSet presAssocID="{3466E687-BF34-4331-BEAC-76B496A74FE3}" presName="hierRoot2" presStyleCnt="0">
        <dgm:presLayoutVars>
          <dgm:hierBranch val="r"/>
        </dgm:presLayoutVars>
      </dgm:prSet>
      <dgm:spPr/>
    </dgm:pt>
    <dgm:pt modelId="{C11388C7-6852-47CD-8553-D8A9F824618F}" type="pres">
      <dgm:prSet presAssocID="{3466E687-BF34-4331-BEAC-76B496A74FE3}" presName="rootComposite" presStyleCnt="0"/>
      <dgm:spPr/>
    </dgm:pt>
    <dgm:pt modelId="{E0EB33DA-2378-46F0-BDE9-00ECBBF7A786}" type="pres">
      <dgm:prSet presAssocID="{3466E687-BF34-4331-BEAC-76B496A74FE3}" presName="rootText" presStyleLbl="node3" presStyleIdx="15" presStyleCnt="18">
        <dgm:presLayoutVars>
          <dgm:chPref val="3"/>
        </dgm:presLayoutVars>
      </dgm:prSet>
      <dgm:spPr/>
    </dgm:pt>
    <dgm:pt modelId="{FC21C991-E401-4B26-B244-82421948027F}" type="pres">
      <dgm:prSet presAssocID="{3466E687-BF34-4331-BEAC-76B496A74FE3}" presName="rootConnector" presStyleLbl="node3" presStyleIdx="15" presStyleCnt="18"/>
      <dgm:spPr/>
    </dgm:pt>
    <dgm:pt modelId="{11805DC9-F774-4475-ADA3-B36C1BA2122F}" type="pres">
      <dgm:prSet presAssocID="{3466E687-BF34-4331-BEAC-76B496A74FE3}" presName="hierChild4" presStyleCnt="0"/>
      <dgm:spPr/>
    </dgm:pt>
    <dgm:pt modelId="{D494E9F0-8223-4A0E-AE5D-8F6F4D118A8B}" type="pres">
      <dgm:prSet presAssocID="{3466E687-BF34-4331-BEAC-76B496A74FE3}" presName="hierChild5" presStyleCnt="0"/>
      <dgm:spPr/>
    </dgm:pt>
    <dgm:pt modelId="{4EFE24AC-F3C3-4069-84E0-0CE2D52CAF66}" type="pres">
      <dgm:prSet presAssocID="{F5A1F862-D54A-4BDA-8B6C-0E2611C98CFD}" presName="Name50" presStyleLbl="parChTrans1D3" presStyleIdx="16" presStyleCnt="18"/>
      <dgm:spPr/>
    </dgm:pt>
    <dgm:pt modelId="{1B0336FD-5855-4EB9-A4F6-C5AE9723D893}" type="pres">
      <dgm:prSet presAssocID="{7A82F392-7007-40F0-A1CD-8D41B920D5D5}" presName="hierRoot2" presStyleCnt="0">
        <dgm:presLayoutVars>
          <dgm:hierBranch val="r"/>
        </dgm:presLayoutVars>
      </dgm:prSet>
      <dgm:spPr/>
    </dgm:pt>
    <dgm:pt modelId="{827505F8-62B8-4BB4-8186-F7D0BDC23C6F}" type="pres">
      <dgm:prSet presAssocID="{7A82F392-7007-40F0-A1CD-8D41B920D5D5}" presName="rootComposite" presStyleCnt="0"/>
      <dgm:spPr/>
    </dgm:pt>
    <dgm:pt modelId="{A966853A-0D3E-4FF0-A71B-8D284E63D1F8}" type="pres">
      <dgm:prSet presAssocID="{7A82F392-7007-40F0-A1CD-8D41B920D5D5}" presName="rootText" presStyleLbl="node3" presStyleIdx="16" presStyleCnt="18">
        <dgm:presLayoutVars>
          <dgm:chPref val="3"/>
        </dgm:presLayoutVars>
      </dgm:prSet>
      <dgm:spPr/>
    </dgm:pt>
    <dgm:pt modelId="{774F6303-6514-432A-BE13-A5EBC5465C96}" type="pres">
      <dgm:prSet presAssocID="{7A82F392-7007-40F0-A1CD-8D41B920D5D5}" presName="rootConnector" presStyleLbl="node3" presStyleIdx="16" presStyleCnt="18"/>
      <dgm:spPr/>
    </dgm:pt>
    <dgm:pt modelId="{00EAB9E3-E3C9-47E1-9DD8-EAA544ECA0ED}" type="pres">
      <dgm:prSet presAssocID="{7A82F392-7007-40F0-A1CD-8D41B920D5D5}" presName="hierChild4" presStyleCnt="0"/>
      <dgm:spPr/>
    </dgm:pt>
    <dgm:pt modelId="{24EA1648-F1B1-47AC-A755-8A8B855FB512}" type="pres">
      <dgm:prSet presAssocID="{7A82F392-7007-40F0-A1CD-8D41B920D5D5}" presName="hierChild5" presStyleCnt="0"/>
      <dgm:spPr/>
    </dgm:pt>
    <dgm:pt modelId="{4FB701B7-5A9C-4FC9-A1EF-C2645CACB58A}" type="pres">
      <dgm:prSet presAssocID="{377714CC-1D7F-403C-8454-E6E7FBAF7546}" presName="Name50" presStyleLbl="parChTrans1D3" presStyleIdx="17" presStyleCnt="18"/>
      <dgm:spPr/>
    </dgm:pt>
    <dgm:pt modelId="{1F21A530-5257-41FD-899E-9BA458C0B911}" type="pres">
      <dgm:prSet presAssocID="{2E4D49F8-8759-4A9D-B273-5E5ECC82F4FB}" presName="hierRoot2" presStyleCnt="0">
        <dgm:presLayoutVars>
          <dgm:hierBranch val="r"/>
        </dgm:presLayoutVars>
      </dgm:prSet>
      <dgm:spPr/>
    </dgm:pt>
    <dgm:pt modelId="{1DD25A3D-7E5B-4E4C-87D9-BC94629DA923}" type="pres">
      <dgm:prSet presAssocID="{2E4D49F8-8759-4A9D-B273-5E5ECC82F4FB}" presName="rootComposite" presStyleCnt="0"/>
      <dgm:spPr/>
    </dgm:pt>
    <dgm:pt modelId="{090EB7F5-EB4D-4402-BD42-0AFA3D796589}" type="pres">
      <dgm:prSet presAssocID="{2E4D49F8-8759-4A9D-B273-5E5ECC82F4FB}" presName="rootText" presStyleLbl="node3" presStyleIdx="17" presStyleCnt="18">
        <dgm:presLayoutVars>
          <dgm:chPref val="3"/>
        </dgm:presLayoutVars>
      </dgm:prSet>
      <dgm:spPr/>
    </dgm:pt>
    <dgm:pt modelId="{32E9C58F-03F1-4B14-BAEC-5B7AA79459B4}" type="pres">
      <dgm:prSet presAssocID="{2E4D49F8-8759-4A9D-B273-5E5ECC82F4FB}" presName="rootConnector" presStyleLbl="node3" presStyleIdx="17" presStyleCnt="18"/>
      <dgm:spPr/>
    </dgm:pt>
    <dgm:pt modelId="{0D028178-952F-4331-A549-78AD7BE48C8B}" type="pres">
      <dgm:prSet presAssocID="{2E4D49F8-8759-4A9D-B273-5E5ECC82F4FB}" presName="hierChild4" presStyleCnt="0"/>
      <dgm:spPr/>
    </dgm:pt>
    <dgm:pt modelId="{47439637-8D6A-4B28-8E26-DB3EC27BF4A5}" type="pres">
      <dgm:prSet presAssocID="{2E4D49F8-8759-4A9D-B273-5E5ECC82F4FB}" presName="hierChild5" presStyleCnt="0"/>
      <dgm:spPr/>
    </dgm:pt>
    <dgm:pt modelId="{C89A8726-5385-4F3B-B199-6A4C1337B98D}" type="pres">
      <dgm:prSet presAssocID="{DC1B4F5C-FCC4-4984-B870-425472181A47}" presName="hierChild5" presStyleCnt="0"/>
      <dgm:spPr/>
    </dgm:pt>
    <dgm:pt modelId="{58241C43-2221-4807-B477-F9C82D95A54B}" type="pres">
      <dgm:prSet presAssocID="{4D396D5F-D08E-4B0C-9AD3-4CB24361D821}" presName="hierChild3" presStyleCnt="0"/>
      <dgm:spPr/>
    </dgm:pt>
  </dgm:ptLst>
  <dgm:cxnLst>
    <dgm:cxn modelId="{8242FE92-03CD-4E4E-A495-1C4226DDC994}" type="presOf" srcId="{448ECE2D-304A-48F2-A1B4-07A00E8667D9}" destId="{A791A43D-DB9D-4F81-A007-064D8F7330F1}" srcOrd="0" destOrd="0" presId="urn:microsoft.com/office/officeart/2005/8/layout/orgChart1"/>
    <dgm:cxn modelId="{847FD8A4-BC44-44BF-8411-C34F5445DFF6}" type="presOf" srcId="{962F0E67-5E99-47D9-A292-515A02BE219E}" destId="{C45EF7DA-58F2-47F7-A13F-44D01DCC1AA7}" srcOrd="0" destOrd="0" presId="urn:microsoft.com/office/officeart/2005/8/layout/orgChart1"/>
    <dgm:cxn modelId="{D238D6B7-3410-4B8E-9B7D-E3A3739BA2A5}" type="presOf" srcId="{DC1B4F5C-FCC4-4984-B870-425472181A47}" destId="{05853876-3096-4EBB-9BB5-85D5A1EF8856}" srcOrd="1" destOrd="0" presId="urn:microsoft.com/office/officeart/2005/8/layout/orgChart1"/>
    <dgm:cxn modelId="{02F6F375-CDC5-4104-ADFF-22E04104114E}" type="presOf" srcId="{BA26ECC6-E503-49D1-9B8E-74551AF1FD6A}" destId="{1767C3D3-7228-4993-BEB8-60F24F0B43B1}" srcOrd="0" destOrd="0" presId="urn:microsoft.com/office/officeart/2005/8/layout/orgChart1"/>
    <dgm:cxn modelId="{1ED9A951-9CBB-49AF-BBF2-4459EF0795AA}" type="presOf" srcId="{FB53C57B-3AB0-4414-AE25-B9EAF85B1DAF}" destId="{1E4FDE63-8EE8-47AA-B45A-04DDCB1EEE12}" srcOrd="0" destOrd="0" presId="urn:microsoft.com/office/officeart/2005/8/layout/orgChart1"/>
    <dgm:cxn modelId="{0CC9D47C-1CDB-45EC-B13A-3EB2FB3E66E1}" type="presOf" srcId="{6E89C092-C79A-41BC-A4EC-22EBC8E2C42C}" destId="{33347478-1292-48E2-8D73-E9FABEEBCE07}" srcOrd="0" destOrd="0" presId="urn:microsoft.com/office/officeart/2005/8/layout/orgChart1"/>
    <dgm:cxn modelId="{0DDE25A0-DB92-4FBB-8F5C-49532D821F06}" type="presOf" srcId="{4E0A6BA6-5D07-4CC2-8CFF-C81684B7FCE9}" destId="{5AAA3938-01EA-4A2F-BB37-069569C26BD5}" srcOrd="1" destOrd="0" presId="urn:microsoft.com/office/officeart/2005/8/layout/orgChart1"/>
    <dgm:cxn modelId="{743F6DC7-6F5E-41F9-B8D7-A65CE8E48963}" type="presOf" srcId="{3466E687-BF34-4331-BEAC-76B496A74FE3}" destId="{FC21C991-E401-4B26-B244-82421948027F}" srcOrd="1" destOrd="0" presId="urn:microsoft.com/office/officeart/2005/8/layout/orgChart1"/>
    <dgm:cxn modelId="{BD253FDB-BFB3-4BBC-A691-359CE3CD6846}" type="presOf" srcId="{5AB6E383-2104-4EE7-9330-0076334A9253}" destId="{40FDBCCA-6668-4D4A-AAD5-7B8D593CE770}" srcOrd="0" destOrd="0" presId="urn:microsoft.com/office/officeart/2005/8/layout/orgChart1"/>
    <dgm:cxn modelId="{1DCEA853-30C7-4E1B-A907-73A9896B8BB5}" type="presOf" srcId="{D20F3A3A-4775-4195-888B-468B19042787}" destId="{F7347FC3-51C8-4BDA-9C14-190C15EC1C9C}" srcOrd="0" destOrd="0" presId="urn:microsoft.com/office/officeart/2005/8/layout/orgChart1"/>
    <dgm:cxn modelId="{D5B98478-F862-4BB5-B4CC-D9AB5A673EF4}" type="presOf" srcId="{E3C6C8E8-B170-415C-8F7E-1A4834776F44}" destId="{1A190649-0699-4708-9E22-CBC45011715A}" srcOrd="0" destOrd="0" presId="urn:microsoft.com/office/officeart/2005/8/layout/orgChart1"/>
    <dgm:cxn modelId="{9DBA1810-C4DC-4657-83EB-0903019B07CB}" type="presOf" srcId="{906DC18D-3F91-4F40-B2C1-424D777F2C76}" destId="{D582E91C-2ECB-427F-9AFB-A359B9F800B4}" srcOrd="0" destOrd="0" presId="urn:microsoft.com/office/officeart/2005/8/layout/orgChart1"/>
    <dgm:cxn modelId="{CC8B5A6F-CD3F-4F7E-8D13-45E4DA46CB7F}" srcId="{4D396D5F-D08E-4B0C-9AD3-4CB24361D821}" destId="{E3C6C8E8-B170-415C-8F7E-1A4834776F44}" srcOrd="0" destOrd="0" parTransId="{FA09B8E0-31DF-4CBA-8413-72AD4980D2E6}" sibTransId="{7ABE0469-ECA7-4E1F-80AA-75FF8B4C35C8}"/>
    <dgm:cxn modelId="{B6B1F8E3-4AD2-4242-B6F8-EC36E5093007}" type="presOf" srcId="{43B56733-991A-4A7E-A719-3E8DFB91D857}" destId="{AF178720-E094-4E9B-9F2D-2D4F54294556}" srcOrd="0" destOrd="0" presId="urn:microsoft.com/office/officeart/2005/8/layout/orgChart1"/>
    <dgm:cxn modelId="{9C9F3CE3-5742-4858-ADB0-40F4E0DE4293}" srcId="{DC1B4F5C-FCC4-4984-B870-425472181A47}" destId="{1A029458-13B0-4234-AC44-1280E57ADB13}" srcOrd="1" destOrd="0" parTransId="{FD68BB7A-C853-4B18-9E0F-669063A6FBBF}" sibTransId="{1FF4AACF-8DD6-485B-947B-62C3095E09A4}"/>
    <dgm:cxn modelId="{42C55FDB-4A6F-480B-879C-B3664A0D5966}" srcId="{A463F3C6-90F3-46D9-AFC0-17DBC53592E7}" destId="{09A82A95-1FCE-42DB-BD14-F09DB669E541}" srcOrd="3" destOrd="0" parTransId="{43B56733-991A-4A7E-A719-3E8DFB91D857}" sibTransId="{348DF0E4-D6E2-40C0-ADF7-E8FE04EF5028}"/>
    <dgm:cxn modelId="{CF9B9753-CB70-4D36-BCD0-EAFBBE4344CA}" srcId="{DC1B4F5C-FCC4-4984-B870-425472181A47}" destId="{3466E687-BF34-4331-BEAC-76B496A74FE3}" srcOrd="2" destOrd="0" parTransId="{005ABCCA-9D06-48C0-83A6-84ACAAA492A7}" sibTransId="{8A072E36-A4B6-4C67-8412-731B1A98B00C}"/>
    <dgm:cxn modelId="{412BE22C-9629-4CA5-BDCB-EA0025DF317A}" type="presOf" srcId="{DB4E08F2-F3FB-41D5-9DF1-26501CE4DF7F}" destId="{AC3B74EE-2F65-4ED3-A6FA-0183F7EB3942}" srcOrd="0" destOrd="0" presId="urn:microsoft.com/office/officeart/2005/8/layout/orgChart1"/>
    <dgm:cxn modelId="{829527E4-6394-4806-8856-9A6AAF80264D}" srcId="{DC1B4F5C-FCC4-4984-B870-425472181A47}" destId="{69EC814B-E7CB-4325-839B-F22D65DBDECD}" srcOrd="0" destOrd="0" parTransId="{2DC8D173-F21B-4665-9C0D-8AA23C7A6316}" sibTransId="{E1B7BD30-EC15-4655-8F20-E9C2A1BB481E}"/>
    <dgm:cxn modelId="{B5A8BAD0-32B9-427C-B29F-523FA96E8BFB}" type="presOf" srcId="{4D396D5F-D08E-4B0C-9AD3-4CB24361D821}" destId="{470F47A3-E099-4BAD-8819-30F828949477}" srcOrd="1" destOrd="0" presId="urn:microsoft.com/office/officeart/2005/8/layout/orgChart1"/>
    <dgm:cxn modelId="{D3DDEA53-3E4F-40C0-80E4-B263B7F2CCA3}" type="presOf" srcId="{9DCB691F-C610-489A-AFDD-E6F70474ED32}" destId="{F19EF192-F1E3-4CE1-8BA7-24E5CBE76698}" srcOrd="0" destOrd="0" presId="urn:microsoft.com/office/officeart/2005/8/layout/orgChart1"/>
    <dgm:cxn modelId="{6A6E7508-9308-478E-A10A-28A4A2E1B0F9}" type="presOf" srcId="{A52C8C60-92C6-4B4F-9FFE-9D6068F4BADA}" destId="{BE3E4E66-EE5E-4215-82CE-7CE8573C1AD5}" srcOrd="0" destOrd="0" presId="urn:microsoft.com/office/officeart/2005/8/layout/orgChart1"/>
    <dgm:cxn modelId="{8499357A-B2FE-40E3-8ECD-3B95CF85EC5B}" type="presOf" srcId="{A9E262D4-79A8-4E4B-B13F-C7D921EFF2CA}" destId="{FAF2D458-9E21-4C27-AB46-C446430A7A51}" srcOrd="0" destOrd="0" presId="urn:microsoft.com/office/officeart/2005/8/layout/orgChart1"/>
    <dgm:cxn modelId="{104AC0B9-FD99-4DCB-8882-FC255A15A637}" type="presOf" srcId="{1A029458-13B0-4234-AC44-1280E57ADB13}" destId="{3F368FC7-3B96-404E-9C71-DD4E83E3D9F7}" srcOrd="1" destOrd="0" presId="urn:microsoft.com/office/officeart/2005/8/layout/orgChart1"/>
    <dgm:cxn modelId="{A17091B9-0EF9-48F8-A72C-894DAE357C20}" type="presOf" srcId="{69EC814B-E7CB-4325-839B-F22D65DBDECD}" destId="{B139FB69-3804-4064-B768-7C00941B58B8}" srcOrd="1" destOrd="0" presId="urn:microsoft.com/office/officeart/2005/8/layout/orgChart1"/>
    <dgm:cxn modelId="{31B9003D-5691-415F-8084-23DF436B7549}" srcId="{E3C6C8E8-B170-415C-8F7E-1A4834776F44}" destId="{448ECE2D-304A-48F2-A1B4-07A00E8667D9}" srcOrd="0" destOrd="0" parTransId="{A98B443F-EE73-404D-9A3C-99A79408A33A}" sibTransId="{4C87D007-1480-44BA-B3BA-82E9E5D4B954}"/>
    <dgm:cxn modelId="{25842B65-77C9-4676-B12B-EFE832293D7C}" srcId="{6E89C092-C79A-41BC-A4EC-22EBC8E2C42C}" destId="{E7EB0147-C740-4B8C-B31C-3B75B650E1E2}" srcOrd="0" destOrd="0" parTransId="{964673B2-6E99-4DC7-827C-3EFA5544E4D1}" sibTransId="{EF13C37A-DA45-494A-BC01-AFDA6CD32898}"/>
    <dgm:cxn modelId="{BE9C7980-B8ED-4BD9-93CE-DE1E0701E207}" type="presOf" srcId="{A52C8C60-92C6-4B4F-9FFE-9D6068F4BADA}" destId="{608C63E8-50C5-4BFD-989A-C496FE48490E}" srcOrd="1" destOrd="0" presId="urn:microsoft.com/office/officeart/2005/8/layout/orgChart1"/>
    <dgm:cxn modelId="{AEA791F8-0E1A-496B-8A96-ABC5E8561AB3}" type="presOf" srcId="{D5997161-31A5-42DC-A607-6AC919AF4FB2}" destId="{A38C8979-052E-406A-8D22-6E2B7CCA3652}" srcOrd="1" destOrd="0" presId="urn:microsoft.com/office/officeart/2005/8/layout/orgChart1"/>
    <dgm:cxn modelId="{2AC4067F-23E7-4E97-BAA7-E6EE7824E7EA}" srcId="{A463F3C6-90F3-46D9-AFC0-17DBC53592E7}" destId="{CB7FF2F5-6923-4901-9D98-FEAD87F70623}" srcOrd="2" destOrd="0" parTransId="{0D8C9452-9F59-47C2-BAEE-C66C2BAE4B5F}" sibTransId="{0C68C460-A042-4896-8D45-BBAD41CC65CF}"/>
    <dgm:cxn modelId="{17C03F20-D891-425E-9ABC-ABA3671F8450}" srcId="{4D396D5F-D08E-4B0C-9AD3-4CB24361D821}" destId="{6E89C092-C79A-41BC-A4EC-22EBC8E2C42C}" srcOrd="2" destOrd="0" parTransId="{A9E262D4-79A8-4E4B-B13F-C7D921EFF2CA}" sibTransId="{F024CB33-3DE5-4C09-AADD-E56964FF4BCA}"/>
    <dgm:cxn modelId="{A87FDDFC-8748-4D8A-807E-48D41830E4A2}" srcId="{E3C6C8E8-B170-415C-8F7E-1A4834776F44}" destId="{677B7E49-BBD9-4EF5-829C-F96357018340}" srcOrd="1" destOrd="0" parTransId="{962F0E67-5E99-47D9-A292-515A02BE219E}" sibTransId="{AF9EEE2E-0DEC-4F00-876B-F24B4C157435}"/>
    <dgm:cxn modelId="{04384F6E-A41A-4CBF-8260-A570A105E490}" type="presOf" srcId="{E3C6C8E8-B170-415C-8F7E-1A4834776F44}" destId="{A5ABE2D9-419F-4EB9-8FA9-931E1BC9F27B}" srcOrd="1" destOrd="0" presId="urn:microsoft.com/office/officeart/2005/8/layout/orgChart1"/>
    <dgm:cxn modelId="{62540B29-3266-4119-BAC8-1D5203CEE6E1}" srcId="{DC1B4F5C-FCC4-4984-B870-425472181A47}" destId="{7A82F392-7007-40F0-A1CD-8D41B920D5D5}" srcOrd="3" destOrd="0" parTransId="{F5A1F862-D54A-4BDA-8B6C-0E2611C98CFD}" sibTransId="{7432CF94-E721-4B9E-96C8-E1BD4082F749}"/>
    <dgm:cxn modelId="{F41B2542-63B8-4642-82EF-C3CF001801C7}" type="presOf" srcId="{377714CC-1D7F-403C-8454-E6E7FBAF7546}" destId="{4FB701B7-5A9C-4FC9-A1EF-C2645CACB58A}" srcOrd="0" destOrd="0" presId="urn:microsoft.com/office/officeart/2005/8/layout/orgChart1"/>
    <dgm:cxn modelId="{375E6E1B-AA09-4450-A4E1-A45BB69C9EF3}" type="presOf" srcId="{69EC814B-E7CB-4325-839B-F22D65DBDECD}" destId="{031B507F-7E0C-46FE-AA77-B480E81DAF4D}" srcOrd="0" destOrd="0" presId="urn:microsoft.com/office/officeart/2005/8/layout/orgChart1"/>
    <dgm:cxn modelId="{C3AEB91D-2F52-48D0-8AF2-112FFD2C8207}" type="presOf" srcId="{FA09B8E0-31DF-4CBA-8413-72AD4980D2E6}" destId="{61D480E6-D73A-4819-BE99-161B7706A074}" srcOrd="0" destOrd="0" presId="urn:microsoft.com/office/officeart/2005/8/layout/orgChart1"/>
    <dgm:cxn modelId="{1075A15A-B364-42D6-86C8-98C9514FCC4B}" srcId="{6E89C092-C79A-41BC-A4EC-22EBC8E2C42C}" destId="{9E9B623C-8528-4064-AB39-154BC0737FA8}" srcOrd="1" destOrd="0" parTransId="{777C0A3E-1A0D-42FB-93CE-7D5094563FFC}" sibTransId="{DB5319B1-1EE4-46FD-BF36-67D440843963}"/>
    <dgm:cxn modelId="{DC92441C-B875-483E-91D9-43E19F8AC9A5}" srcId="{A463F3C6-90F3-46D9-AFC0-17DBC53592E7}" destId="{4E0A6BA6-5D07-4CC2-8CFF-C81684B7FCE9}" srcOrd="1" destOrd="0" parTransId="{B21EBC23-D017-4EF0-8611-70F88F681964}" sibTransId="{8C04A461-F1F4-4F82-AB33-C85E4966A6CB}"/>
    <dgm:cxn modelId="{BC29956B-D08D-4664-9851-24429D36EAA5}" type="presOf" srcId="{DC1B4F5C-FCC4-4984-B870-425472181A47}" destId="{03C8D328-866C-41FF-97A4-93A660DAB2C1}" srcOrd="0" destOrd="0" presId="urn:microsoft.com/office/officeart/2005/8/layout/orgChart1"/>
    <dgm:cxn modelId="{16382048-F735-459F-9416-F5E36B12A10F}" type="presOf" srcId="{1A029458-13B0-4234-AC44-1280E57ADB13}" destId="{F5DAF7D0-651C-4386-80A6-629374EF8E0A}" srcOrd="0" destOrd="0" presId="urn:microsoft.com/office/officeart/2005/8/layout/orgChart1"/>
    <dgm:cxn modelId="{935D2951-F00B-4BCA-A3F0-02889E548363}" type="presOf" srcId="{A463F3C6-90F3-46D9-AFC0-17DBC53592E7}" destId="{6EAF98AA-DA8A-47B0-9E9B-E421EFFBB448}" srcOrd="1" destOrd="0" presId="urn:microsoft.com/office/officeart/2005/8/layout/orgChart1"/>
    <dgm:cxn modelId="{F3BB941B-558F-4677-BFF0-6A0739607D7F}" type="presOf" srcId="{CB7FF2F5-6923-4901-9D98-FEAD87F70623}" destId="{E9579A63-16F6-4B22-B1BF-403DC29140A5}" srcOrd="1" destOrd="0" presId="urn:microsoft.com/office/officeart/2005/8/layout/orgChart1"/>
    <dgm:cxn modelId="{E8FC1563-C6D7-402E-9E5C-6233BF9CED07}" type="presOf" srcId="{09A82A95-1FCE-42DB-BD14-F09DB669E541}" destId="{C5B7EE70-C4A6-4CD8-8E0D-342FEF055AC7}" srcOrd="0" destOrd="0" presId="urn:microsoft.com/office/officeart/2005/8/layout/orgChart1"/>
    <dgm:cxn modelId="{F5CA2D17-9831-455B-9AB7-9324520E90B0}" type="presOf" srcId="{4E0A6BA6-5D07-4CC2-8CFF-C81684B7FCE9}" destId="{D03D3C42-85EE-4285-9E7B-48225884A7D5}" srcOrd="0" destOrd="0" presId="urn:microsoft.com/office/officeart/2005/8/layout/orgChart1"/>
    <dgm:cxn modelId="{6AF1F496-FC5D-4E61-BA5B-E20A371EC42C}" type="presOf" srcId="{357DE3CA-465B-4384-A4A7-80029477C765}" destId="{BB05CA3D-42B4-4274-9E92-0245CA455660}" srcOrd="0" destOrd="0" presId="urn:microsoft.com/office/officeart/2005/8/layout/orgChart1"/>
    <dgm:cxn modelId="{1E66CCFC-85C6-44AF-A200-BE035B6C327B}" type="presOf" srcId="{2DC8D173-F21B-4665-9C0D-8AA23C7A6316}" destId="{9B5356F5-709E-4B51-875F-F1CB41A04836}" srcOrd="0" destOrd="0" presId="urn:microsoft.com/office/officeart/2005/8/layout/orgChart1"/>
    <dgm:cxn modelId="{24351653-6592-4BC3-A5BC-DCFA2A3E9DEC}" type="presOf" srcId="{A673271D-6165-42EA-B61A-B9BA6A66865B}" destId="{4B7B9AC6-0C0C-4C65-BE0E-FBCA7C091CEC}" srcOrd="0" destOrd="0" presId="urn:microsoft.com/office/officeart/2005/8/layout/orgChart1"/>
    <dgm:cxn modelId="{475CEB61-DC78-4935-B8C7-9C7C711790DD}" srcId="{A463F3C6-90F3-46D9-AFC0-17DBC53592E7}" destId="{9DCB691F-C610-489A-AFDD-E6F70474ED32}" srcOrd="5" destOrd="0" parTransId="{E2A26842-D0E4-483C-A235-9C3E233BD962}" sibTransId="{8250F102-C2E0-478F-8496-D15C0852FE42}"/>
    <dgm:cxn modelId="{D7C26475-9D6A-4822-9611-C2385A781B7E}" type="presOf" srcId="{E7EB0147-C740-4B8C-B31C-3B75B650E1E2}" destId="{340EE225-A401-4E7A-8CA4-975C8253E86E}" srcOrd="0" destOrd="0" presId="urn:microsoft.com/office/officeart/2005/8/layout/orgChart1"/>
    <dgm:cxn modelId="{DE18D8B1-E452-4852-BB84-EB44DE51F03C}" type="presOf" srcId="{16671DFC-5381-4EEE-B87E-B7E4A9C1D4C9}" destId="{91E7E8C3-DFB3-46BC-AA21-6309729E37FD}" srcOrd="0" destOrd="0" presId="urn:microsoft.com/office/officeart/2005/8/layout/orgChart1"/>
    <dgm:cxn modelId="{81B3B441-72F7-4272-8394-A0571A085E45}" type="presOf" srcId="{2E4D49F8-8759-4A9D-B273-5E5ECC82F4FB}" destId="{090EB7F5-EB4D-4402-BD42-0AFA3D796589}" srcOrd="0" destOrd="0" presId="urn:microsoft.com/office/officeart/2005/8/layout/orgChart1"/>
    <dgm:cxn modelId="{B4088A99-5BA6-411E-B4AF-30D7BACD9198}" type="presOf" srcId="{E7EB0147-C740-4B8C-B31C-3B75B650E1E2}" destId="{F338A92E-A3E0-4BD6-AAEF-0D88E7707FE6}" srcOrd="1" destOrd="0" presId="urn:microsoft.com/office/officeart/2005/8/layout/orgChart1"/>
    <dgm:cxn modelId="{BB38788C-BE33-4C90-A533-C63F9716B1FD}" type="presOf" srcId="{60F29FAB-5588-417D-B637-331681611007}" destId="{F2941F11-CE37-4653-93A0-4E5F8536330C}" srcOrd="1" destOrd="0" presId="urn:microsoft.com/office/officeart/2005/8/layout/orgChart1"/>
    <dgm:cxn modelId="{C7D40BE0-758B-4503-8835-495ECEC2D665}" type="presOf" srcId="{448ECE2D-304A-48F2-A1B4-07A00E8667D9}" destId="{77410A3A-A65E-41DB-9A32-CE2EDB3D0963}" srcOrd="1" destOrd="0" presId="urn:microsoft.com/office/officeart/2005/8/layout/orgChart1"/>
    <dgm:cxn modelId="{4E2C06C2-9FEA-448D-B728-AE69857FA1BF}" type="presOf" srcId="{B21EBC23-D017-4EF0-8611-70F88F681964}" destId="{3B9ABCE8-25EE-43FF-958B-D3C79BD5D89D}" srcOrd="0" destOrd="0" presId="urn:microsoft.com/office/officeart/2005/8/layout/orgChart1"/>
    <dgm:cxn modelId="{166EEF4C-E025-4061-8A9B-7F8056186F2C}" type="presOf" srcId="{09A82A95-1FCE-42DB-BD14-F09DB669E541}" destId="{E9F3F56E-D86D-468A-A21A-378872160E2E}" srcOrd="1" destOrd="0" presId="urn:microsoft.com/office/officeart/2005/8/layout/orgChart1"/>
    <dgm:cxn modelId="{BAC3C6E0-2D56-44F3-A8A7-518DDE490101}" srcId="{A463F3C6-90F3-46D9-AFC0-17DBC53592E7}" destId="{D5997161-31A5-42DC-A607-6AC919AF4FB2}" srcOrd="4" destOrd="0" parTransId="{FB53C57B-3AB0-4414-AE25-B9EAF85B1DAF}" sibTransId="{4436A49A-34D0-4062-B256-4F35FDE2CFE4}"/>
    <dgm:cxn modelId="{01366FBF-3BC4-48E8-A8BA-0121FD34C9B7}" srcId="{E3C6C8E8-B170-415C-8F7E-1A4834776F44}" destId="{906DC18D-3F91-4F40-B2C1-424D777F2C76}" srcOrd="2" destOrd="0" parTransId="{16671DFC-5381-4EEE-B87E-B7E4A9C1D4C9}" sibTransId="{73C2904F-CC47-42EA-9F13-54B92A07AAD7}"/>
    <dgm:cxn modelId="{9856D37D-AF13-4AE2-8D2D-85330900460E}" type="presOf" srcId="{0D8C9452-9F59-47C2-BAEE-C66C2BAE4B5F}" destId="{33A81298-F6F0-48ED-95D7-15AFCFE94F23}" srcOrd="0" destOrd="0" presId="urn:microsoft.com/office/officeart/2005/8/layout/orgChart1"/>
    <dgm:cxn modelId="{79A6921F-0B33-44B7-B16B-A2F821C37309}" srcId="{A673271D-6165-42EA-B61A-B9BA6A66865B}" destId="{4D396D5F-D08E-4B0C-9AD3-4CB24361D821}" srcOrd="0" destOrd="0" parTransId="{CB30DABD-9856-47EB-9A34-8AC90FC46ED1}" sibTransId="{5F5BA3A7-95DF-476D-8E9C-959CF5A19B35}"/>
    <dgm:cxn modelId="{2226FDE0-1793-4B4E-B12D-1CB790AFE2D4}" type="presOf" srcId="{4CC3A840-0B9B-4C3D-81D8-D75062BEACEE}" destId="{3AAC3B75-2C20-4261-9C1B-924EFB03BCF6}" srcOrd="0" destOrd="0" presId="urn:microsoft.com/office/officeart/2005/8/layout/orgChart1"/>
    <dgm:cxn modelId="{FBE350FC-0130-4DD4-A005-FA60E176335F}" type="presOf" srcId="{60F29FAB-5588-417D-B637-331681611007}" destId="{C7B936FC-90F8-4D08-944B-91474BD1E6EF}" srcOrd="0" destOrd="0" presId="urn:microsoft.com/office/officeart/2005/8/layout/orgChart1"/>
    <dgm:cxn modelId="{FE62BBF3-779B-415C-958E-C869CD232F85}" type="presOf" srcId="{F5A1F862-D54A-4BDA-8B6C-0E2611C98CFD}" destId="{4EFE24AC-F3C3-4069-84E0-0CE2D52CAF66}" srcOrd="0" destOrd="0" presId="urn:microsoft.com/office/officeart/2005/8/layout/orgChart1"/>
    <dgm:cxn modelId="{AB6F471F-2C5A-457A-A154-5894E194F606}" type="presOf" srcId="{777C0A3E-1A0D-42FB-93CE-7D5094563FFC}" destId="{31905A3E-68A6-425B-A0AE-140E8B836B41}" srcOrd="0" destOrd="0" presId="urn:microsoft.com/office/officeart/2005/8/layout/orgChart1"/>
    <dgm:cxn modelId="{C9D78AE9-50CE-430F-8EC8-E96C6ECC9355}" type="presOf" srcId="{964673B2-6E99-4DC7-827C-3EFA5544E4D1}" destId="{289ADEBF-EB37-4EDA-89C9-4696C13E3F76}" srcOrd="0" destOrd="0" presId="urn:microsoft.com/office/officeart/2005/8/layout/orgChart1"/>
    <dgm:cxn modelId="{A47FACDE-9CBE-45C3-9440-024AFB2A1E3E}" type="presOf" srcId="{906DC18D-3F91-4F40-B2C1-424D777F2C76}" destId="{539965CA-AC0B-4C47-9425-EB6E628C5C11}" srcOrd="1" destOrd="0" presId="urn:microsoft.com/office/officeart/2005/8/layout/orgChart1"/>
    <dgm:cxn modelId="{20862DDA-4EF4-45D4-806C-8494805BE8B8}" type="presOf" srcId="{FD68BB7A-C853-4B18-9E0F-669063A6FBBF}" destId="{C0128BA5-B300-46B4-82DA-9A6E8B82FCC9}" srcOrd="0" destOrd="0" presId="urn:microsoft.com/office/officeart/2005/8/layout/orgChart1"/>
    <dgm:cxn modelId="{25EE79D3-1959-43C8-BC5A-C7F707C6440F}" type="presOf" srcId="{D5997161-31A5-42DC-A607-6AC919AF4FB2}" destId="{0C195ABC-0891-4EDC-98B4-D9EAAF5A6813}" srcOrd="0" destOrd="0" presId="urn:microsoft.com/office/officeart/2005/8/layout/orgChart1"/>
    <dgm:cxn modelId="{9C79365A-245C-46CE-B742-7DD0DDC2A62E}" srcId="{DC1B4F5C-FCC4-4984-B870-425472181A47}" destId="{2E4D49F8-8759-4A9D-B273-5E5ECC82F4FB}" srcOrd="4" destOrd="0" parTransId="{377714CC-1D7F-403C-8454-E6E7FBAF7546}" sibTransId="{D58F466D-EDE4-4214-9C44-204D5C781484}"/>
    <dgm:cxn modelId="{2CB1DA4B-2E61-4704-87E5-9E4D68DB173A}" type="presOf" srcId="{7A82F392-7007-40F0-A1CD-8D41B920D5D5}" destId="{774F6303-6514-432A-BE13-A5EBC5465C96}" srcOrd="1" destOrd="0" presId="urn:microsoft.com/office/officeart/2005/8/layout/orgChart1"/>
    <dgm:cxn modelId="{F0AAE0F6-0942-46D2-A65F-B206AD8D0DA9}" srcId="{4D396D5F-D08E-4B0C-9AD3-4CB24361D821}" destId="{A463F3C6-90F3-46D9-AFC0-17DBC53592E7}" srcOrd="1" destOrd="0" parTransId="{D20F3A3A-4775-4195-888B-468B19042787}" sibTransId="{CA7D4807-15DC-4E03-9FC2-7F95E1048CC2}"/>
    <dgm:cxn modelId="{D87E0184-601D-40CD-9798-A5C9507F6AC8}" type="presOf" srcId="{6E89C092-C79A-41BC-A4EC-22EBC8E2C42C}" destId="{8470D92A-EE48-42C5-BE0E-C800775AC693}" srcOrd="1" destOrd="0" presId="urn:microsoft.com/office/officeart/2005/8/layout/orgChart1"/>
    <dgm:cxn modelId="{17E416ED-3C1E-47BE-970C-F88F996EED27}" srcId="{A463F3C6-90F3-46D9-AFC0-17DBC53592E7}" destId="{4CC3A840-0B9B-4C3D-81D8-D75062BEACEE}" srcOrd="0" destOrd="0" parTransId="{357DE3CA-465B-4384-A4A7-80029477C765}" sibTransId="{D656CAF9-F14B-4300-983E-88FC89A3A45B}"/>
    <dgm:cxn modelId="{CA92C431-0F89-4633-A4E0-4BFB5F8EAF71}" type="presOf" srcId="{4D396D5F-D08E-4B0C-9AD3-4CB24361D821}" destId="{818D018F-A5D4-4724-8DA4-2A58E48D28EB}" srcOrd="0" destOrd="0" presId="urn:microsoft.com/office/officeart/2005/8/layout/orgChart1"/>
    <dgm:cxn modelId="{7529AFFD-FC9B-44B1-8FEB-1930F6A7C773}" type="presOf" srcId="{677B7E49-BBD9-4EF5-829C-F96357018340}" destId="{D502F956-9368-4C29-91C9-064A72649443}" srcOrd="1" destOrd="0" presId="urn:microsoft.com/office/officeart/2005/8/layout/orgChart1"/>
    <dgm:cxn modelId="{5863A67B-3E65-4DBC-9E65-DF096A7AB719}" type="presOf" srcId="{9E9B623C-8528-4064-AB39-154BC0737FA8}" destId="{45D26B59-2CF6-468C-BDC6-73A839FA4B9C}" srcOrd="1" destOrd="0" presId="urn:microsoft.com/office/officeart/2005/8/layout/orgChart1"/>
    <dgm:cxn modelId="{724F86FC-2328-4F00-94CA-343087611010}" type="presOf" srcId="{7A82F392-7007-40F0-A1CD-8D41B920D5D5}" destId="{A966853A-0D3E-4FF0-A71B-8D284E63D1F8}" srcOrd="0" destOrd="0" presId="urn:microsoft.com/office/officeart/2005/8/layout/orgChart1"/>
    <dgm:cxn modelId="{B7654F70-8FDA-43A2-BBA0-2190D111A244}" type="presOf" srcId="{2E4D49F8-8759-4A9D-B273-5E5ECC82F4FB}" destId="{32E9C58F-03F1-4B14-BAEC-5B7AA79459B4}" srcOrd="1" destOrd="0" presId="urn:microsoft.com/office/officeart/2005/8/layout/orgChart1"/>
    <dgm:cxn modelId="{81E81C55-96AE-4072-BABF-44BDF2238386}" type="presOf" srcId="{A98B443F-EE73-404D-9A3C-99A79408A33A}" destId="{53F4FEDC-31E9-40B3-8F11-C9141B284493}" srcOrd="0" destOrd="0" presId="urn:microsoft.com/office/officeart/2005/8/layout/orgChart1"/>
    <dgm:cxn modelId="{0C9AF9AB-AADB-4447-95C2-7731F5905FC0}" type="presOf" srcId="{9DCB691F-C610-489A-AFDD-E6F70474ED32}" destId="{C181BFF6-6484-4F01-9F04-D7D2EF94B595}" srcOrd="1" destOrd="0" presId="urn:microsoft.com/office/officeart/2005/8/layout/orgChart1"/>
    <dgm:cxn modelId="{C38D73A7-B4E0-43C4-9977-5FD068D26890}" type="presOf" srcId="{9E9B623C-8528-4064-AB39-154BC0737FA8}" destId="{DE851774-378C-4A29-B0CF-2455BAEE5AC6}" srcOrd="0" destOrd="0" presId="urn:microsoft.com/office/officeart/2005/8/layout/orgChart1"/>
    <dgm:cxn modelId="{6CE587C8-5ACC-4ADB-84E2-32FAFE69B691}" srcId="{E3C6C8E8-B170-415C-8F7E-1A4834776F44}" destId="{A52C8C60-92C6-4B4F-9FFE-9D6068F4BADA}" srcOrd="3" destOrd="0" parTransId="{BA26ECC6-E503-49D1-9B8E-74551AF1FD6A}" sibTransId="{F3BA066C-4DFF-434A-A9C5-433BAF4995B9}"/>
    <dgm:cxn modelId="{0C23F527-668E-428F-90E5-F13ADA62805A}" type="presOf" srcId="{CB7FF2F5-6923-4901-9D98-FEAD87F70623}" destId="{AD8B8ED4-3FDF-4C61-AAA7-B59454151800}" srcOrd="0" destOrd="0" presId="urn:microsoft.com/office/officeart/2005/8/layout/orgChart1"/>
    <dgm:cxn modelId="{C47FC9A9-FAD3-45C6-8379-9B0351E13146}" srcId="{4D396D5F-D08E-4B0C-9AD3-4CB24361D821}" destId="{DC1B4F5C-FCC4-4984-B870-425472181A47}" srcOrd="3" destOrd="0" parTransId="{DB4E08F2-F3FB-41D5-9DF1-26501CE4DF7F}" sibTransId="{40171441-5B3C-4F3E-8622-16247B1747FF}"/>
    <dgm:cxn modelId="{BDC52E2A-FEB8-443C-BDD7-CC3F68589A6C}" type="presOf" srcId="{677B7E49-BBD9-4EF5-829C-F96357018340}" destId="{7EBACA64-E0B6-4E56-A931-03284B604223}" srcOrd="0" destOrd="0" presId="urn:microsoft.com/office/officeart/2005/8/layout/orgChart1"/>
    <dgm:cxn modelId="{084BA48A-879C-42D8-AD30-AE031E68A3E6}" type="presOf" srcId="{A463F3C6-90F3-46D9-AFC0-17DBC53592E7}" destId="{B7A272B3-620C-411D-8F71-F8BD912F47FA}" srcOrd="0" destOrd="0" presId="urn:microsoft.com/office/officeart/2005/8/layout/orgChart1"/>
    <dgm:cxn modelId="{A044D085-08D6-41EE-A933-DE3F5D673CE1}" srcId="{6E89C092-C79A-41BC-A4EC-22EBC8E2C42C}" destId="{60F29FAB-5588-417D-B637-331681611007}" srcOrd="2" destOrd="0" parTransId="{5AB6E383-2104-4EE7-9330-0076334A9253}" sibTransId="{43F01C5E-EEE3-446A-A9EC-9C1E493C8D76}"/>
    <dgm:cxn modelId="{F4606602-F254-4C63-B383-15E9AD065B72}" type="presOf" srcId="{4CC3A840-0B9B-4C3D-81D8-D75062BEACEE}" destId="{A436450D-6A6A-469C-82EC-82A30CA50D1B}" srcOrd="1" destOrd="0" presId="urn:microsoft.com/office/officeart/2005/8/layout/orgChart1"/>
    <dgm:cxn modelId="{7FC93D60-732F-4816-A788-3F61C6E01D4B}" type="presOf" srcId="{E2A26842-D0E4-483C-A235-9C3E233BD962}" destId="{4465F676-871E-4221-9762-3048136DD1BD}" srcOrd="0" destOrd="0" presId="urn:microsoft.com/office/officeart/2005/8/layout/orgChart1"/>
    <dgm:cxn modelId="{A655BDFB-34E0-4F6C-A2B3-62886F36B48D}" type="presOf" srcId="{005ABCCA-9D06-48C0-83A6-84ACAAA492A7}" destId="{96CD409A-AD54-487A-AE09-28B859A197F5}" srcOrd="0" destOrd="0" presId="urn:microsoft.com/office/officeart/2005/8/layout/orgChart1"/>
    <dgm:cxn modelId="{56DDE7A9-156A-47A3-B5E8-6F696287A79F}" type="presOf" srcId="{3466E687-BF34-4331-BEAC-76B496A74FE3}" destId="{E0EB33DA-2378-46F0-BDE9-00ECBBF7A786}" srcOrd="0" destOrd="0" presId="urn:microsoft.com/office/officeart/2005/8/layout/orgChart1"/>
    <dgm:cxn modelId="{5E3A9BFD-C818-4458-BBFD-5BC7B128A625}" type="presParOf" srcId="{4B7B9AC6-0C0C-4C65-BE0E-FBCA7C091CEC}" destId="{E1561526-5284-47DD-A995-B34900F3C658}" srcOrd="0" destOrd="0" presId="urn:microsoft.com/office/officeart/2005/8/layout/orgChart1"/>
    <dgm:cxn modelId="{2DF51D2F-8629-405D-92F5-CA96B6F767A6}" type="presParOf" srcId="{E1561526-5284-47DD-A995-B34900F3C658}" destId="{90D9C094-7030-41C3-8E8D-87A93E13959C}" srcOrd="0" destOrd="0" presId="urn:microsoft.com/office/officeart/2005/8/layout/orgChart1"/>
    <dgm:cxn modelId="{A7FCBEB0-7485-4A8E-8259-1481B8AA6BD6}" type="presParOf" srcId="{90D9C094-7030-41C3-8E8D-87A93E13959C}" destId="{818D018F-A5D4-4724-8DA4-2A58E48D28EB}" srcOrd="0" destOrd="0" presId="urn:microsoft.com/office/officeart/2005/8/layout/orgChart1"/>
    <dgm:cxn modelId="{43C595AE-3E48-41E9-BD4A-59F2F319CC03}" type="presParOf" srcId="{90D9C094-7030-41C3-8E8D-87A93E13959C}" destId="{470F47A3-E099-4BAD-8819-30F828949477}" srcOrd="1" destOrd="0" presId="urn:microsoft.com/office/officeart/2005/8/layout/orgChart1"/>
    <dgm:cxn modelId="{862EF723-D1CA-484E-AA11-43425C84F406}" type="presParOf" srcId="{E1561526-5284-47DD-A995-B34900F3C658}" destId="{B07A0EE5-E57C-4816-B0AD-63B9C696C82F}" srcOrd="1" destOrd="0" presId="urn:microsoft.com/office/officeart/2005/8/layout/orgChart1"/>
    <dgm:cxn modelId="{91051EDC-1C0E-4A67-9899-5707FAA2BAEC}" type="presParOf" srcId="{B07A0EE5-E57C-4816-B0AD-63B9C696C82F}" destId="{61D480E6-D73A-4819-BE99-161B7706A074}" srcOrd="0" destOrd="0" presId="urn:microsoft.com/office/officeart/2005/8/layout/orgChart1"/>
    <dgm:cxn modelId="{7D3D739E-1946-4776-94A2-93276FB5F31C}" type="presParOf" srcId="{B07A0EE5-E57C-4816-B0AD-63B9C696C82F}" destId="{25626B5B-F98C-4A8E-A7D0-CABB03F5D11A}" srcOrd="1" destOrd="0" presId="urn:microsoft.com/office/officeart/2005/8/layout/orgChart1"/>
    <dgm:cxn modelId="{D40EDBDA-D30B-4B63-B26F-47CD809C699A}" type="presParOf" srcId="{25626B5B-F98C-4A8E-A7D0-CABB03F5D11A}" destId="{21F47822-7301-4F00-9B56-15632D3D214F}" srcOrd="0" destOrd="0" presId="urn:microsoft.com/office/officeart/2005/8/layout/orgChart1"/>
    <dgm:cxn modelId="{9424F26D-F10D-4919-910D-014F07C4FB6C}" type="presParOf" srcId="{21F47822-7301-4F00-9B56-15632D3D214F}" destId="{1A190649-0699-4708-9E22-CBC45011715A}" srcOrd="0" destOrd="0" presId="urn:microsoft.com/office/officeart/2005/8/layout/orgChart1"/>
    <dgm:cxn modelId="{1AF8F5AC-77B8-4AA7-AE9F-6B77F0CA46A5}" type="presParOf" srcId="{21F47822-7301-4F00-9B56-15632D3D214F}" destId="{A5ABE2D9-419F-4EB9-8FA9-931E1BC9F27B}" srcOrd="1" destOrd="0" presId="urn:microsoft.com/office/officeart/2005/8/layout/orgChart1"/>
    <dgm:cxn modelId="{1722FD40-8C27-453B-BB70-DB5ADFA9BB81}" type="presParOf" srcId="{25626B5B-F98C-4A8E-A7D0-CABB03F5D11A}" destId="{082D8531-6AD6-4E6F-A45F-9077C2F222DD}" srcOrd="1" destOrd="0" presId="urn:microsoft.com/office/officeart/2005/8/layout/orgChart1"/>
    <dgm:cxn modelId="{17E4944D-19FE-4F6C-8CF1-1F5708BF80C9}" type="presParOf" srcId="{082D8531-6AD6-4E6F-A45F-9077C2F222DD}" destId="{53F4FEDC-31E9-40B3-8F11-C9141B284493}" srcOrd="0" destOrd="0" presId="urn:microsoft.com/office/officeart/2005/8/layout/orgChart1"/>
    <dgm:cxn modelId="{07AC21E8-4D18-4D6E-8A0B-CF426B8BEDCB}" type="presParOf" srcId="{082D8531-6AD6-4E6F-A45F-9077C2F222DD}" destId="{0C648D97-5C41-4F05-A0FD-391717B90B52}" srcOrd="1" destOrd="0" presId="urn:microsoft.com/office/officeart/2005/8/layout/orgChart1"/>
    <dgm:cxn modelId="{765AD182-632D-4779-95CA-12A18AE2990D}" type="presParOf" srcId="{0C648D97-5C41-4F05-A0FD-391717B90B52}" destId="{5D7C1916-17AA-4C35-9DFE-BCB4DA2E5E17}" srcOrd="0" destOrd="0" presId="urn:microsoft.com/office/officeart/2005/8/layout/orgChart1"/>
    <dgm:cxn modelId="{1711C2D8-8CB3-44A9-87B8-B57D5FDCA37E}" type="presParOf" srcId="{5D7C1916-17AA-4C35-9DFE-BCB4DA2E5E17}" destId="{A791A43D-DB9D-4F81-A007-064D8F7330F1}" srcOrd="0" destOrd="0" presId="urn:microsoft.com/office/officeart/2005/8/layout/orgChart1"/>
    <dgm:cxn modelId="{DB563D0E-60C1-49AF-ADC3-1F7A32144F26}" type="presParOf" srcId="{5D7C1916-17AA-4C35-9DFE-BCB4DA2E5E17}" destId="{77410A3A-A65E-41DB-9A32-CE2EDB3D0963}" srcOrd="1" destOrd="0" presId="urn:microsoft.com/office/officeart/2005/8/layout/orgChart1"/>
    <dgm:cxn modelId="{1715628E-8D18-415E-B77A-87BCA3890642}" type="presParOf" srcId="{0C648D97-5C41-4F05-A0FD-391717B90B52}" destId="{EFCB5F4A-AB90-4A62-B150-B437C07C5D7A}" srcOrd="1" destOrd="0" presId="urn:microsoft.com/office/officeart/2005/8/layout/orgChart1"/>
    <dgm:cxn modelId="{4CDCF5AF-B799-4ABF-BF18-86650C6A9012}" type="presParOf" srcId="{0C648D97-5C41-4F05-A0FD-391717B90B52}" destId="{EDB6FA58-B98D-4B74-9CAB-7A278AA29912}" srcOrd="2" destOrd="0" presId="urn:microsoft.com/office/officeart/2005/8/layout/orgChart1"/>
    <dgm:cxn modelId="{0A90913E-6BD1-42DF-89F5-9106BEEC0926}" type="presParOf" srcId="{082D8531-6AD6-4E6F-A45F-9077C2F222DD}" destId="{C45EF7DA-58F2-47F7-A13F-44D01DCC1AA7}" srcOrd="2" destOrd="0" presId="urn:microsoft.com/office/officeart/2005/8/layout/orgChart1"/>
    <dgm:cxn modelId="{926F0008-8D62-49F0-9EAE-3F504CA1EFA2}" type="presParOf" srcId="{082D8531-6AD6-4E6F-A45F-9077C2F222DD}" destId="{A9ADEBE3-C077-47F7-87D6-296A7359613E}" srcOrd="3" destOrd="0" presId="urn:microsoft.com/office/officeart/2005/8/layout/orgChart1"/>
    <dgm:cxn modelId="{5D0D6ADF-EC6E-4BA3-9B2E-11583AB71C79}" type="presParOf" srcId="{A9ADEBE3-C077-47F7-87D6-296A7359613E}" destId="{4D52E7C1-59B1-4161-911D-EBE85C4A6293}" srcOrd="0" destOrd="0" presId="urn:microsoft.com/office/officeart/2005/8/layout/orgChart1"/>
    <dgm:cxn modelId="{068825C2-0291-40F3-AC68-D5A700F51436}" type="presParOf" srcId="{4D52E7C1-59B1-4161-911D-EBE85C4A6293}" destId="{7EBACA64-E0B6-4E56-A931-03284B604223}" srcOrd="0" destOrd="0" presId="urn:microsoft.com/office/officeart/2005/8/layout/orgChart1"/>
    <dgm:cxn modelId="{23E192E2-2601-4B6E-BD7C-8D35C10503AF}" type="presParOf" srcId="{4D52E7C1-59B1-4161-911D-EBE85C4A6293}" destId="{D502F956-9368-4C29-91C9-064A72649443}" srcOrd="1" destOrd="0" presId="urn:microsoft.com/office/officeart/2005/8/layout/orgChart1"/>
    <dgm:cxn modelId="{D618DFC2-F94D-4018-B4F4-7B8E3E3D4659}" type="presParOf" srcId="{A9ADEBE3-C077-47F7-87D6-296A7359613E}" destId="{03374CDE-35E2-41F5-AA5A-6BCC59ED5CE0}" srcOrd="1" destOrd="0" presId="urn:microsoft.com/office/officeart/2005/8/layout/orgChart1"/>
    <dgm:cxn modelId="{9AABD677-A011-4AB5-8C46-2CE2728CD727}" type="presParOf" srcId="{A9ADEBE3-C077-47F7-87D6-296A7359613E}" destId="{8C2DD1EF-813F-47B0-BAE4-A3E10E533F48}" srcOrd="2" destOrd="0" presId="urn:microsoft.com/office/officeart/2005/8/layout/orgChart1"/>
    <dgm:cxn modelId="{E9CE113F-10A9-48A7-8EDD-DFE65BC60177}" type="presParOf" srcId="{082D8531-6AD6-4E6F-A45F-9077C2F222DD}" destId="{91E7E8C3-DFB3-46BC-AA21-6309729E37FD}" srcOrd="4" destOrd="0" presId="urn:microsoft.com/office/officeart/2005/8/layout/orgChart1"/>
    <dgm:cxn modelId="{FED8DD5E-9668-4569-BBF6-62BD0E3F40B5}" type="presParOf" srcId="{082D8531-6AD6-4E6F-A45F-9077C2F222DD}" destId="{218D042D-EA67-43EE-81FC-8F8C1C8FBA9C}" srcOrd="5" destOrd="0" presId="urn:microsoft.com/office/officeart/2005/8/layout/orgChart1"/>
    <dgm:cxn modelId="{7E060147-D1BE-4374-816F-F6F4BF17F8EB}" type="presParOf" srcId="{218D042D-EA67-43EE-81FC-8F8C1C8FBA9C}" destId="{D2D4A556-A617-4F06-A498-19061DC4F875}" srcOrd="0" destOrd="0" presId="urn:microsoft.com/office/officeart/2005/8/layout/orgChart1"/>
    <dgm:cxn modelId="{86E01641-7681-4078-A347-4188045790BD}" type="presParOf" srcId="{D2D4A556-A617-4F06-A498-19061DC4F875}" destId="{D582E91C-2ECB-427F-9AFB-A359B9F800B4}" srcOrd="0" destOrd="0" presId="urn:microsoft.com/office/officeart/2005/8/layout/orgChart1"/>
    <dgm:cxn modelId="{2C727DE9-389A-4174-B5D2-4CA67F8D3762}" type="presParOf" srcId="{D2D4A556-A617-4F06-A498-19061DC4F875}" destId="{539965CA-AC0B-4C47-9425-EB6E628C5C11}" srcOrd="1" destOrd="0" presId="urn:microsoft.com/office/officeart/2005/8/layout/orgChart1"/>
    <dgm:cxn modelId="{D5890E8A-36D1-4EDF-A6BC-952CA4F6B40D}" type="presParOf" srcId="{218D042D-EA67-43EE-81FC-8F8C1C8FBA9C}" destId="{8711496A-997C-4C58-966D-FCA3D30075D9}" srcOrd="1" destOrd="0" presId="urn:microsoft.com/office/officeart/2005/8/layout/orgChart1"/>
    <dgm:cxn modelId="{F24711EF-50A7-4E39-A1B3-5DE1C9DD389A}" type="presParOf" srcId="{218D042D-EA67-43EE-81FC-8F8C1C8FBA9C}" destId="{173694BE-4CCB-4436-BEA0-8D0AB4F2657E}" srcOrd="2" destOrd="0" presId="urn:microsoft.com/office/officeart/2005/8/layout/orgChart1"/>
    <dgm:cxn modelId="{FC904E39-190C-41FE-9B93-E947B0EA55B4}" type="presParOf" srcId="{082D8531-6AD6-4E6F-A45F-9077C2F222DD}" destId="{1767C3D3-7228-4993-BEB8-60F24F0B43B1}" srcOrd="6" destOrd="0" presId="urn:microsoft.com/office/officeart/2005/8/layout/orgChart1"/>
    <dgm:cxn modelId="{7AE1CFCA-99B8-4338-9C5D-4A4986B4C78F}" type="presParOf" srcId="{082D8531-6AD6-4E6F-A45F-9077C2F222DD}" destId="{27651C16-AA67-449C-9FED-60FD6691F62B}" srcOrd="7" destOrd="0" presId="urn:microsoft.com/office/officeart/2005/8/layout/orgChart1"/>
    <dgm:cxn modelId="{931FA71C-85D5-4748-9C50-07B12A9B8155}" type="presParOf" srcId="{27651C16-AA67-449C-9FED-60FD6691F62B}" destId="{84726B9D-0D02-41BD-8189-5CD61561F3BB}" srcOrd="0" destOrd="0" presId="urn:microsoft.com/office/officeart/2005/8/layout/orgChart1"/>
    <dgm:cxn modelId="{2EDDF944-58B1-4377-BD7B-E4C9BC665E9C}" type="presParOf" srcId="{84726B9D-0D02-41BD-8189-5CD61561F3BB}" destId="{BE3E4E66-EE5E-4215-82CE-7CE8573C1AD5}" srcOrd="0" destOrd="0" presId="urn:microsoft.com/office/officeart/2005/8/layout/orgChart1"/>
    <dgm:cxn modelId="{A9F650C8-A8E4-464E-B1DE-C3750B98E143}" type="presParOf" srcId="{84726B9D-0D02-41BD-8189-5CD61561F3BB}" destId="{608C63E8-50C5-4BFD-989A-C496FE48490E}" srcOrd="1" destOrd="0" presId="urn:microsoft.com/office/officeart/2005/8/layout/orgChart1"/>
    <dgm:cxn modelId="{EE38743B-1AFE-4A7B-BC41-0ADD815E2F91}" type="presParOf" srcId="{27651C16-AA67-449C-9FED-60FD6691F62B}" destId="{24631435-A86B-48D3-8D48-F4CCC6AE4E66}" srcOrd="1" destOrd="0" presId="urn:microsoft.com/office/officeart/2005/8/layout/orgChart1"/>
    <dgm:cxn modelId="{F54F78C5-E95F-473B-BBE8-C625B58F4CD1}" type="presParOf" srcId="{27651C16-AA67-449C-9FED-60FD6691F62B}" destId="{D902C47D-E633-4A22-9D85-055E2D3B6F12}" srcOrd="2" destOrd="0" presId="urn:microsoft.com/office/officeart/2005/8/layout/orgChart1"/>
    <dgm:cxn modelId="{7C04FB6C-49F6-4A6A-9686-117331D12110}" type="presParOf" srcId="{25626B5B-F98C-4A8E-A7D0-CABB03F5D11A}" destId="{D0FB8D3D-3113-4BCC-907A-3BCC4016CB7D}" srcOrd="2" destOrd="0" presId="urn:microsoft.com/office/officeart/2005/8/layout/orgChart1"/>
    <dgm:cxn modelId="{0302858C-4846-4C52-AECD-DB60AA2ADD31}" type="presParOf" srcId="{B07A0EE5-E57C-4816-B0AD-63B9C696C82F}" destId="{F7347FC3-51C8-4BDA-9C14-190C15EC1C9C}" srcOrd="2" destOrd="0" presId="urn:microsoft.com/office/officeart/2005/8/layout/orgChart1"/>
    <dgm:cxn modelId="{A8720C7E-FB05-413D-AF6F-F1A32E85D526}" type="presParOf" srcId="{B07A0EE5-E57C-4816-B0AD-63B9C696C82F}" destId="{D8EA7155-AE34-4D03-B147-0EB315A59352}" srcOrd="3" destOrd="0" presId="urn:microsoft.com/office/officeart/2005/8/layout/orgChart1"/>
    <dgm:cxn modelId="{6577E951-FE37-408B-9E49-F7F4CA59DFB2}" type="presParOf" srcId="{D8EA7155-AE34-4D03-B147-0EB315A59352}" destId="{FE0BC713-9EE6-487B-8F66-357D7103FC23}" srcOrd="0" destOrd="0" presId="urn:microsoft.com/office/officeart/2005/8/layout/orgChart1"/>
    <dgm:cxn modelId="{ECB5C9D7-E56F-4CBC-AF47-07F3F46776AC}" type="presParOf" srcId="{FE0BC713-9EE6-487B-8F66-357D7103FC23}" destId="{B7A272B3-620C-411D-8F71-F8BD912F47FA}" srcOrd="0" destOrd="0" presId="urn:microsoft.com/office/officeart/2005/8/layout/orgChart1"/>
    <dgm:cxn modelId="{082F4408-ED75-4FEF-8C0B-AAA7E60121BF}" type="presParOf" srcId="{FE0BC713-9EE6-487B-8F66-357D7103FC23}" destId="{6EAF98AA-DA8A-47B0-9E9B-E421EFFBB448}" srcOrd="1" destOrd="0" presId="urn:microsoft.com/office/officeart/2005/8/layout/orgChart1"/>
    <dgm:cxn modelId="{F1035EC1-FB74-4A9E-9DC9-2C6DB92480DA}" type="presParOf" srcId="{D8EA7155-AE34-4D03-B147-0EB315A59352}" destId="{D5B33E09-1387-4FE7-B5F7-64843F01A66D}" srcOrd="1" destOrd="0" presId="urn:microsoft.com/office/officeart/2005/8/layout/orgChart1"/>
    <dgm:cxn modelId="{B8CC6B00-F453-4E6B-B18D-E3E7D7F9EB95}" type="presParOf" srcId="{D5B33E09-1387-4FE7-B5F7-64843F01A66D}" destId="{BB05CA3D-42B4-4274-9E92-0245CA455660}" srcOrd="0" destOrd="0" presId="urn:microsoft.com/office/officeart/2005/8/layout/orgChart1"/>
    <dgm:cxn modelId="{7001AF7A-313A-4CCA-A772-9B9961003CD7}" type="presParOf" srcId="{D5B33E09-1387-4FE7-B5F7-64843F01A66D}" destId="{7A873E32-2DBB-4CF7-8714-1CFA8D4889A8}" srcOrd="1" destOrd="0" presId="urn:microsoft.com/office/officeart/2005/8/layout/orgChart1"/>
    <dgm:cxn modelId="{91EF84D0-5B4A-4A2F-92CB-6951DA7BAF40}" type="presParOf" srcId="{7A873E32-2DBB-4CF7-8714-1CFA8D4889A8}" destId="{8C1E4779-629F-4D57-BA3F-C4455D6BBFA4}" srcOrd="0" destOrd="0" presId="urn:microsoft.com/office/officeart/2005/8/layout/orgChart1"/>
    <dgm:cxn modelId="{02CC5090-D44D-4CDB-A031-122E45B669EC}" type="presParOf" srcId="{8C1E4779-629F-4D57-BA3F-C4455D6BBFA4}" destId="{3AAC3B75-2C20-4261-9C1B-924EFB03BCF6}" srcOrd="0" destOrd="0" presId="urn:microsoft.com/office/officeart/2005/8/layout/orgChart1"/>
    <dgm:cxn modelId="{CB55E02C-398C-4C4F-B4C4-63962AF5D4C6}" type="presParOf" srcId="{8C1E4779-629F-4D57-BA3F-C4455D6BBFA4}" destId="{A436450D-6A6A-469C-82EC-82A30CA50D1B}" srcOrd="1" destOrd="0" presId="urn:microsoft.com/office/officeart/2005/8/layout/orgChart1"/>
    <dgm:cxn modelId="{474D854A-33FB-4EF2-AE5A-CD01219FC47D}" type="presParOf" srcId="{7A873E32-2DBB-4CF7-8714-1CFA8D4889A8}" destId="{A94B427B-BC41-4394-AB4C-C135B626816D}" srcOrd="1" destOrd="0" presId="urn:microsoft.com/office/officeart/2005/8/layout/orgChart1"/>
    <dgm:cxn modelId="{B5B6D23D-6774-48D1-B5D2-CFE1030E962E}" type="presParOf" srcId="{7A873E32-2DBB-4CF7-8714-1CFA8D4889A8}" destId="{93CA3740-7518-4A63-AFD5-8520090931AE}" srcOrd="2" destOrd="0" presId="urn:microsoft.com/office/officeart/2005/8/layout/orgChart1"/>
    <dgm:cxn modelId="{896D9116-9850-4E0C-A8E6-E074DDE139B3}" type="presParOf" srcId="{D5B33E09-1387-4FE7-B5F7-64843F01A66D}" destId="{3B9ABCE8-25EE-43FF-958B-D3C79BD5D89D}" srcOrd="2" destOrd="0" presId="urn:microsoft.com/office/officeart/2005/8/layout/orgChart1"/>
    <dgm:cxn modelId="{DCB8432F-79E4-4F86-A4C6-EF0C7E46123B}" type="presParOf" srcId="{D5B33E09-1387-4FE7-B5F7-64843F01A66D}" destId="{AC4E95F0-CF75-4E4C-8131-5DD29EE5A567}" srcOrd="3" destOrd="0" presId="urn:microsoft.com/office/officeart/2005/8/layout/orgChart1"/>
    <dgm:cxn modelId="{A82ED6FB-D782-4CAF-8345-7BABC7539EED}" type="presParOf" srcId="{AC4E95F0-CF75-4E4C-8131-5DD29EE5A567}" destId="{3D3522C0-35EA-450D-A5D9-698E88AA8720}" srcOrd="0" destOrd="0" presId="urn:microsoft.com/office/officeart/2005/8/layout/orgChart1"/>
    <dgm:cxn modelId="{11E6CD5A-925D-4D84-93D6-9AFFB0938D55}" type="presParOf" srcId="{3D3522C0-35EA-450D-A5D9-698E88AA8720}" destId="{D03D3C42-85EE-4285-9E7B-48225884A7D5}" srcOrd="0" destOrd="0" presId="urn:microsoft.com/office/officeart/2005/8/layout/orgChart1"/>
    <dgm:cxn modelId="{51B57367-AFFE-4B73-B181-7A5ECC8C75E4}" type="presParOf" srcId="{3D3522C0-35EA-450D-A5D9-698E88AA8720}" destId="{5AAA3938-01EA-4A2F-BB37-069569C26BD5}" srcOrd="1" destOrd="0" presId="urn:microsoft.com/office/officeart/2005/8/layout/orgChart1"/>
    <dgm:cxn modelId="{E3EF2976-CB5C-4804-91B1-EB26A91F245C}" type="presParOf" srcId="{AC4E95F0-CF75-4E4C-8131-5DD29EE5A567}" destId="{FEDAE28C-4F46-4A3D-ADD2-C4429CBC3780}" srcOrd="1" destOrd="0" presId="urn:microsoft.com/office/officeart/2005/8/layout/orgChart1"/>
    <dgm:cxn modelId="{62104EC6-3FDF-4CE6-96D5-F426602E0A3A}" type="presParOf" srcId="{AC4E95F0-CF75-4E4C-8131-5DD29EE5A567}" destId="{3DC3CD66-0967-448B-9DD1-5E3D8E863DEA}" srcOrd="2" destOrd="0" presId="urn:microsoft.com/office/officeart/2005/8/layout/orgChart1"/>
    <dgm:cxn modelId="{764FC4A1-D8DA-4F6C-83B9-F265AF7BB8D8}" type="presParOf" srcId="{D5B33E09-1387-4FE7-B5F7-64843F01A66D}" destId="{33A81298-F6F0-48ED-95D7-15AFCFE94F23}" srcOrd="4" destOrd="0" presId="urn:microsoft.com/office/officeart/2005/8/layout/orgChart1"/>
    <dgm:cxn modelId="{0AE70411-37E5-4B0D-8422-C3E38AAF92EC}" type="presParOf" srcId="{D5B33E09-1387-4FE7-B5F7-64843F01A66D}" destId="{19CE0C70-7F74-49D3-8180-C0DF9E776F52}" srcOrd="5" destOrd="0" presId="urn:microsoft.com/office/officeart/2005/8/layout/orgChart1"/>
    <dgm:cxn modelId="{2D2CBDCB-4C42-48DE-A20E-D6D6E11644DC}" type="presParOf" srcId="{19CE0C70-7F74-49D3-8180-C0DF9E776F52}" destId="{4DFFC0EA-53B2-4E8A-AD07-F6791291EA1E}" srcOrd="0" destOrd="0" presId="urn:microsoft.com/office/officeart/2005/8/layout/orgChart1"/>
    <dgm:cxn modelId="{E2B06601-8235-4193-AE10-508F010DD45B}" type="presParOf" srcId="{4DFFC0EA-53B2-4E8A-AD07-F6791291EA1E}" destId="{AD8B8ED4-3FDF-4C61-AAA7-B59454151800}" srcOrd="0" destOrd="0" presId="urn:microsoft.com/office/officeart/2005/8/layout/orgChart1"/>
    <dgm:cxn modelId="{7C0B3629-FA2C-4817-8089-F445BE2A7A34}" type="presParOf" srcId="{4DFFC0EA-53B2-4E8A-AD07-F6791291EA1E}" destId="{E9579A63-16F6-4B22-B1BF-403DC29140A5}" srcOrd="1" destOrd="0" presId="urn:microsoft.com/office/officeart/2005/8/layout/orgChart1"/>
    <dgm:cxn modelId="{0A63DAD4-093C-4FA2-99C7-F51771E5B3E5}" type="presParOf" srcId="{19CE0C70-7F74-49D3-8180-C0DF9E776F52}" destId="{0CE99FEE-52E5-4608-8C37-DECC087A952E}" srcOrd="1" destOrd="0" presId="urn:microsoft.com/office/officeart/2005/8/layout/orgChart1"/>
    <dgm:cxn modelId="{2722225C-A760-4CBB-8E20-9E3CDC1226DA}" type="presParOf" srcId="{19CE0C70-7F74-49D3-8180-C0DF9E776F52}" destId="{F2A327C9-FA26-4CBB-B59E-5641E0669327}" srcOrd="2" destOrd="0" presId="urn:microsoft.com/office/officeart/2005/8/layout/orgChart1"/>
    <dgm:cxn modelId="{8A25B68A-2D97-41B0-886E-680AF81EEC09}" type="presParOf" srcId="{D5B33E09-1387-4FE7-B5F7-64843F01A66D}" destId="{AF178720-E094-4E9B-9F2D-2D4F54294556}" srcOrd="6" destOrd="0" presId="urn:microsoft.com/office/officeart/2005/8/layout/orgChart1"/>
    <dgm:cxn modelId="{3EC8C8A0-6E55-4727-9109-57A5FEEEC7D8}" type="presParOf" srcId="{D5B33E09-1387-4FE7-B5F7-64843F01A66D}" destId="{6F5CA59B-A132-47FF-8EE7-53977475D75E}" srcOrd="7" destOrd="0" presId="urn:microsoft.com/office/officeart/2005/8/layout/orgChart1"/>
    <dgm:cxn modelId="{1E41DD10-0E27-41AB-A33A-EF5FC6F02960}" type="presParOf" srcId="{6F5CA59B-A132-47FF-8EE7-53977475D75E}" destId="{CEAD3F76-2016-4F8D-8727-403C026795CB}" srcOrd="0" destOrd="0" presId="urn:microsoft.com/office/officeart/2005/8/layout/orgChart1"/>
    <dgm:cxn modelId="{0033B78A-F5E5-4939-A3B1-B4CFB6D59CF6}" type="presParOf" srcId="{CEAD3F76-2016-4F8D-8727-403C026795CB}" destId="{C5B7EE70-C4A6-4CD8-8E0D-342FEF055AC7}" srcOrd="0" destOrd="0" presId="urn:microsoft.com/office/officeart/2005/8/layout/orgChart1"/>
    <dgm:cxn modelId="{5BE3AD4D-172D-43A0-8E0C-B72B792F0777}" type="presParOf" srcId="{CEAD3F76-2016-4F8D-8727-403C026795CB}" destId="{E9F3F56E-D86D-468A-A21A-378872160E2E}" srcOrd="1" destOrd="0" presId="urn:microsoft.com/office/officeart/2005/8/layout/orgChart1"/>
    <dgm:cxn modelId="{68CB616C-780B-4C88-B83E-67DEC3BBB3F5}" type="presParOf" srcId="{6F5CA59B-A132-47FF-8EE7-53977475D75E}" destId="{3208B282-7784-4219-98CD-054F464C11E4}" srcOrd="1" destOrd="0" presId="urn:microsoft.com/office/officeart/2005/8/layout/orgChart1"/>
    <dgm:cxn modelId="{D7CCBC8F-C481-4346-9987-185AF8F175CB}" type="presParOf" srcId="{6F5CA59B-A132-47FF-8EE7-53977475D75E}" destId="{931B06F3-AF3D-4270-9D7D-9E00543E34D5}" srcOrd="2" destOrd="0" presId="urn:microsoft.com/office/officeart/2005/8/layout/orgChart1"/>
    <dgm:cxn modelId="{A19CAF53-41AD-4AF0-97A8-F7EFA8FF328A}" type="presParOf" srcId="{D5B33E09-1387-4FE7-B5F7-64843F01A66D}" destId="{1E4FDE63-8EE8-47AA-B45A-04DDCB1EEE12}" srcOrd="8" destOrd="0" presId="urn:microsoft.com/office/officeart/2005/8/layout/orgChart1"/>
    <dgm:cxn modelId="{E52CAFC4-405E-4FF3-8AA4-27CB34012783}" type="presParOf" srcId="{D5B33E09-1387-4FE7-B5F7-64843F01A66D}" destId="{4F5081F4-B727-4F8F-ACEF-0ACF3DFCA2B2}" srcOrd="9" destOrd="0" presId="urn:microsoft.com/office/officeart/2005/8/layout/orgChart1"/>
    <dgm:cxn modelId="{15D06325-00F3-4CD6-8225-69803659FA54}" type="presParOf" srcId="{4F5081F4-B727-4F8F-ACEF-0ACF3DFCA2B2}" destId="{14BD7823-602B-4885-829E-E7CD04C707F8}" srcOrd="0" destOrd="0" presId="urn:microsoft.com/office/officeart/2005/8/layout/orgChart1"/>
    <dgm:cxn modelId="{CC7C9A17-D05A-4B4A-A2AE-104A7CE80037}" type="presParOf" srcId="{14BD7823-602B-4885-829E-E7CD04C707F8}" destId="{0C195ABC-0891-4EDC-98B4-D9EAAF5A6813}" srcOrd="0" destOrd="0" presId="urn:microsoft.com/office/officeart/2005/8/layout/orgChart1"/>
    <dgm:cxn modelId="{AEDE8B9E-58C9-4180-8B86-C778AA4BFB17}" type="presParOf" srcId="{14BD7823-602B-4885-829E-E7CD04C707F8}" destId="{A38C8979-052E-406A-8D22-6E2B7CCA3652}" srcOrd="1" destOrd="0" presId="urn:microsoft.com/office/officeart/2005/8/layout/orgChart1"/>
    <dgm:cxn modelId="{02676950-A6D3-4B3B-A6A4-67C40349D601}" type="presParOf" srcId="{4F5081F4-B727-4F8F-ACEF-0ACF3DFCA2B2}" destId="{16CB3A29-91D9-4597-B0C6-4B48804C6501}" srcOrd="1" destOrd="0" presId="urn:microsoft.com/office/officeart/2005/8/layout/orgChart1"/>
    <dgm:cxn modelId="{513AEC36-01C1-49BC-A9B2-2B08C77D3C13}" type="presParOf" srcId="{4F5081F4-B727-4F8F-ACEF-0ACF3DFCA2B2}" destId="{912E7557-C73F-492A-AFD5-DB4BAB822AA9}" srcOrd="2" destOrd="0" presId="urn:microsoft.com/office/officeart/2005/8/layout/orgChart1"/>
    <dgm:cxn modelId="{F76A42E2-CDFF-4206-A06F-EEF37BDD6036}" type="presParOf" srcId="{D5B33E09-1387-4FE7-B5F7-64843F01A66D}" destId="{4465F676-871E-4221-9762-3048136DD1BD}" srcOrd="10" destOrd="0" presId="urn:microsoft.com/office/officeart/2005/8/layout/orgChart1"/>
    <dgm:cxn modelId="{2BFB21D8-6B6A-4250-84A2-E581C6EF67C4}" type="presParOf" srcId="{D5B33E09-1387-4FE7-B5F7-64843F01A66D}" destId="{FBCBC842-849A-4E6B-A17D-5D77E298E402}" srcOrd="11" destOrd="0" presId="urn:microsoft.com/office/officeart/2005/8/layout/orgChart1"/>
    <dgm:cxn modelId="{2186674A-93ED-4607-9B39-2DE50FA80F4A}" type="presParOf" srcId="{FBCBC842-849A-4E6B-A17D-5D77E298E402}" destId="{268AC5B3-E178-42ED-AA8D-3ED1B02FB39E}" srcOrd="0" destOrd="0" presId="urn:microsoft.com/office/officeart/2005/8/layout/orgChart1"/>
    <dgm:cxn modelId="{44DC5A75-CEDD-420C-AF2E-7CBA1C3EEC50}" type="presParOf" srcId="{268AC5B3-E178-42ED-AA8D-3ED1B02FB39E}" destId="{F19EF192-F1E3-4CE1-8BA7-24E5CBE76698}" srcOrd="0" destOrd="0" presId="urn:microsoft.com/office/officeart/2005/8/layout/orgChart1"/>
    <dgm:cxn modelId="{19EE90BA-3748-491A-A832-E50EDFFA26FC}" type="presParOf" srcId="{268AC5B3-E178-42ED-AA8D-3ED1B02FB39E}" destId="{C181BFF6-6484-4F01-9F04-D7D2EF94B595}" srcOrd="1" destOrd="0" presId="urn:microsoft.com/office/officeart/2005/8/layout/orgChart1"/>
    <dgm:cxn modelId="{C0A80C75-B184-4535-9A20-C0EA43362D7E}" type="presParOf" srcId="{FBCBC842-849A-4E6B-A17D-5D77E298E402}" destId="{EC8B99C1-C52D-455B-9948-9294910B2E2C}" srcOrd="1" destOrd="0" presId="urn:microsoft.com/office/officeart/2005/8/layout/orgChart1"/>
    <dgm:cxn modelId="{94306E83-6D31-486A-829E-DEE0A4B6E97E}" type="presParOf" srcId="{FBCBC842-849A-4E6B-A17D-5D77E298E402}" destId="{4A0E26E0-308B-4FEF-90B6-6FBB044C0671}" srcOrd="2" destOrd="0" presId="urn:microsoft.com/office/officeart/2005/8/layout/orgChart1"/>
    <dgm:cxn modelId="{2848F5BB-14A1-4A7B-8488-8675E0C32EB9}" type="presParOf" srcId="{D8EA7155-AE34-4D03-B147-0EB315A59352}" destId="{08498412-7479-4523-B843-136BD0D29B56}" srcOrd="2" destOrd="0" presId="urn:microsoft.com/office/officeart/2005/8/layout/orgChart1"/>
    <dgm:cxn modelId="{37308CDC-117F-40D4-828A-2C20E61D26EF}" type="presParOf" srcId="{B07A0EE5-E57C-4816-B0AD-63B9C696C82F}" destId="{FAF2D458-9E21-4C27-AB46-C446430A7A51}" srcOrd="4" destOrd="0" presId="urn:microsoft.com/office/officeart/2005/8/layout/orgChart1"/>
    <dgm:cxn modelId="{937315C9-AEDC-40DE-8325-6064A061D032}" type="presParOf" srcId="{B07A0EE5-E57C-4816-B0AD-63B9C696C82F}" destId="{1844A961-6B48-4395-87F8-B78A47A82C88}" srcOrd="5" destOrd="0" presId="urn:microsoft.com/office/officeart/2005/8/layout/orgChart1"/>
    <dgm:cxn modelId="{039CCEBD-4067-4989-A2F3-1460808F766F}" type="presParOf" srcId="{1844A961-6B48-4395-87F8-B78A47A82C88}" destId="{711BCC36-2A53-4011-98FB-651DEAE6F356}" srcOrd="0" destOrd="0" presId="urn:microsoft.com/office/officeart/2005/8/layout/orgChart1"/>
    <dgm:cxn modelId="{321B590E-6E9A-4D1B-AB72-004945F132B4}" type="presParOf" srcId="{711BCC36-2A53-4011-98FB-651DEAE6F356}" destId="{33347478-1292-48E2-8D73-E9FABEEBCE07}" srcOrd="0" destOrd="0" presId="urn:microsoft.com/office/officeart/2005/8/layout/orgChart1"/>
    <dgm:cxn modelId="{180A0849-D965-471A-B6C7-7B88065252EC}" type="presParOf" srcId="{711BCC36-2A53-4011-98FB-651DEAE6F356}" destId="{8470D92A-EE48-42C5-BE0E-C800775AC693}" srcOrd="1" destOrd="0" presId="urn:microsoft.com/office/officeart/2005/8/layout/orgChart1"/>
    <dgm:cxn modelId="{F82DAEC0-B3DC-45C3-BC13-55337CFF92AB}" type="presParOf" srcId="{1844A961-6B48-4395-87F8-B78A47A82C88}" destId="{A58186B0-ABCC-4BAB-B5A8-750B2119F7EE}" srcOrd="1" destOrd="0" presId="urn:microsoft.com/office/officeart/2005/8/layout/orgChart1"/>
    <dgm:cxn modelId="{B60CC710-E4DC-4539-8976-99689EFFFF6E}" type="presParOf" srcId="{A58186B0-ABCC-4BAB-B5A8-750B2119F7EE}" destId="{289ADEBF-EB37-4EDA-89C9-4696C13E3F76}" srcOrd="0" destOrd="0" presId="urn:microsoft.com/office/officeart/2005/8/layout/orgChart1"/>
    <dgm:cxn modelId="{40FA24CC-9D29-4DEA-BE57-453B6298C88A}" type="presParOf" srcId="{A58186B0-ABCC-4BAB-B5A8-750B2119F7EE}" destId="{8315C42D-7BBB-43F2-9C3B-DDFB0263132E}" srcOrd="1" destOrd="0" presId="urn:microsoft.com/office/officeart/2005/8/layout/orgChart1"/>
    <dgm:cxn modelId="{83B17D5E-8C7C-43BB-A147-B1AD0CD41151}" type="presParOf" srcId="{8315C42D-7BBB-43F2-9C3B-DDFB0263132E}" destId="{C2BF6AFF-7FEE-44EE-AC82-A7EAE48FA078}" srcOrd="0" destOrd="0" presId="urn:microsoft.com/office/officeart/2005/8/layout/orgChart1"/>
    <dgm:cxn modelId="{EB2125C5-3805-45E8-AD33-8F975E3CA34E}" type="presParOf" srcId="{C2BF6AFF-7FEE-44EE-AC82-A7EAE48FA078}" destId="{340EE225-A401-4E7A-8CA4-975C8253E86E}" srcOrd="0" destOrd="0" presId="urn:microsoft.com/office/officeart/2005/8/layout/orgChart1"/>
    <dgm:cxn modelId="{0D478CFD-9D5C-4CF7-890E-662A3645FB72}" type="presParOf" srcId="{C2BF6AFF-7FEE-44EE-AC82-A7EAE48FA078}" destId="{F338A92E-A3E0-4BD6-AAEF-0D88E7707FE6}" srcOrd="1" destOrd="0" presId="urn:microsoft.com/office/officeart/2005/8/layout/orgChart1"/>
    <dgm:cxn modelId="{92AA143D-035D-4F8C-A7A6-08C3B0BFC8D5}" type="presParOf" srcId="{8315C42D-7BBB-43F2-9C3B-DDFB0263132E}" destId="{F51F907C-0377-4E25-9719-D9B8CECC88A7}" srcOrd="1" destOrd="0" presId="urn:microsoft.com/office/officeart/2005/8/layout/orgChart1"/>
    <dgm:cxn modelId="{4E81B328-9A43-4971-A836-178ED405056F}" type="presParOf" srcId="{8315C42D-7BBB-43F2-9C3B-DDFB0263132E}" destId="{0C14E923-DAD8-4391-AA95-9EFD3FE60077}" srcOrd="2" destOrd="0" presId="urn:microsoft.com/office/officeart/2005/8/layout/orgChart1"/>
    <dgm:cxn modelId="{E732FC6D-E70F-4D00-B5B5-2EE27530975D}" type="presParOf" srcId="{A58186B0-ABCC-4BAB-B5A8-750B2119F7EE}" destId="{31905A3E-68A6-425B-A0AE-140E8B836B41}" srcOrd="2" destOrd="0" presId="urn:microsoft.com/office/officeart/2005/8/layout/orgChart1"/>
    <dgm:cxn modelId="{6907CEFE-3B99-4BBB-A934-116E0D6D80FC}" type="presParOf" srcId="{A58186B0-ABCC-4BAB-B5A8-750B2119F7EE}" destId="{72DBE9EC-60E1-4D69-9373-630082D61BDF}" srcOrd="3" destOrd="0" presId="urn:microsoft.com/office/officeart/2005/8/layout/orgChart1"/>
    <dgm:cxn modelId="{74AA2A03-0611-42EB-8519-6BE4748B611B}" type="presParOf" srcId="{72DBE9EC-60E1-4D69-9373-630082D61BDF}" destId="{2EE36362-346D-419E-9E12-908AFEFE52C9}" srcOrd="0" destOrd="0" presId="urn:microsoft.com/office/officeart/2005/8/layout/orgChart1"/>
    <dgm:cxn modelId="{2D1794F8-6B90-4486-A69E-3FA92315CD3E}" type="presParOf" srcId="{2EE36362-346D-419E-9E12-908AFEFE52C9}" destId="{DE851774-378C-4A29-B0CF-2455BAEE5AC6}" srcOrd="0" destOrd="0" presId="urn:microsoft.com/office/officeart/2005/8/layout/orgChart1"/>
    <dgm:cxn modelId="{27B67DA3-CAE5-4D6B-B5EC-DE1D0C2B1836}" type="presParOf" srcId="{2EE36362-346D-419E-9E12-908AFEFE52C9}" destId="{45D26B59-2CF6-468C-BDC6-73A839FA4B9C}" srcOrd="1" destOrd="0" presId="urn:microsoft.com/office/officeart/2005/8/layout/orgChart1"/>
    <dgm:cxn modelId="{24E94CDC-59C1-4C6C-90EA-E738FA2F5261}" type="presParOf" srcId="{72DBE9EC-60E1-4D69-9373-630082D61BDF}" destId="{85B132C4-4E93-4EE9-9701-3CF75AEE6D07}" srcOrd="1" destOrd="0" presId="urn:microsoft.com/office/officeart/2005/8/layout/orgChart1"/>
    <dgm:cxn modelId="{B6CD6673-D4B0-4037-9F40-082BCE9933AC}" type="presParOf" srcId="{72DBE9EC-60E1-4D69-9373-630082D61BDF}" destId="{EAC00327-55F4-4739-BB5B-369B20EF48B7}" srcOrd="2" destOrd="0" presId="urn:microsoft.com/office/officeart/2005/8/layout/orgChart1"/>
    <dgm:cxn modelId="{4F55597B-1B27-4D22-9466-ADC37AEEBFDB}" type="presParOf" srcId="{A58186B0-ABCC-4BAB-B5A8-750B2119F7EE}" destId="{40FDBCCA-6668-4D4A-AAD5-7B8D593CE770}" srcOrd="4" destOrd="0" presId="urn:microsoft.com/office/officeart/2005/8/layout/orgChart1"/>
    <dgm:cxn modelId="{C5F0A762-4D91-4C5C-B9D4-F5A57DC58CF3}" type="presParOf" srcId="{A58186B0-ABCC-4BAB-B5A8-750B2119F7EE}" destId="{F1138912-4861-486D-B019-4341DF2270D3}" srcOrd="5" destOrd="0" presId="urn:microsoft.com/office/officeart/2005/8/layout/orgChart1"/>
    <dgm:cxn modelId="{BFDFA72C-ACD6-44EA-8393-93FB8394F8AC}" type="presParOf" srcId="{F1138912-4861-486D-B019-4341DF2270D3}" destId="{414DBBD8-146E-4387-842F-84EA805C8596}" srcOrd="0" destOrd="0" presId="urn:microsoft.com/office/officeart/2005/8/layout/orgChart1"/>
    <dgm:cxn modelId="{A45F6C24-9827-4F45-89B4-FC6051169FBC}" type="presParOf" srcId="{414DBBD8-146E-4387-842F-84EA805C8596}" destId="{C7B936FC-90F8-4D08-944B-91474BD1E6EF}" srcOrd="0" destOrd="0" presId="urn:microsoft.com/office/officeart/2005/8/layout/orgChart1"/>
    <dgm:cxn modelId="{7BB2EEC3-A807-4C52-BB58-498D29BFC5A7}" type="presParOf" srcId="{414DBBD8-146E-4387-842F-84EA805C8596}" destId="{F2941F11-CE37-4653-93A0-4E5F8536330C}" srcOrd="1" destOrd="0" presId="urn:microsoft.com/office/officeart/2005/8/layout/orgChart1"/>
    <dgm:cxn modelId="{9FBBEA5D-CAED-4329-97D8-41515B8D18A8}" type="presParOf" srcId="{F1138912-4861-486D-B019-4341DF2270D3}" destId="{36A545C5-1F56-4BDF-B234-226A7A537CDA}" srcOrd="1" destOrd="0" presId="urn:microsoft.com/office/officeart/2005/8/layout/orgChart1"/>
    <dgm:cxn modelId="{7BC3FD59-3464-4B19-B28F-0D1FA04D159E}" type="presParOf" srcId="{F1138912-4861-486D-B019-4341DF2270D3}" destId="{627C550E-1372-4A6C-BC52-8479F68DEB8B}" srcOrd="2" destOrd="0" presId="urn:microsoft.com/office/officeart/2005/8/layout/orgChart1"/>
    <dgm:cxn modelId="{6A13FE8F-A1EC-4F2A-BFD6-BA7032F01801}" type="presParOf" srcId="{1844A961-6B48-4395-87F8-B78A47A82C88}" destId="{3718AC7B-78C4-438F-B0B1-0DDD46396916}" srcOrd="2" destOrd="0" presId="urn:microsoft.com/office/officeart/2005/8/layout/orgChart1"/>
    <dgm:cxn modelId="{6E97CAFE-5A30-4DC1-998A-DC5CFCFEF2A3}" type="presParOf" srcId="{B07A0EE5-E57C-4816-B0AD-63B9C696C82F}" destId="{AC3B74EE-2F65-4ED3-A6FA-0183F7EB3942}" srcOrd="6" destOrd="0" presId="urn:microsoft.com/office/officeart/2005/8/layout/orgChart1"/>
    <dgm:cxn modelId="{ECC3FF4A-C87A-4FF9-8EDE-46C125DE4B19}" type="presParOf" srcId="{B07A0EE5-E57C-4816-B0AD-63B9C696C82F}" destId="{B5E6DCE9-61C4-442E-AAA2-FC7AD0DE762E}" srcOrd="7" destOrd="0" presId="urn:microsoft.com/office/officeart/2005/8/layout/orgChart1"/>
    <dgm:cxn modelId="{DD852F7A-ACFF-4640-899F-489DE5F218FF}" type="presParOf" srcId="{B5E6DCE9-61C4-442E-AAA2-FC7AD0DE762E}" destId="{22E97745-A2F2-488B-B8B8-22B22EA9C0E1}" srcOrd="0" destOrd="0" presId="urn:microsoft.com/office/officeart/2005/8/layout/orgChart1"/>
    <dgm:cxn modelId="{041C91A2-0562-4582-A276-62FCAE87FDFD}" type="presParOf" srcId="{22E97745-A2F2-488B-B8B8-22B22EA9C0E1}" destId="{03C8D328-866C-41FF-97A4-93A660DAB2C1}" srcOrd="0" destOrd="0" presId="urn:microsoft.com/office/officeart/2005/8/layout/orgChart1"/>
    <dgm:cxn modelId="{36374F79-11A2-456E-8002-233EA1EBC6B2}" type="presParOf" srcId="{22E97745-A2F2-488B-B8B8-22B22EA9C0E1}" destId="{05853876-3096-4EBB-9BB5-85D5A1EF8856}" srcOrd="1" destOrd="0" presId="urn:microsoft.com/office/officeart/2005/8/layout/orgChart1"/>
    <dgm:cxn modelId="{D62C0FBA-612F-43F1-8CC8-A6FF28B005DF}" type="presParOf" srcId="{B5E6DCE9-61C4-442E-AAA2-FC7AD0DE762E}" destId="{BF68FAD2-922A-4184-B9EE-7B6953726131}" srcOrd="1" destOrd="0" presId="urn:microsoft.com/office/officeart/2005/8/layout/orgChart1"/>
    <dgm:cxn modelId="{EC556EF6-EFAC-44C7-98CE-2B7F6227B1BD}" type="presParOf" srcId="{BF68FAD2-922A-4184-B9EE-7B6953726131}" destId="{9B5356F5-709E-4B51-875F-F1CB41A04836}" srcOrd="0" destOrd="0" presId="urn:microsoft.com/office/officeart/2005/8/layout/orgChart1"/>
    <dgm:cxn modelId="{87402505-4E11-43B5-8349-638F1DBBCD8B}" type="presParOf" srcId="{BF68FAD2-922A-4184-B9EE-7B6953726131}" destId="{A4611AFB-9BBA-449E-A585-99A48D2F120D}" srcOrd="1" destOrd="0" presId="urn:microsoft.com/office/officeart/2005/8/layout/orgChart1"/>
    <dgm:cxn modelId="{AB190392-A815-4D2F-ABAD-3FCD2AAB15CD}" type="presParOf" srcId="{A4611AFB-9BBA-449E-A585-99A48D2F120D}" destId="{2852D119-A70D-477D-8658-03B2B8004D29}" srcOrd="0" destOrd="0" presId="urn:microsoft.com/office/officeart/2005/8/layout/orgChart1"/>
    <dgm:cxn modelId="{D093AD97-CD93-44AB-8087-00E758417288}" type="presParOf" srcId="{2852D119-A70D-477D-8658-03B2B8004D29}" destId="{031B507F-7E0C-46FE-AA77-B480E81DAF4D}" srcOrd="0" destOrd="0" presId="urn:microsoft.com/office/officeart/2005/8/layout/orgChart1"/>
    <dgm:cxn modelId="{9759F258-E5CA-4AEF-BB04-29D1F8B603B3}" type="presParOf" srcId="{2852D119-A70D-477D-8658-03B2B8004D29}" destId="{B139FB69-3804-4064-B768-7C00941B58B8}" srcOrd="1" destOrd="0" presId="urn:microsoft.com/office/officeart/2005/8/layout/orgChart1"/>
    <dgm:cxn modelId="{D0C8F80A-EE6E-4251-888A-CABEB4AFFC55}" type="presParOf" srcId="{A4611AFB-9BBA-449E-A585-99A48D2F120D}" destId="{2410DA46-7144-479E-920F-77F50AD98F49}" srcOrd="1" destOrd="0" presId="urn:microsoft.com/office/officeart/2005/8/layout/orgChart1"/>
    <dgm:cxn modelId="{2B53F1E1-BD61-44F3-A495-736DDAB5E891}" type="presParOf" srcId="{A4611AFB-9BBA-449E-A585-99A48D2F120D}" destId="{4BE029EC-6378-415D-8C9E-E679133269C4}" srcOrd="2" destOrd="0" presId="urn:microsoft.com/office/officeart/2005/8/layout/orgChart1"/>
    <dgm:cxn modelId="{601450D3-FA1E-4416-9652-99FA86C3F325}" type="presParOf" srcId="{BF68FAD2-922A-4184-B9EE-7B6953726131}" destId="{C0128BA5-B300-46B4-82DA-9A6E8B82FCC9}" srcOrd="2" destOrd="0" presId="urn:microsoft.com/office/officeart/2005/8/layout/orgChart1"/>
    <dgm:cxn modelId="{7C859B7B-19E1-4BC9-9D26-95368789E601}" type="presParOf" srcId="{BF68FAD2-922A-4184-B9EE-7B6953726131}" destId="{F5B6FBE6-D750-4AEA-8D4F-D0E54C08D9AA}" srcOrd="3" destOrd="0" presId="urn:microsoft.com/office/officeart/2005/8/layout/orgChart1"/>
    <dgm:cxn modelId="{C1B7D405-BF75-4A36-997C-254CC1EF1C83}" type="presParOf" srcId="{F5B6FBE6-D750-4AEA-8D4F-D0E54C08D9AA}" destId="{013D6BF1-067B-4689-9561-F9217C1A06D9}" srcOrd="0" destOrd="0" presId="urn:microsoft.com/office/officeart/2005/8/layout/orgChart1"/>
    <dgm:cxn modelId="{4AB7696D-5212-4288-ABD4-5787D8E65225}" type="presParOf" srcId="{013D6BF1-067B-4689-9561-F9217C1A06D9}" destId="{F5DAF7D0-651C-4386-80A6-629374EF8E0A}" srcOrd="0" destOrd="0" presId="urn:microsoft.com/office/officeart/2005/8/layout/orgChart1"/>
    <dgm:cxn modelId="{2E3DE717-41CB-4CFD-B383-2B9F5448C927}" type="presParOf" srcId="{013D6BF1-067B-4689-9561-F9217C1A06D9}" destId="{3F368FC7-3B96-404E-9C71-DD4E83E3D9F7}" srcOrd="1" destOrd="0" presId="urn:microsoft.com/office/officeart/2005/8/layout/orgChart1"/>
    <dgm:cxn modelId="{6681CB58-6D5B-42A3-BE39-4429F9BEF6F3}" type="presParOf" srcId="{F5B6FBE6-D750-4AEA-8D4F-D0E54C08D9AA}" destId="{3289904A-E03D-455A-BFAE-C12E8E1B99D7}" srcOrd="1" destOrd="0" presId="urn:microsoft.com/office/officeart/2005/8/layout/orgChart1"/>
    <dgm:cxn modelId="{B94B4B3F-9218-497F-A2CE-8696BAA33334}" type="presParOf" srcId="{F5B6FBE6-D750-4AEA-8D4F-D0E54C08D9AA}" destId="{4BE2224F-898B-447E-94E9-9B1DF0A39132}" srcOrd="2" destOrd="0" presId="urn:microsoft.com/office/officeart/2005/8/layout/orgChart1"/>
    <dgm:cxn modelId="{0BE1D43E-64A9-4CA3-9A30-14B0F8C1D78E}" type="presParOf" srcId="{BF68FAD2-922A-4184-B9EE-7B6953726131}" destId="{96CD409A-AD54-487A-AE09-28B859A197F5}" srcOrd="4" destOrd="0" presId="urn:microsoft.com/office/officeart/2005/8/layout/orgChart1"/>
    <dgm:cxn modelId="{5CE4B5C4-25F8-43AE-8445-555CBDF76AD8}" type="presParOf" srcId="{BF68FAD2-922A-4184-B9EE-7B6953726131}" destId="{67F601D9-99D6-43CB-A593-9847E204DD2D}" srcOrd="5" destOrd="0" presId="urn:microsoft.com/office/officeart/2005/8/layout/orgChart1"/>
    <dgm:cxn modelId="{6BBE7562-8906-4FF2-9C1C-C3A5B2218F7D}" type="presParOf" srcId="{67F601D9-99D6-43CB-A593-9847E204DD2D}" destId="{C11388C7-6852-47CD-8553-D8A9F824618F}" srcOrd="0" destOrd="0" presId="urn:microsoft.com/office/officeart/2005/8/layout/orgChart1"/>
    <dgm:cxn modelId="{AB426C8C-ECE8-43F3-837D-8DFD7F36FB3F}" type="presParOf" srcId="{C11388C7-6852-47CD-8553-D8A9F824618F}" destId="{E0EB33DA-2378-46F0-BDE9-00ECBBF7A786}" srcOrd="0" destOrd="0" presId="urn:microsoft.com/office/officeart/2005/8/layout/orgChart1"/>
    <dgm:cxn modelId="{143BA81E-AE2A-488C-BE1C-BE7258349B15}" type="presParOf" srcId="{C11388C7-6852-47CD-8553-D8A9F824618F}" destId="{FC21C991-E401-4B26-B244-82421948027F}" srcOrd="1" destOrd="0" presId="urn:microsoft.com/office/officeart/2005/8/layout/orgChart1"/>
    <dgm:cxn modelId="{9D580C99-1938-43F6-8C14-6B091CDF32E9}" type="presParOf" srcId="{67F601D9-99D6-43CB-A593-9847E204DD2D}" destId="{11805DC9-F774-4475-ADA3-B36C1BA2122F}" srcOrd="1" destOrd="0" presId="urn:microsoft.com/office/officeart/2005/8/layout/orgChart1"/>
    <dgm:cxn modelId="{29C02D0B-70F5-4EB0-ADA1-962725DF28E5}" type="presParOf" srcId="{67F601D9-99D6-43CB-A593-9847E204DD2D}" destId="{D494E9F0-8223-4A0E-AE5D-8F6F4D118A8B}" srcOrd="2" destOrd="0" presId="urn:microsoft.com/office/officeart/2005/8/layout/orgChart1"/>
    <dgm:cxn modelId="{A9470F9D-5225-4EDA-A115-F703EFEEA6A7}" type="presParOf" srcId="{BF68FAD2-922A-4184-B9EE-7B6953726131}" destId="{4EFE24AC-F3C3-4069-84E0-0CE2D52CAF66}" srcOrd="6" destOrd="0" presId="urn:microsoft.com/office/officeart/2005/8/layout/orgChart1"/>
    <dgm:cxn modelId="{6389ED71-2811-4D73-A989-7E3AAE77EE56}" type="presParOf" srcId="{BF68FAD2-922A-4184-B9EE-7B6953726131}" destId="{1B0336FD-5855-4EB9-A4F6-C5AE9723D893}" srcOrd="7" destOrd="0" presId="urn:microsoft.com/office/officeart/2005/8/layout/orgChart1"/>
    <dgm:cxn modelId="{21F7C6C7-A6BE-45D9-9515-B2ACDEC09136}" type="presParOf" srcId="{1B0336FD-5855-4EB9-A4F6-C5AE9723D893}" destId="{827505F8-62B8-4BB4-8186-F7D0BDC23C6F}" srcOrd="0" destOrd="0" presId="urn:microsoft.com/office/officeart/2005/8/layout/orgChart1"/>
    <dgm:cxn modelId="{14A84CE1-1489-4F3D-B813-BEF48F6E2DFB}" type="presParOf" srcId="{827505F8-62B8-4BB4-8186-F7D0BDC23C6F}" destId="{A966853A-0D3E-4FF0-A71B-8D284E63D1F8}" srcOrd="0" destOrd="0" presId="urn:microsoft.com/office/officeart/2005/8/layout/orgChart1"/>
    <dgm:cxn modelId="{8092A856-669B-4BC8-AE40-01DEDD01C5E3}" type="presParOf" srcId="{827505F8-62B8-4BB4-8186-F7D0BDC23C6F}" destId="{774F6303-6514-432A-BE13-A5EBC5465C96}" srcOrd="1" destOrd="0" presId="urn:microsoft.com/office/officeart/2005/8/layout/orgChart1"/>
    <dgm:cxn modelId="{3489C0A2-C685-4A5C-A55B-1E25DA55EFE7}" type="presParOf" srcId="{1B0336FD-5855-4EB9-A4F6-C5AE9723D893}" destId="{00EAB9E3-E3C9-47E1-9DD8-EAA544ECA0ED}" srcOrd="1" destOrd="0" presId="urn:microsoft.com/office/officeart/2005/8/layout/orgChart1"/>
    <dgm:cxn modelId="{D0787B31-5926-4825-BA88-492D786C6BBE}" type="presParOf" srcId="{1B0336FD-5855-4EB9-A4F6-C5AE9723D893}" destId="{24EA1648-F1B1-47AC-A755-8A8B855FB512}" srcOrd="2" destOrd="0" presId="urn:microsoft.com/office/officeart/2005/8/layout/orgChart1"/>
    <dgm:cxn modelId="{70A655E1-31FE-40DF-95D3-224C80F8A059}" type="presParOf" srcId="{BF68FAD2-922A-4184-B9EE-7B6953726131}" destId="{4FB701B7-5A9C-4FC9-A1EF-C2645CACB58A}" srcOrd="8" destOrd="0" presId="urn:microsoft.com/office/officeart/2005/8/layout/orgChart1"/>
    <dgm:cxn modelId="{27EF24D1-9371-4007-885C-7643EA5D0521}" type="presParOf" srcId="{BF68FAD2-922A-4184-B9EE-7B6953726131}" destId="{1F21A530-5257-41FD-899E-9BA458C0B911}" srcOrd="9" destOrd="0" presId="urn:microsoft.com/office/officeart/2005/8/layout/orgChart1"/>
    <dgm:cxn modelId="{724A06E6-C090-40F6-8FAE-21D5714B8C0B}" type="presParOf" srcId="{1F21A530-5257-41FD-899E-9BA458C0B911}" destId="{1DD25A3D-7E5B-4E4C-87D9-BC94629DA923}" srcOrd="0" destOrd="0" presId="urn:microsoft.com/office/officeart/2005/8/layout/orgChart1"/>
    <dgm:cxn modelId="{D420A42F-36BE-4D58-9D8B-352786A03FBA}" type="presParOf" srcId="{1DD25A3D-7E5B-4E4C-87D9-BC94629DA923}" destId="{090EB7F5-EB4D-4402-BD42-0AFA3D796589}" srcOrd="0" destOrd="0" presId="urn:microsoft.com/office/officeart/2005/8/layout/orgChart1"/>
    <dgm:cxn modelId="{FA434B59-D726-4849-9611-4F376983A807}" type="presParOf" srcId="{1DD25A3D-7E5B-4E4C-87D9-BC94629DA923}" destId="{32E9C58F-03F1-4B14-BAEC-5B7AA79459B4}" srcOrd="1" destOrd="0" presId="urn:microsoft.com/office/officeart/2005/8/layout/orgChart1"/>
    <dgm:cxn modelId="{81D622EA-B15F-4746-A0BA-5CA962A61ACB}" type="presParOf" srcId="{1F21A530-5257-41FD-899E-9BA458C0B911}" destId="{0D028178-952F-4331-A549-78AD7BE48C8B}" srcOrd="1" destOrd="0" presId="urn:microsoft.com/office/officeart/2005/8/layout/orgChart1"/>
    <dgm:cxn modelId="{CCC92B78-A32D-499E-8C91-73B4442F88BB}" type="presParOf" srcId="{1F21A530-5257-41FD-899E-9BA458C0B911}" destId="{47439637-8D6A-4B28-8E26-DB3EC27BF4A5}" srcOrd="2" destOrd="0" presId="urn:microsoft.com/office/officeart/2005/8/layout/orgChart1"/>
    <dgm:cxn modelId="{E40A54BD-3F0F-4FCF-932F-DB7BEA04EB20}" type="presParOf" srcId="{B5E6DCE9-61C4-442E-AAA2-FC7AD0DE762E}" destId="{C89A8726-5385-4F3B-B199-6A4C1337B98D}" srcOrd="2" destOrd="0" presId="urn:microsoft.com/office/officeart/2005/8/layout/orgChart1"/>
    <dgm:cxn modelId="{6B1D05A4-9503-40D4-BEF0-CD0D9114EEF7}" type="presParOf" srcId="{E1561526-5284-47DD-A995-B34900F3C658}" destId="{58241C43-2221-4807-B477-F9C82D95A54B}"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8A405-1410-4333-BB5E-413C33533A50}">
      <dsp:nvSpPr>
        <dsp:cNvPr id="0" name=""/>
        <dsp:cNvSpPr/>
      </dsp:nvSpPr>
      <dsp:spPr>
        <a:xfrm>
          <a:off x="8968182" y="1002467"/>
          <a:ext cx="124219" cy="1556880"/>
        </a:xfrm>
        <a:custGeom>
          <a:avLst/>
          <a:gdLst/>
          <a:ahLst/>
          <a:cxnLst/>
          <a:rect l="0" t="0" r="0" b="0"/>
          <a:pathLst>
            <a:path>
              <a:moveTo>
                <a:pt x="124219" y="0"/>
              </a:moveTo>
              <a:lnTo>
                <a:pt x="124219" y="1556880"/>
              </a:lnTo>
              <a:lnTo>
                <a:pt x="0" y="1556880"/>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8985EB-6D39-4ABB-8774-18817B31BA99}">
      <dsp:nvSpPr>
        <dsp:cNvPr id="0" name=""/>
        <dsp:cNvSpPr/>
      </dsp:nvSpPr>
      <dsp:spPr>
        <a:xfrm>
          <a:off x="8968182" y="1002467"/>
          <a:ext cx="124219" cy="968909"/>
        </a:xfrm>
        <a:custGeom>
          <a:avLst/>
          <a:gdLst/>
          <a:ahLst/>
          <a:cxnLst/>
          <a:rect l="0" t="0" r="0" b="0"/>
          <a:pathLst>
            <a:path>
              <a:moveTo>
                <a:pt x="124219" y="0"/>
              </a:moveTo>
              <a:lnTo>
                <a:pt x="124219" y="968909"/>
              </a:lnTo>
              <a:lnTo>
                <a:pt x="0" y="968909"/>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BDA3FE-F45F-43ED-8A22-B26DC90B3AB2}">
      <dsp:nvSpPr>
        <dsp:cNvPr id="0" name=""/>
        <dsp:cNvSpPr/>
      </dsp:nvSpPr>
      <dsp:spPr>
        <a:xfrm>
          <a:off x="8968182" y="1002467"/>
          <a:ext cx="124219" cy="380938"/>
        </a:xfrm>
        <a:custGeom>
          <a:avLst/>
          <a:gdLst/>
          <a:ahLst/>
          <a:cxnLst/>
          <a:rect l="0" t="0" r="0" b="0"/>
          <a:pathLst>
            <a:path>
              <a:moveTo>
                <a:pt x="124219" y="0"/>
              </a:moveTo>
              <a:lnTo>
                <a:pt x="124219" y="380938"/>
              </a:lnTo>
              <a:lnTo>
                <a:pt x="0" y="380938"/>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C912EE-40D5-4D3A-BE21-CD9D9790A558}">
      <dsp:nvSpPr>
        <dsp:cNvPr id="0" name=""/>
        <dsp:cNvSpPr/>
      </dsp:nvSpPr>
      <dsp:spPr>
        <a:xfrm>
          <a:off x="5842000" y="414496"/>
          <a:ext cx="2919150" cy="173906"/>
        </a:xfrm>
        <a:custGeom>
          <a:avLst/>
          <a:gdLst/>
          <a:ahLst/>
          <a:cxnLst/>
          <a:rect l="0" t="0" r="0" b="0"/>
          <a:pathLst>
            <a:path>
              <a:moveTo>
                <a:pt x="0" y="0"/>
              </a:moveTo>
              <a:lnTo>
                <a:pt x="0" y="86953"/>
              </a:lnTo>
              <a:lnTo>
                <a:pt x="2919150" y="86953"/>
              </a:lnTo>
              <a:lnTo>
                <a:pt x="2919150" y="173906"/>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58AA52-D299-4D57-83BE-A5E94815EF3E}">
      <dsp:nvSpPr>
        <dsp:cNvPr id="0" name=""/>
        <dsp:cNvSpPr/>
      </dsp:nvSpPr>
      <dsp:spPr>
        <a:xfrm>
          <a:off x="7966147" y="1002467"/>
          <a:ext cx="124219" cy="2144850"/>
        </a:xfrm>
        <a:custGeom>
          <a:avLst/>
          <a:gdLst/>
          <a:ahLst/>
          <a:cxnLst/>
          <a:rect l="0" t="0" r="0" b="0"/>
          <a:pathLst>
            <a:path>
              <a:moveTo>
                <a:pt x="124219" y="0"/>
              </a:moveTo>
              <a:lnTo>
                <a:pt x="124219" y="2144850"/>
              </a:lnTo>
              <a:lnTo>
                <a:pt x="0" y="2144850"/>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E64FD8-B391-4E60-801F-9167C38F7675}">
      <dsp:nvSpPr>
        <dsp:cNvPr id="0" name=""/>
        <dsp:cNvSpPr/>
      </dsp:nvSpPr>
      <dsp:spPr>
        <a:xfrm>
          <a:off x="7966147" y="1002467"/>
          <a:ext cx="124219" cy="1556880"/>
        </a:xfrm>
        <a:custGeom>
          <a:avLst/>
          <a:gdLst/>
          <a:ahLst/>
          <a:cxnLst/>
          <a:rect l="0" t="0" r="0" b="0"/>
          <a:pathLst>
            <a:path>
              <a:moveTo>
                <a:pt x="124219" y="0"/>
              </a:moveTo>
              <a:lnTo>
                <a:pt x="124219" y="1556880"/>
              </a:lnTo>
              <a:lnTo>
                <a:pt x="0" y="1556880"/>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47798F-8301-4EB1-8074-F7F92FD0D85B}">
      <dsp:nvSpPr>
        <dsp:cNvPr id="0" name=""/>
        <dsp:cNvSpPr/>
      </dsp:nvSpPr>
      <dsp:spPr>
        <a:xfrm>
          <a:off x="7966147" y="1002467"/>
          <a:ext cx="124219" cy="968909"/>
        </a:xfrm>
        <a:custGeom>
          <a:avLst/>
          <a:gdLst/>
          <a:ahLst/>
          <a:cxnLst/>
          <a:rect l="0" t="0" r="0" b="0"/>
          <a:pathLst>
            <a:path>
              <a:moveTo>
                <a:pt x="124219" y="0"/>
              </a:moveTo>
              <a:lnTo>
                <a:pt x="124219" y="968909"/>
              </a:lnTo>
              <a:lnTo>
                <a:pt x="0" y="968909"/>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B629D0-FEFB-4597-8AB1-087F3340DD24}">
      <dsp:nvSpPr>
        <dsp:cNvPr id="0" name=""/>
        <dsp:cNvSpPr/>
      </dsp:nvSpPr>
      <dsp:spPr>
        <a:xfrm>
          <a:off x="7966147" y="1002467"/>
          <a:ext cx="124219" cy="380938"/>
        </a:xfrm>
        <a:custGeom>
          <a:avLst/>
          <a:gdLst/>
          <a:ahLst/>
          <a:cxnLst/>
          <a:rect l="0" t="0" r="0" b="0"/>
          <a:pathLst>
            <a:path>
              <a:moveTo>
                <a:pt x="124219" y="0"/>
              </a:moveTo>
              <a:lnTo>
                <a:pt x="124219" y="380938"/>
              </a:lnTo>
              <a:lnTo>
                <a:pt x="0" y="380938"/>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338F9C-0E39-4663-940C-B86AB43C8073}">
      <dsp:nvSpPr>
        <dsp:cNvPr id="0" name=""/>
        <dsp:cNvSpPr/>
      </dsp:nvSpPr>
      <dsp:spPr>
        <a:xfrm>
          <a:off x="5842000" y="414496"/>
          <a:ext cx="1917115" cy="173906"/>
        </a:xfrm>
        <a:custGeom>
          <a:avLst/>
          <a:gdLst/>
          <a:ahLst/>
          <a:cxnLst/>
          <a:rect l="0" t="0" r="0" b="0"/>
          <a:pathLst>
            <a:path>
              <a:moveTo>
                <a:pt x="0" y="0"/>
              </a:moveTo>
              <a:lnTo>
                <a:pt x="0" y="86953"/>
              </a:lnTo>
              <a:lnTo>
                <a:pt x="1917115" y="86953"/>
              </a:lnTo>
              <a:lnTo>
                <a:pt x="1917115" y="173906"/>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055D49-CB22-4DF7-988C-867A9D882179}">
      <dsp:nvSpPr>
        <dsp:cNvPr id="0" name=""/>
        <dsp:cNvSpPr/>
      </dsp:nvSpPr>
      <dsp:spPr>
        <a:xfrm>
          <a:off x="6011766" y="1002467"/>
          <a:ext cx="124219" cy="2732821"/>
        </a:xfrm>
        <a:custGeom>
          <a:avLst/>
          <a:gdLst/>
          <a:ahLst/>
          <a:cxnLst/>
          <a:rect l="0" t="0" r="0" b="0"/>
          <a:pathLst>
            <a:path>
              <a:moveTo>
                <a:pt x="0" y="0"/>
              </a:moveTo>
              <a:lnTo>
                <a:pt x="0" y="2732821"/>
              </a:lnTo>
              <a:lnTo>
                <a:pt x="124219" y="2732821"/>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E1ABC8-1F58-485D-A0AC-F96F5AF29F36}">
      <dsp:nvSpPr>
        <dsp:cNvPr id="0" name=""/>
        <dsp:cNvSpPr/>
      </dsp:nvSpPr>
      <dsp:spPr>
        <a:xfrm>
          <a:off x="6011766" y="1002467"/>
          <a:ext cx="124219" cy="2144850"/>
        </a:xfrm>
        <a:custGeom>
          <a:avLst/>
          <a:gdLst/>
          <a:ahLst/>
          <a:cxnLst/>
          <a:rect l="0" t="0" r="0" b="0"/>
          <a:pathLst>
            <a:path>
              <a:moveTo>
                <a:pt x="0" y="0"/>
              </a:moveTo>
              <a:lnTo>
                <a:pt x="0" y="2144850"/>
              </a:lnTo>
              <a:lnTo>
                <a:pt x="124219" y="2144850"/>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1C3FCE-2309-47D9-9B59-29D34F867689}">
      <dsp:nvSpPr>
        <dsp:cNvPr id="0" name=""/>
        <dsp:cNvSpPr/>
      </dsp:nvSpPr>
      <dsp:spPr>
        <a:xfrm>
          <a:off x="6011766" y="1002467"/>
          <a:ext cx="124219" cy="1556880"/>
        </a:xfrm>
        <a:custGeom>
          <a:avLst/>
          <a:gdLst/>
          <a:ahLst/>
          <a:cxnLst/>
          <a:rect l="0" t="0" r="0" b="0"/>
          <a:pathLst>
            <a:path>
              <a:moveTo>
                <a:pt x="0" y="0"/>
              </a:moveTo>
              <a:lnTo>
                <a:pt x="0" y="1556880"/>
              </a:lnTo>
              <a:lnTo>
                <a:pt x="124219" y="1556880"/>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03476D-8073-47E2-A2A2-BC0AA5012C01}">
      <dsp:nvSpPr>
        <dsp:cNvPr id="0" name=""/>
        <dsp:cNvSpPr/>
      </dsp:nvSpPr>
      <dsp:spPr>
        <a:xfrm>
          <a:off x="6011766" y="1002467"/>
          <a:ext cx="124219" cy="968909"/>
        </a:xfrm>
        <a:custGeom>
          <a:avLst/>
          <a:gdLst/>
          <a:ahLst/>
          <a:cxnLst/>
          <a:rect l="0" t="0" r="0" b="0"/>
          <a:pathLst>
            <a:path>
              <a:moveTo>
                <a:pt x="0" y="0"/>
              </a:moveTo>
              <a:lnTo>
                <a:pt x="0" y="968909"/>
              </a:lnTo>
              <a:lnTo>
                <a:pt x="124219" y="968909"/>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22BF68-6F79-4D3C-90E9-ACF8C69A93E6}">
      <dsp:nvSpPr>
        <dsp:cNvPr id="0" name=""/>
        <dsp:cNvSpPr/>
      </dsp:nvSpPr>
      <dsp:spPr>
        <a:xfrm>
          <a:off x="6011766" y="1002467"/>
          <a:ext cx="124219" cy="380938"/>
        </a:xfrm>
        <a:custGeom>
          <a:avLst/>
          <a:gdLst/>
          <a:ahLst/>
          <a:cxnLst/>
          <a:rect l="0" t="0" r="0" b="0"/>
          <a:pathLst>
            <a:path>
              <a:moveTo>
                <a:pt x="0" y="0"/>
              </a:moveTo>
              <a:lnTo>
                <a:pt x="0" y="380938"/>
              </a:lnTo>
              <a:lnTo>
                <a:pt x="124219" y="380938"/>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1983A5-304D-4EAE-8DBB-1E593C1FEC84}">
      <dsp:nvSpPr>
        <dsp:cNvPr id="0" name=""/>
        <dsp:cNvSpPr/>
      </dsp:nvSpPr>
      <dsp:spPr>
        <a:xfrm>
          <a:off x="5842000" y="414496"/>
          <a:ext cx="501017" cy="173906"/>
        </a:xfrm>
        <a:custGeom>
          <a:avLst/>
          <a:gdLst/>
          <a:ahLst/>
          <a:cxnLst/>
          <a:rect l="0" t="0" r="0" b="0"/>
          <a:pathLst>
            <a:path>
              <a:moveTo>
                <a:pt x="0" y="0"/>
              </a:moveTo>
              <a:lnTo>
                <a:pt x="0" y="86953"/>
              </a:lnTo>
              <a:lnTo>
                <a:pt x="501017" y="86953"/>
              </a:lnTo>
              <a:lnTo>
                <a:pt x="501017" y="173906"/>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03CB78-9B7A-44B5-8986-9A6284EDD271}">
      <dsp:nvSpPr>
        <dsp:cNvPr id="0" name=""/>
        <dsp:cNvSpPr/>
      </dsp:nvSpPr>
      <dsp:spPr>
        <a:xfrm>
          <a:off x="5009731" y="2178409"/>
          <a:ext cx="124219" cy="1556880"/>
        </a:xfrm>
        <a:custGeom>
          <a:avLst/>
          <a:gdLst/>
          <a:ahLst/>
          <a:cxnLst/>
          <a:rect l="0" t="0" r="0" b="0"/>
          <a:pathLst>
            <a:path>
              <a:moveTo>
                <a:pt x="0" y="0"/>
              </a:moveTo>
              <a:lnTo>
                <a:pt x="0" y="1556880"/>
              </a:lnTo>
              <a:lnTo>
                <a:pt x="124219" y="1556880"/>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F6C127-02BD-4198-8E74-9DF103216578}">
      <dsp:nvSpPr>
        <dsp:cNvPr id="0" name=""/>
        <dsp:cNvSpPr/>
      </dsp:nvSpPr>
      <dsp:spPr>
        <a:xfrm>
          <a:off x="5009731" y="2178409"/>
          <a:ext cx="124219" cy="968909"/>
        </a:xfrm>
        <a:custGeom>
          <a:avLst/>
          <a:gdLst/>
          <a:ahLst/>
          <a:cxnLst/>
          <a:rect l="0" t="0" r="0" b="0"/>
          <a:pathLst>
            <a:path>
              <a:moveTo>
                <a:pt x="0" y="0"/>
              </a:moveTo>
              <a:lnTo>
                <a:pt x="0" y="968909"/>
              </a:lnTo>
              <a:lnTo>
                <a:pt x="124219" y="968909"/>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C51D5C-E8F8-4532-9533-614F11F37A88}">
      <dsp:nvSpPr>
        <dsp:cNvPr id="0" name=""/>
        <dsp:cNvSpPr/>
      </dsp:nvSpPr>
      <dsp:spPr>
        <a:xfrm>
          <a:off x="5009731" y="2178409"/>
          <a:ext cx="124219" cy="380938"/>
        </a:xfrm>
        <a:custGeom>
          <a:avLst/>
          <a:gdLst/>
          <a:ahLst/>
          <a:cxnLst/>
          <a:rect l="0" t="0" r="0" b="0"/>
          <a:pathLst>
            <a:path>
              <a:moveTo>
                <a:pt x="0" y="0"/>
              </a:moveTo>
              <a:lnTo>
                <a:pt x="0" y="380938"/>
              </a:lnTo>
              <a:lnTo>
                <a:pt x="124219" y="380938"/>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425F25-C15A-4883-B025-94ABFDC4BF5E}">
      <dsp:nvSpPr>
        <dsp:cNvPr id="0" name=""/>
        <dsp:cNvSpPr/>
      </dsp:nvSpPr>
      <dsp:spPr>
        <a:xfrm>
          <a:off x="4802699" y="1002467"/>
          <a:ext cx="124219" cy="968909"/>
        </a:xfrm>
        <a:custGeom>
          <a:avLst/>
          <a:gdLst/>
          <a:ahLst/>
          <a:cxnLst/>
          <a:rect l="0" t="0" r="0" b="0"/>
          <a:pathLst>
            <a:path>
              <a:moveTo>
                <a:pt x="0" y="0"/>
              </a:moveTo>
              <a:lnTo>
                <a:pt x="0" y="968909"/>
              </a:lnTo>
              <a:lnTo>
                <a:pt x="124219" y="968909"/>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D98FF7-675E-4A09-8299-4C46501FD01C}">
      <dsp:nvSpPr>
        <dsp:cNvPr id="0" name=""/>
        <dsp:cNvSpPr/>
      </dsp:nvSpPr>
      <dsp:spPr>
        <a:xfrm>
          <a:off x="4802699" y="1002467"/>
          <a:ext cx="124219" cy="380938"/>
        </a:xfrm>
        <a:custGeom>
          <a:avLst/>
          <a:gdLst/>
          <a:ahLst/>
          <a:cxnLst/>
          <a:rect l="0" t="0" r="0" b="0"/>
          <a:pathLst>
            <a:path>
              <a:moveTo>
                <a:pt x="0" y="0"/>
              </a:moveTo>
              <a:lnTo>
                <a:pt x="0" y="380938"/>
              </a:lnTo>
              <a:lnTo>
                <a:pt x="124219" y="380938"/>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25FDAB-8988-47AC-B8DA-3CBAF058A53A}">
      <dsp:nvSpPr>
        <dsp:cNvPr id="0" name=""/>
        <dsp:cNvSpPr/>
      </dsp:nvSpPr>
      <dsp:spPr>
        <a:xfrm>
          <a:off x="5133950" y="414496"/>
          <a:ext cx="708049" cy="173906"/>
        </a:xfrm>
        <a:custGeom>
          <a:avLst/>
          <a:gdLst/>
          <a:ahLst/>
          <a:cxnLst/>
          <a:rect l="0" t="0" r="0" b="0"/>
          <a:pathLst>
            <a:path>
              <a:moveTo>
                <a:pt x="708049" y="0"/>
              </a:moveTo>
              <a:lnTo>
                <a:pt x="708049" y="86953"/>
              </a:lnTo>
              <a:lnTo>
                <a:pt x="0" y="86953"/>
              </a:lnTo>
              <a:lnTo>
                <a:pt x="0" y="173906"/>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613654-7C99-4ADB-B0F8-D499F2B34A17}">
      <dsp:nvSpPr>
        <dsp:cNvPr id="0" name=""/>
        <dsp:cNvSpPr/>
      </dsp:nvSpPr>
      <dsp:spPr>
        <a:xfrm>
          <a:off x="3593633" y="1002467"/>
          <a:ext cx="124219" cy="3320792"/>
        </a:xfrm>
        <a:custGeom>
          <a:avLst/>
          <a:gdLst/>
          <a:ahLst/>
          <a:cxnLst/>
          <a:rect l="0" t="0" r="0" b="0"/>
          <a:pathLst>
            <a:path>
              <a:moveTo>
                <a:pt x="0" y="0"/>
              </a:moveTo>
              <a:lnTo>
                <a:pt x="0" y="3320792"/>
              </a:lnTo>
              <a:lnTo>
                <a:pt x="124219" y="3320792"/>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96BDCA-D382-40B4-B24C-2B2FFACCDC7B}">
      <dsp:nvSpPr>
        <dsp:cNvPr id="0" name=""/>
        <dsp:cNvSpPr/>
      </dsp:nvSpPr>
      <dsp:spPr>
        <a:xfrm>
          <a:off x="3593633" y="1002467"/>
          <a:ext cx="124219" cy="2732821"/>
        </a:xfrm>
        <a:custGeom>
          <a:avLst/>
          <a:gdLst/>
          <a:ahLst/>
          <a:cxnLst/>
          <a:rect l="0" t="0" r="0" b="0"/>
          <a:pathLst>
            <a:path>
              <a:moveTo>
                <a:pt x="0" y="0"/>
              </a:moveTo>
              <a:lnTo>
                <a:pt x="0" y="2732821"/>
              </a:lnTo>
              <a:lnTo>
                <a:pt x="124219" y="2732821"/>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1100D6-B593-4504-8456-E5575A368D5E}">
      <dsp:nvSpPr>
        <dsp:cNvPr id="0" name=""/>
        <dsp:cNvSpPr/>
      </dsp:nvSpPr>
      <dsp:spPr>
        <a:xfrm>
          <a:off x="3593633" y="1002467"/>
          <a:ext cx="124219" cy="2144850"/>
        </a:xfrm>
        <a:custGeom>
          <a:avLst/>
          <a:gdLst/>
          <a:ahLst/>
          <a:cxnLst/>
          <a:rect l="0" t="0" r="0" b="0"/>
          <a:pathLst>
            <a:path>
              <a:moveTo>
                <a:pt x="0" y="0"/>
              </a:moveTo>
              <a:lnTo>
                <a:pt x="0" y="2144850"/>
              </a:lnTo>
              <a:lnTo>
                <a:pt x="124219" y="2144850"/>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B53CEE-4B13-485A-9028-B9105255C8FB}">
      <dsp:nvSpPr>
        <dsp:cNvPr id="0" name=""/>
        <dsp:cNvSpPr/>
      </dsp:nvSpPr>
      <dsp:spPr>
        <a:xfrm>
          <a:off x="3800665" y="1590438"/>
          <a:ext cx="124219" cy="968909"/>
        </a:xfrm>
        <a:custGeom>
          <a:avLst/>
          <a:gdLst/>
          <a:ahLst/>
          <a:cxnLst/>
          <a:rect l="0" t="0" r="0" b="0"/>
          <a:pathLst>
            <a:path>
              <a:moveTo>
                <a:pt x="0" y="0"/>
              </a:moveTo>
              <a:lnTo>
                <a:pt x="0" y="968909"/>
              </a:lnTo>
              <a:lnTo>
                <a:pt x="124219" y="968909"/>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A595A2-CE3E-4459-BB3A-1B36154FB2AE}">
      <dsp:nvSpPr>
        <dsp:cNvPr id="0" name=""/>
        <dsp:cNvSpPr/>
      </dsp:nvSpPr>
      <dsp:spPr>
        <a:xfrm>
          <a:off x="3800665" y="1590438"/>
          <a:ext cx="124219" cy="380938"/>
        </a:xfrm>
        <a:custGeom>
          <a:avLst/>
          <a:gdLst/>
          <a:ahLst/>
          <a:cxnLst/>
          <a:rect l="0" t="0" r="0" b="0"/>
          <a:pathLst>
            <a:path>
              <a:moveTo>
                <a:pt x="0" y="0"/>
              </a:moveTo>
              <a:lnTo>
                <a:pt x="0" y="380938"/>
              </a:lnTo>
              <a:lnTo>
                <a:pt x="124219" y="380938"/>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752047-C140-45BC-8ED4-27BC3F830A6F}">
      <dsp:nvSpPr>
        <dsp:cNvPr id="0" name=""/>
        <dsp:cNvSpPr/>
      </dsp:nvSpPr>
      <dsp:spPr>
        <a:xfrm>
          <a:off x="3593633" y="1002467"/>
          <a:ext cx="124219" cy="380938"/>
        </a:xfrm>
        <a:custGeom>
          <a:avLst/>
          <a:gdLst/>
          <a:ahLst/>
          <a:cxnLst/>
          <a:rect l="0" t="0" r="0" b="0"/>
          <a:pathLst>
            <a:path>
              <a:moveTo>
                <a:pt x="0" y="0"/>
              </a:moveTo>
              <a:lnTo>
                <a:pt x="0" y="380938"/>
              </a:lnTo>
              <a:lnTo>
                <a:pt x="124219" y="380938"/>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1AFE1D-DA76-45B3-8876-A18C6FF2B682}">
      <dsp:nvSpPr>
        <dsp:cNvPr id="0" name=""/>
        <dsp:cNvSpPr/>
      </dsp:nvSpPr>
      <dsp:spPr>
        <a:xfrm>
          <a:off x="3924884" y="414496"/>
          <a:ext cx="1917115" cy="173906"/>
        </a:xfrm>
        <a:custGeom>
          <a:avLst/>
          <a:gdLst/>
          <a:ahLst/>
          <a:cxnLst/>
          <a:rect l="0" t="0" r="0" b="0"/>
          <a:pathLst>
            <a:path>
              <a:moveTo>
                <a:pt x="1917115" y="0"/>
              </a:moveTo>
              <a:lnTo>
                <a:pt x="1917115" y="86953"/>
              </a:lnTo>
              <a:lnTo>
                <a:pt x="0" y="86953"/>
              </a:lnTo>
              <a:lnTo>
                <a:pt x="0" y="173906"/>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C2ABA6-40E8-47F2-BD37-521C968A0894}">
      <dsp:nvSpPr>
        <dsp:cNvPr id="0" name=""/>
        <dsp:cNvSpPr/>
      </dsp:nvSpPr>
      <dsp:spPr>
        <a:xfrm>
          <a:off x="2591598" y="1002467"/>
          <a:ext cx="124219" cy="2144850"/>
        </a:xfrm>
        <a:custGeom>
          <a:avLst/>
          <a:gdLst/>
          <a:ahLst/>
          <a:cxnLst/>
          <a:rect l="0" t="0" r="0" b="0"/>
          <a:pathLst>
            <a:path>
              <a:moveTo>
                <a:pt x="0" y="0"/>
              </a:moveTo>
              <a:lnTo>
                <a:pt x="0" y="2144850"/>
              </a:lnTo>
              <a:lnTo>
                <a:pt x="124219" y="2144850"/>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E3508A-0C85-4D74-BD26-F3BC8504BA8F}">
      <dsp:nvSpPr>
        <dsp:cNvPr id="0" name=""/>
        <dsp:cNvSpPr/>
      </dsp:nvSpPr>
      <dsp:spPr>
        <a:xfrm>
          <a:off x="2591598" y="1002467"/>
          <a:ext cx="124219" cy="1556880"/>
        </a:xfrm>
        <a:custGeom>
          <a:avLst/>
          <a:gdLst/>
          <a:ahLst/>
          <a:cxnLst/>
          <a:rect l="0" t="0" r="0" b="0"/>
          <a:pathLst>
            <a:path>
              <a:moveTo>
                <a:pt x="0" y="0"/>
              </a:moveTo>
              <a:lnTo>
                <a:pt x="0" y="1556880"/>
              </a:lnTo>
              <a:lnTo>
                <a:pt x="124219" y="1556880"/>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78BE18-A2D7-4276-B942-26D27C1D1F8A}">
      <dsp:nvSpPr>
        <dsp:cNvPr id="0" name=""/>
        <dsp:cNvSpPr/>
      </dsp:nvSpPr>
      <dsp:spPr>
        <a:xfrm>
          <a:off x="2591598" y="1002467"/>
          <a:ext cx="124219" cy="968909"/>
        </a:xfrm>
        <a:custGeom>
          <a:avLst/>
          <a:gdLst/>
          <a:ahLst/>
          <a:cxnLst/>
          <a:rect l="0" t="0" r="0" b="0"/>
          <a:pathLst>
            <a:path>
              <a:moveTo>
                <a:pt x="0" y="0"/>
              </a:moveTo>
              <a:lnTo>
                <a:pt x="0" y="968909"/>
              </a:lnTo>
              <a:lnTo>
                <a:pt x="124219" y="968909"/>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892A98-E9F0-4FC1-8CAE-C7AB7484856E}">
      <dsp:nvSpPr>
        <dsp:cNvPr id="0" name=""/>
        <dsp:cNvSpPr/>
      </dsp:nvSpPr>
      <dsp:spPr>
        <a:xfrm>
          <a:off x="2591598" y="1002467"/>
          <a:ext cx="124219" cy="380938"/>
        </a:xfrm>
        <a:custGeom>
          <a:avLst/>
          <a:gdLst/>
          <a:ahLst/>
          <a:cxnLst/>
          <a:rect l="0" t="0" r="0" b="0"/>
          <a:pathLst>
            <a:path>
              <a:moveTo>
                <a:pt x="0" y="0"/>
              </a:moveTo>
              <a:lnTo>
                <a:pt x="0" y="380938"/>
              </a:lnTo>
              <a:lnTo>
                <a:pt x="124219" y="380938"/>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FF02CE-8B87-4BA5-ACD9-3D20A17BB2E6}">
      <dsp:nvSpPr>
        <dsp:cNvPr id="0" name=""/>
        <dsp:cNvSpPr/>
      </dsp:nvSpPr>
      <dsp:spPr>
        <a:xfrm>
          <a:off x="2922849" y="414496"/>
          <a:ext cx="2919150" cy="173906"/>
        </a:xfrm>
        <a:custGeom>
          <a:avLst/>
          <a:gdLst/>
          <a:ahLst/>
          <a:cxnLst/>
          <a:rect l="0" t="0" r="0" b="0"/>
          <a:pathLst>
            <a:path>
              <a:moveTo>
                <a:pt x="2919150" y="0"/>
              </a:moveTo>
              <a:lnTo>
                <a:pt x="2919150" y="86953"/>
              </a:lnTo>
              <a:lnTo>
                <a:pt x="0" y="86953"/>
              </a:lnTo>
              <a:lnTo>
                <a:pt x="0" y="173906"/>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BC74D5-22DB-4213-8AB5-3C5671A72624}">
      <dsp:nvSpPr>
        <dsp:cNvPr id="0" name=""/>
        <dsp:cNvSpPr/>
      </dsp:nvSpPr>
      <dsp:spPr>
        <a:xfrm>
          <a:off x="5427936" y="433"/>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kern="1200" cap="none" normalizeH="0" baseline="0" smtClean="0">
              <a:ln>
                <a:noFill/>
              </a:ln>
              <a:solidFill>
                <a:schemeClr val="hlink"/>
              </a:solidFill>
              <a:effectLst/>
              <a:cs typeface="Arial" charset="0"/>
            </a:rPr>
            <a:t>Canoe Trip to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kern="1200" cap="none" normalizeH="0" baseline="0" smtClean="0">
              <a:ln>
                <a:noFill/>
              </a:ln>
              <a:solidFill>
                <a:schemeClr val="hlink"/>
              </a:solidFill>
              <a:effectLst/>
              <a:cs typeface="Arial" charset="0"/>
            </a:rPr>
            <a:t>Boundary Waters</a:t>
          </a:r>
          <a:endParaRPr kumimoji="0" lang="en-US" sz="900" b="1" i="0" u="none" strike="noStrike" kern="1200" cap="none" normalizeH="0" baseline="0" smtClean="0">
            <a:ln>
              <a:noFill/>
            </a:ln>
            <a:solidFill>
              <a:schemeClr val="hlink"/>
            </a:solidFill>
            <a:effectLst/>
            <a:cs typeface="Arial" charset="0"/>
          </a:endParaRPr>
        </a:p>
      </dsp:txBody>
      <dsp:txXfrm>
        <a:off x="5427936" y="433"/>
        <a:ext cx="828127" cy="414063"/>
      </dsp:txXfrm>
    </dsp:sp>
    <dsp:sp modelId="{BCBA17D8-FEC0-44E6-8522-087E8B79D5B2}">
      <dsp:nvSpPr>
        <dsp:cNvPr id="0" name=""/>
        <dsp:cNvSpPr/>
      </dsp:nvSpPr>
      <dsp:spPr>
        <a:xfrm>
          <a:off x="2508785" y="588403"/>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kern="1200" cap="none" normalizeH="0" baseline="0" smtClean="0">
              <a:ln>
                <a:noFill/>
              </a:ln>
              <a:solidFill>
                <a:schemeClr val="hlink"/>
              </a:solidFill>
              <a:effectLst/>
              <a:cs typeface="Arial" charset="0"/>
            </a:rPr>
            <a:t>Arrange Travel</a:t>
          </a:r>
          <a:endParaRPr kumimoji="0" lang="en-US" sz="900" b="1" i="0" u="none" strike="noStrike" kern="1200" cap="none" normalizeH="0" baseline="0" smtClean="0">
            <a:ln>
              <a:noFill/>
            </a:ln>
            <a:solidFill>
              <a:schemeClr val="hlink"/>
            </a:solidFill>
            <a:effectLst/>
            <a:cs typeface="Arial" charset="0"/>
          </a:endParaRPr>
        </a:p>
      </dsp:txBody>
      <dsp:txXfrm>
        <a:off x="2508785" y="588403"/>
        <a:ext cx="828127" cy="414063"/>
      </dsp:txXfrm>
    </dsp:sp>
    <dsp:sp modelId="{7FBD84D8-EB9F-449F-BDF3-B87D53697AAE}">
      <dsp:nvSpPr>
        <dsp:cNvPr id="0" name=""/>
        <dsp:cNvSpPr/>
      </dsp:nvSpPr>
      <dsp:spPr>
        <a:xfrm>
          <a:off x="2715817" y="1176374"/>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cs typeface="Arial" charset="0"/>
            </a:rPr>
            <a:t>Schedule Flights to Mpls</a:t>
          </a:r>
          <a:endParaRPr kumimoji="0" lang="en-US" sz="900" b="0" i="0" u="none" strike="noStrike" kern="1200" cap="none" normalizeH="0" baseline="0" smtClean="0">
            <a:ln>
              <a:noFill/>
            </a:ln>
            <a:solidFill>
              <a:schemeClr val="hlink"/>
            </a:solidFill>
            <a:effectLst/>
            <a:cs typeface="Arial" charset="0"/>
          </a:endParaRPr>
        </a:p>
      </dsp:txBody>
      <dsp:txXfrm>
        <a:off x="2715817" y="1176374"/>
        <a:ext cx="828127" cy="414063"/>
      </dsp:txXfrm>
    </dsp:sp>
    <dsp:sp modelId="{F40AF842-6B30-4514-B5D4-605301AE2657}">
      <dsp:nvSpPr>
        <dsp:cNvPr id="0" name=""/>
        <dsp:cNvSpPr/>
      </dsp:nvSpPr>
      <dsp:spPr>
        <a:xfrm>
          <a:off x="2715817" y="1764345"/>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cs typeface="Arial" charset="0"/>
            </a:rPr>
            <a:t>Rent Van</a:t>
          </a:r>
          <a:endParaRPr kumimoji="0" lang="en-US" sz="900" b="0" i="0" u="none" strike="noStrike" kern="1200" cap="none" normalizeH="0" baseline="0" smtClean="0">
            <a:ln>
              <a:noFill/>
            </a:ln>
            <a:solidFill>
              <a:schemeClr val="hlink"/>
            </a:solidFill>
            <a:effectLst/>
            <a:cs typeface="Arial" charset="0"/>
          </a:endParaRPr>
        </a:p>
      </dsp:txBody>
      <dsp:txXfrm>
        <a:off x="2715817" y="1764345"/>
        <a:ext cx="828127" cy="414063"/>
      </dsp:txXfrm>
    </dsp:sp>
    <dsp:sp modelId="{29AAEC25-4826-4289-BD93-87B75EC2413C}">
      <dsp:nvSpPr>
        <dsp:cNvPr id="0" name=""/>
        <dsp:cNvSpPr/>
      </dsp:nvSpPr>
      <dsp:spPr>
        <a:xfrm>
          <a:off x="2715817" y="2352315"/>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cs typeface="Arial" charset="0"/>
            </a:rPr>
            <a:t>Arrange Motel</a:t>
          </a:r>
          <a:endParaRPr kumimoji="0" lang="en-US" sz="900" b="0" i="0" u="none" strike="noStrike" kern="1200" cap="none" normalizeH="0" baseline="0" smtClean="0">
            <a:ln>
              <a:noFill/>
            </a:ln>
            <a:solidFill>
              <a:schemeClr val="hlink"/>
            </a:solidFill>
            <a:effectLst/>
            <a:cs typeface="Arial" charset="0"/>
          </a:endParaRPr>
        </a:p>
      </dsp:txBody>
      <dsp:txXfrm>
        <a:off x="2715817" y="2352315"/>
        <a:ext cx="828127" cy="414063"/>
      </dsp:txXfrm>
    </dsp:sp>
    <dsp:sp modelId="{A2322A28-4FCA-4EDA-80A9-C4CDBC3C460D}">
      <dsp:nvSpPr>
        <dsp:cNvPr id="0" name=""/>
        <dsp:cNvSpPr/>
      </dsp:nvSpPr>
      <dsp:spPr>
        <a:xfrm>
          <a:off x="2715817" y="2940286"/>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cs typeface="Arial" charset="0"/>
            </a:rPr>
            <a:t>Schedule return flights</a:t>
          </a:r>
          <a:endParaRPr kumimoji="0" lang="en-US" sz="900" b="0" i="0" u="none" strike="noStrike" kern="1200" cap="none" normalizeH="0" baseline="0" smtClean="0">
            <a:ln>
              <a:noFill/>
            </a:ln>
            <a:solidFill>
              <a:schemeClr val="hlink"/>
            </a:solidFill>
            <a:effectLst/>
            <a:cs typeface="Arial" charset="0"/>
          </a:endParaRPr>
        </a:p>
      </dsp:txBody>
      <dsp:txXfrm>
        <a:off x="2715817" y="2940286"/>
        <a:ext cx="828127" cy="414063"/>
      </dsp:txXfrm>
    </dsp:sp>
    <dsp:sp modelId="{EF9111AA-E78C-4451-ABE7-E1CA37773CD5}">
      <dsp:nvSpPr>
        <dsp:cNvPr id="0" name=""/>
        <dsp:cNvSpPr/>
      </dsp:nvSpPr>
      <dsp:spPr>
        <a:xfrm>
          <a:off x="3510820" y="588403"/>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kern="1200" cap="none" normalizeH="0" baseline="0" smtClean="0">
              <a:ln>
                <a:noFill/>
              </a:ln>
              <a:solidFill>
                <a:schemeClr val="hlink"/>
              </a:solidFill>
              <a:effectLst/>
              <a:cs typeface="Arial" charset="0"/>
            </a:rPr>
            <a:t>Get Equipment</a:t>
          </a:r>
          <a:endParaRPr kumimoji="0" lang="en-US" sz="900" b="1" i="0" u="none" strike="noStrike" kern="1200" cap="none" normalizeH="0" baseline="0" smtClean="0">
            <a:ln>
              <a:noFill/>
            </a:ln>
            <a:solidFill>
              <a:schemeClr val="hlink"/>
            </a:solidFill>
            <a:effectLst/>
            <a:cs typeface="Arial" charset="0"/>
          </a:endParaRPr>
        </a:p>
      </dsp:txBody>
      <dsp:txXfrm>
        <a:off x="3510820" y="588403"/>
        <a:ext cx="828127" cy="414063"/>
      </dsp:txXfrm>
    </dsp:sp>
    <dsp:sp modelId="{982C168D-16D3-41C9-B7BF-3EBF55463067}">
      <dsp:nvSpPr>
        <dsp:cNvPr id="0" name=""/>
        <dsp:cNvSpPr/>
      </dsp:nvSpPr>
      <dsp:spPr>
        <a:xfrm>
          <a:off x="3717852" y="1176374"/>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cs typeface="Arial" charset="0"/>
            </a:rPr>
            <a:t>Contact BW Outfitter</a:t>
          </a:r>
          <a:endParaRPr kumimoji="0" lang="en-US" sz="900" b="0" i="0" u="none" strike="noStrike" kern="1200" cap="none" normalizeH="0" baseline="0" smtClean="0">
            <a:ln>
              <a:noFill/>
            </a:ln>
            <a:solidFill>
              <a:schemeClr val="hlink"/>
            </a:solidFill>
            <a:effectLst/>
            <a:cs typeface="Arial" charset="0"/>
          </a:endParaRPr>
        </a:p>
      </dsp:txBody>
      <dsp:txXfrm>
        <a:off x="3717852" y="1176374"/>
        <a:ext cx="828127" cy="414063"/>
      </dsp:txXfrm>
    </dsp:sp>
    <dsp:sp modelId="{C4E306EC-7D72-4A0C-B108-ABCDDB846B99}">
      <dsp:nvSpPr>
        <dsp:cNvPr id="0" name=""/>
        <dsp:cNvSpPr/>
      </dsp:nvSpPr>
      <dsp:spPr>
        <a:xfrm>
          <a:off x="3924884" y="1764345"/>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Rent canoes</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3924884" y="1764345"/>
        <a:ext cx="828127" cy="414063"/>
      </dsp:txXfrm>
    </dsp:sp>
    <dsp:sp modelId="{CEB73725-0924-4ED5-97EE-24D17C5CBAD6}">
      <dsp:nvSpPr>
        <dsp:cNvPr id="0" name=""/>
        <dsp:cNvSpPr/>
      </dsp:nvSpPr>
      <dsp:spPr>
        <a:xfrm>
          <a:off x="3924884" y="2352315"/>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Rent Tents </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3924884" y="2352315"/>
        <a:ext cx="828127" cy="414063"/>
      </dsp:txXfrm>
    </dsp:sp>
    <dsp:sp modelId="{10893775-A8B6-496B-8DC8-29D4EBED855C}">
      <dsp:nvSpPr>
        <dsp:cNvPr id="0" name=""/>
        <dsp:cNvSpPr/>
      </dsp:nvSpPr>
      <dsp:spPr>
        <a:xfrm>
          <a:off x="3717852" y="2940286"/>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Bring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Sleeping Bags</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3717852" y="2940286"/>
        <a:ext cx="828127" cy="414063"/>
      </dsp:txXfrm>
    </dsp:sp>
    <dsp:sp modelId="{2558E9A4-5179-4A5A-9E89-E33C22C72C8A}">
      <dsp:nvSpPr>
        <dsp:cNvPr id="0" name=""/>
        <dsp:cNvSpPr/>
      </dsp:nvSpPr>
      <dsp:spPr>
        <a:xfrm>
          <a:off x="3717852" y="3528257"/>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Bring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Fishing Gear</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3717852" y="3528257"/>
        <a:ext cx="828127" cy="414063"/>
      </dsp:txXfrm>
    </dsp:sp>
    <dsp:sp modelId="{1C2E59E0-EFBE-4435-A140-BA86EF946975}">
      <dsp:nvSpPr>
        <dsp:cNvPr id="0" name=""/>
        <dsp:cNvSpPr/>
      </dsp:nvSpPr>
      <dsp:spPr>
        <a:xfrm>
          <a:off x="3717852" y="4116228"/>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Bring lights and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waterproof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matches</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3717852" y="4116228"/>
        <a:ext cx="828127" cy="414063"/>
      </dsp:txXfrm>
    </dsp:sp>
    <dsp:sp modelId="{F8417A23-20E0-4686-A652-4332E1B0F961}">
      <dsp:nvSpPr>
        <dsp:cNvPr id="0" name=""/>
        <dsp:cNvSpPr/>
      </dsp:nvSpPr>
      <dsp:spPr>
        <a:xfrm>
          <a:off x="4719886" y="588403"/>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kern="1200" cap="none" normalizeH="0" baseline="0" smtClean="0">
              <a:ln>
                <a:noFill/>
              </a:ln>
              <a:solidFill>
                <a:schemeClr val="hlink"/>
              </a:solidFill>
              <a:effectLst/>
              <a:cs typeface="Arial" charset="0"/>
            </a:rPr>
            <a:t>Plan Meals</a:t>
          </a:r>
          <a:endParaRPr kumimoji="0" lang="en-US" sz="900" b="1" i="0" u="none" strike="noStrike" kern="1200" cap="none" normalizeH="0" baseline="0" smtClean="0">
            <a:ln>
              <a:noFill/>
            </a:ln>
            <a:solidFill>
              <a:schemeClr val="hlink"/>
            </a:solidFill>
            <a:effectLst/>
            <a:cs typeface="Arial" charset="0"/>
          </a:endParaRPr>
        </a:p>
      </dsp:txBody>
      <dsp:txXfrm>
        <a:off x="4719886" y="588403"/>
        <a:ext cx="828127" cy="414063"/>
      </dsp:txXfrm>
    </dsp:sp>
    <dsp:sp modelId="{E5B585F0-C3C7-49E2-88AE-DF601FCA565C}">
      <dsp:nvSpPr>
        <dsp:cNvPr id="0" name=""/>
        <dsp:cNvSpPr/>
      </dsp:nvSpPr>
      <dsp:spPr>
        <a:xfrm>
          <a:off x="4926918" y="1176374"/>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cs typeface="Arial" charset="0"/>
            </a:rPr>
            <a:t>Bring cooking gear</a:t>
          </a:r>
          <a:endParaRPr kumimoji="0" lang="en-US" sz="900" b="0" i="0" u="none" strike="noStrike" kern="1200" cap="none" normalizeH="0" baseline="0" smtClean="0">
            <a:ln>
              <a:noFill/>
            </a:ln>
            <a:solidFill>
              <a:schemeClr val="hlink"/>
            </a:solidFill>
            <a:effectLst/>
            <a:cs typeface="Arial" charset="0"/>
          </a:endParaRPr>
        </a:p>
      </dsp:txBody>
      <dsp:txXfrm>
        <a:off x="4926918" y="1176374"/>
        <a:ext cx="828127" cy="414063"/>
      </dsp:txXfrm>
    </dsp:sp>
    <dsp:sp modelId="{F727EC10-771D-4FA6-A45A-79E8D7E019CF}">
      <dsp:nvSpPr>
        <dsp:cNvPr id="0" name=""/>
        <dsp:cNvSpPr/>
      </dsp:nvSpPr>
      <dsp:spPr>
        <a:xfrm>
          <a:off x="4926918" y="1764345"/>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cs typeface="Arial" charset="0"/>
            </a:rPr>
            <a:t>Freeze dry food</a:t>
          </a:r>
          <a:endParaRPr kumimoji="0" lang="en-US" sz="900" b="0" i="0" u="none" strike="noStrike" kern="1200" cap="none" normalizeH="0" baseline="0" smtClean="0">
            <a:ln>
              <a:noFill/>
            </a:ln>
            <a:solidFill>
              <a:schemeClr val="hlink"/>
            </a:solidFill>
            <a:effectLst/>
            <a:cs typeface="Arial" charset="0"/>
          </a:endParaRPr>
        </a:p>
      </dsp:txBody>
      <dsp:txXfrm>
        <a:off x="4926918" y="1764345"/>
        <a:ext cx="828127" cy="414063"/>
      </dsp:txXfrm>
    </dsp:sp>
    <dsp:sp modelId="{E16BF300-E087-4A24-AFF0-E3561E5D53FC}">
      <dsp:nvSpPr>
        <dsp:cNvPr id="0" name=""/>
        <dsp:cNvSpPr/>
      </dsp:nvSpPr>
      <dsp:spPr>
        <a:xfrm>
          <a:off x="5133950" y="2352315"/>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Prepare 7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breakfasts</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5133950" y="2352315"/>
        <a:ext cx="828127" cy="414063"/>
      </dsp:txXfrm>
    </dsp:sp>
    <dsp:sp modelId="{CBD74BE9-647F-45AA-B189-DB9A4B88595D}">
      <dsp:nvSpPr>
        <dsp:cNvPr id="0" name=""/>
        <dsp:cNvSpPr/>
      </dsp:nvSpPr>
      <dsp:spPr>
        <a:xfrm>
          <a:off x="5133950" y="2940286"/>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Prepare 7 lunches</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5133950" y="2940286"/>
        <a:ext cx="828127" cy="414063"/>
      </dsp:txXfrm>
    </dsp:sp>
    <dsp:sp modelId="{55489FCB-D395-44BB-B825-13154C24BED3}">
      <dsp:nvSpPr>
        <dsp:cNvPr id="0" name=""/>
        <dsp:cNvSpPr/>
      </dsp:nvSpPr>
      <dsp:spPr>
        <a:xfrm>
          <a:off x="5133950" y="3528257"/>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Prepare 6 dinners</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5133950" y="3528257"/>
        <a:ext cx="828127" cy="414063"/>
      </dsp:txXfrm>
    </dsp:sp>
    <dsp:sp modelId="{2626E334-BF89-445D-AB04-9D34501B5C47}">
      <dsp:nvSpPr>
        <dsp:cNvPr id="0" name=""/>
        <dsp:cNvSpPr/>
      </dsp:nvSpPr>
      <dsp:spPr>
        <a:xfrm>
          <a:off x="5928953" y="588403"/>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kern="1200" cap="none" normalizeH="0" baseline="0" smtClean="0">
              <a:ln>
                <a:noFill/>
              </a:ln>
              <a:solidFill>
                <a:schemeClr val="hlink"/>
              </a:solidFill>
              <a:effectLst/>
              <a:cs typeface="Arial" charset="0"/>
            </a:rPr>
            <a:t>Prepare Budget</a:t>
          </a:r>
          <a:endParaRPr kumimoji="0" lang="en-US" sz="900" b="1" i="0" u="none" strike="noStrike" kern="1200" cap="none" normalizeH="0" baseline="0" smtClean="0">
            <a:ln>
              <a:noFill/>
            </a:ln>
            <a:solidFill>
              <a:schemeClr val="hlink"/>
            </a:solidFill>
            <a:effectLst/>
            <a:cs typeface="Arial" charset="0"/>
          </a:endParaRPr>
        </a:p>
      </dsp:txBody>
      <dsp:txXfrm>
        <a:off x="5928953" y="588403"/>
        <a:ext cx="828127" cy="414063"/>
      </dsp:txXfrm>
    </dsp:sp>
    <dsp:sp modelId="{B89B4408-FBBC-43BF-85B9-B9F592225768}">
      <dsp:nvSpPr>
        <dsp:cNvPr id="0" name=""/>
        <dsp:cNvSpPr/>
      </dsp:nvSpPr>
      <dsp:spPr>
        <a:xfrm>
          <a:off x="6135985" y="1176374"/>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cs typeface="Arial" charset="0"/>
            </a:rPr>
            <a:t>Assign Budget Person</a:t>
          </a:r>
          <a:endParaRPr kumimoji="0" lang="en-US" sz="900" b="0" i="0" u="none" strike="noStrike" kern="1200" cap="none" normalizeH="0" baseline="0" smtClean="0">
            <a:ln>
              <a:noFill/>
            </a:ln>
            <a:solidFill>
              <a:schemeClr val="hlink"/>
            </a:solidFill>
            <a:effectLst/>
            <a:cs typeface="Arial" charset="0"/>
          </a:endParaRPr>
        </a:p>
      </dsp:txBody>
      <dsp:txXfrm>
        <a:off x="6135985" y="1176374"/>
        <a:ext cx="828127" cy="414063"/>
      </dsp:txXfrm>
    </dsp:sp>
    <dsp:sp modelId="{BB993283-EA4D-41F4-B096-65D8B942E17B}">
      <dsp:nvSpPr>
        <dsp:cNvPr id="0" name=""/>
        <dsp:cNvSpPr/>
      </dsp:nvSpPr>
      <dsp:spPr>
        <a:xfrm>
          <a:off x="6135985" y="1764345"/>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cs typeface="Arial" charset="0"/>
            </a:rPr>
            <a:t>Get deposits</a:t>
          </a:r>
          <a:endParaRPr kumimoji="0" lang="en-US" sz="900" b="0" i="0" u="none" strike="noStrike" kern="1200" cap="none" normalizeH="0" baseline="0" smtClean="0">
            <a:ln>
              <a:noFill/>
            </a:ln>
            <a:solidFill>
              <a:schemeClr val="hlink"/>
            </a:solidFill>
            <a:effectLst/>
            <a:cs typeface="Arial" charset="0"/>
          </a:endParaRPr>
        </a:p>
      </dsp:txBody>
      <dsp:txXfrm>
        <a:off x="6135985" y="1764345"/>
        <a:ext cx="828127" cy="414063"/>
      </dsp:txXfrm>
    </dsp:sp>
    <dsp:sp modelId="{0293AB4A-6354-4566-B3F1-5542BBD24D5E}">
      <dsp:nvSpPr>
        <dsp:cNvPr id="0" name=""/>
        <dsp:cNvSpPr/>
      </dsp:nvSpPr>
      <dsp:spPr>
        <a:xfrm>
          <a:off x="6135985" y="2352315"/>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cs typeface="Arial" charset="0"/>
            </a:rPr>
            <a:t>Retain Receipts</a:t>
          </a:r>
          <a:endParaRPr kumimoji="0" lang="en-US" sz="900" b="0" i="0" u="none" strike="noStrike" kern="1200" cap="none" normalizeH="0" baseline="0" smtClean="0">
            <a:ln>
              <a:noFill/>
            </a:ln>
            <a:solidFill>
              <a:schemeClr val="hlink"/>
            </a:solidFill>
            <a:effectLst/>
            <a:cs typeface="Arial" charset="0"/>
          </a:endParaRPr>
        </a:p>
      </dsp:txBody>
      <dsp:txXfrm>
        <a:off x="6135985" y="2352315"/>
        <a:ext cx="828127" cy="414063"/>
      </dsp:txXfrm>
    </dsp:sp>
    <dsp:sp modelId="{2D345977-1415-44EB-B276-853AB0E4F5A8}">
      <dsp:nvSpPr>
        <dsp:cNvPr id="0" name=""/>
        <dsp:cNvSpPr/>
      </dsp:nvSpPr>
      <dsp:spPr>
        <a:xfrm>
          <a:off x="6135985" y="2940286"/>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cs typeface="Arial" charset="0"/>
            </a:rPr>
            <a:t>Pay for supplies</a:t>
          </a:r>
          <a:endParaRPr kumimoji="0" lang="en-US" sz="900" b="0" i="0" u="none" strike="noStrike" kern="1200" cap="none" normalizeH="0" baseline="0" smtClean="0">
            <a:ln>
              <a:noFill/>
            </a:ln>
            <a:solidFill>
              <a:schemeClr val="hlink"/>
            </a:solidFill>
            <a:effectLst/>
            <a:cs typeface="Arial" charset="0"/>
          </a:endParaRPr>
        </a:p>
      </dsp:txBody>
      <dsp:txXfrm>
        <a:off x="6135985" y="2940286"/>
        <a:ext cx="828127" cy="414063"/>
      </dsp:txXfrm>
    </dsp:sp>
    <dsp:sp modelId="{394FA8E9-6A9A-4191-8B1B-123F57F9389E}">
      <dsp:nvSpPr>
        <dsp:cNvPr id="0" name=""/>
        <dsp:cNvSpPr/>
      </dsp:nvSpPr>
      <dsp:spPr>
        <a:xfrm>
          <a:off x="6135985" y="3528257"/>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cs typeface="Arial" charset="0"/>
            </a:rPr>
            <a:t>Close-out trip</a:t>
          </a:r>
          <a:endParaRPr kumimoji="0" lang="en-US" sz="900" b="0" i="0" u="none" strike="noStrike" kern="1200" cap="none" normalizeH="0" baseline="0" smtClean="0">
            <a:ln>
              <a:noFill/>
            </a:ln>
            <a:solidFill>
              <a:schemeClr val="hlink"/>
            </a:solidFill>
            <a:effectLst/>
            <a:cs typeface="Arial" charset="0"/>
          </a:endParaRPr>
        </a:p>
      </dsp:txBody>
      <dsp:txXfrm>
        <a:off x="6135985" y="3528257"/>
        <a:ext cx="828127" cy="414063"/>
      </dsp:txXfrm>
    </dsp:sp>
    <dsp:sp modelId="{4348043F-576A-487E-868C-9E4A5B307D6A}">
      <dsp:nvSpPr>
        <dsp:cNvPr id="0" name=""/>
        <dsp:cNvSpPr/>
      </dsp:nvSpPr>
      <dsp:spPr>
        <a:xfrm>
          <a:off x="7345051" y="588403"/>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kern="1200" cap="none" normalizeH="0" baseline="0" smtClean="0">
              <a:ln>
                <a:noFill/>
              </a:ln>
              <a:solidFill>
                <a:schemeClr val="hlink"/>
              </a:solidFill>
              <a:effectLst/>
              <a:cs typeface="Arial" charset="0"/>
            </a:rPr>
            <a:t>Plan for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kern="1200" cap="none" normalizeH="0" baseline="0" smtClean="0">
              <a:ln>
                <a:noFill/>
              </a:ln>
              <a:solidFill>
                <a:schemeClr val="hlink"/>
              </a:solidFill>
              <a:effectLst/>
              <a:cs typeface="Arial" charset="0"/>
            </a:rPr>
            <a:t>Emergencies</a:t>
          </a:r>
          <a:endParaRPr kumimoji="0" lang="en-US" sz="900" b="1" i="0" u="none" strike="noStrike" kern="1200" cap="none" normalizeH="0" baseline="0" smtClean="0">
            <a:ln>
              <a:noFill/>
            </a:ln>
            <a:solidFill>
              <a:schemeClr val="hlink"/>
            </a:solidFill>
            <a:effectLst/>
            <a:cs typeface="Arial" charset="0"/>
          </a:endParaRPr>
        </a:p>
      </dsp:txBody>
      <dsp:txXfrm>
        <a:off x="7345051" y="588403"/>
        <a:ext cx="828127" cy="414063"/>
      </dsp:txXfrm>
    </dsp:sp>
    <dsp:sp modelId="{57CC3E18-8139-41B9-92B6-F2BC61D6A66C}">
      <dsp:nvSpPr>
        <dsp:cNvPr id="0" name=""/>
        <dsp:cNvSpPr/>
      </dsp:nvSpPr>
      <dsp:spPr>
        <a:xfrm>
          <a:off x="7138019" y="1176374"/>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Obtain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emerg. #’s</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7138019" y="1176374"/>
        <a:ext cx="828127" cy="414063"/>
      </dsp:txXfrm>
    </dsp:sp>
    <dsp:sp modelId="{7CDC7C44-B9C2-488A-8B05-E485828E7D43}">
      <dsp:nvSpPr>
        <dsp:cNvPr id="0" name=""/>
        <dsp:cNvSpPr/>
      </dsp:nvSpPr>
      <dsp:spPr>
        <a:xfrm>
          <a:off x="7138019" y="1764345"/>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Arrange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contact at BW</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7138019" y="1764345"/>
        <a:ext cx="828127" cy="414063"/>
      </dsp:txXfrm>
    </dsp:sp>
    <dsp:sp modelId="{85C76CA8-8246-4BD3-AE62-1472A10CCB54}">
      <dsp:nvSpPr>
        <dsp:cNvPr id="0" name=""/>
        <dsp:cNvSpPr/>
      </dsp:nvSpPr>
      <dsp:spPr>
        <a:xfrm>
          <a:off x="7138019" y="2352315"/>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Bring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emerg. flares</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7138019" y="2352315"/>
        <a:ext cx="828127" cy="414063"/>
      </dsp:txXfrm>
    </dsp:sp>
    <dsp:sp modelId="{571BAE9F-7DC3-4C10-ABDE-15AE77F81ED5}">
      <dsp:nvSpPr>
        <dsp:cNvPr id="0" name=""/>
        <dsp:cNvSpPr/>
      </dsp:nvSpPr>
      <dsp:spPr>
        <a:xfrm>
          <a:off x="7138019" y="2940286"/>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Bring two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first aid kits</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7138019" y="2940286"/>
        <a:ext cx="828127" cy="414063"/>
      </dsp:txXfrm>
    </dsp:sp>
    <dsp:sp modelId="{B8372B11-B492-4FC4-95B0-B0E8031544D8}">
      <dsp:nvSpPr>
        <dsp:cNvPr id="0" name=""/>
        <dsp:cNvSpPr/>
      </dsp:nvSpPr>
      <dsp:spPr>
        <a:xfrm>
          <a:off x="8347086" y="588403"/>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kern="1200" cap="none" normalizeH="0" baseline="0" smtClean="0">
              <a:ln>
                <a:noFill/>
              </a:ln>
              <a:solidFill>
                <a:schemeClr val="hlink"/>
              </a:solidFill>
              <a:effectLst/>
              <a:cs typeface="Arial" charset="0"/>
            </a:rPr>
            <a:t>Plan Activities</a:t>
          </a:r>
          <a:endParaRPr kumimoji="0" lang="en-US" sz="900" b="1" i="0" u="none" strike="noStrike" kern="1200" cap="none" normalizeH="0" baseline="0" smtClean="0">
            <a:ln>
              <a:noFill/>
            </a:ln>
            <a:solidFill>
              <a:schemeClr val="hlink"/>
            </a:solidFill>
            <a:effectLst/>
            <a:cs typeface="Arial" charset="0"/>
          </a:endParaRPr>
        </a:p>
      </dsp:txBody>
      <dsp:txXfrm>
        <a:off x="8347086" y="588403"/>
        <a:ext cx="828127" cy="414063"/>
      </dsp:txXfrm>
    </dsp:sp>
    <dsp:sp modelId="{16C456AC-3EED-493B-87CA-4929DD651151}">
      <dsp:nvSpPr>
        <dsp:cNvPr id="0" name=""/>
        <dsp:cNvSpPr/>
      </dsp:nvSpPr>
      <dsp:spPr>
        <a:xfrm>
          <a:off x="8140054" y="1176374"/>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Bring Cards</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8140054" y="1176374"/>
        <a:ext cx="828127" cy="414063"/>
      </dsp:txXfrm>
    </dsp:sp>
    <dsp:sp modelId="{A2E42C8A-85FD-46A5-B21C-7A70B98D8D2F}">
      <dsp:nvSpPr>
        <dsp:cNvPr id="0" name=""/>
        <dsp:cNvSpPr/>
      </dsp:nvSpPr>
      <dsp:spPr>
        <a:xfrm>
          <a:off x="8140054" y="1764345"/>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Bring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Joke book</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8140054" y="1764345"/>
        <a:ext cx="828127" cy="414063"/>
      </dsp:txXfrm>
    </dsp:sp>
    <dsp:sp modelId="{509186C7-DD16-4308-95EF-4227A7EFEF1F}">
      <dsp:nvSpPr>
        <dsp:cNvPr id="0" name=""/>
        <dsp:cNvSpPr/>
      </dsp:nvSpPr>
      <dsp:spPr>
        <a:xfrm>
          <a:off x="8140054" y="2352315"/>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Bring scotch</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8140054" y="2352315"/>
        <a:ext cx="828127" cy="4140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8C3E60-89FD-4DDE-AC35-7925D5CB3775}">
      <dsp:nvSpPr>
        <dsp:cNvPr id="0" name=""/>
        <dsp:cNvSpPr/>
      </dsp:nvSpPr>
      <dsp:spPr>
        <a:xfrm>
          <a:off x="8968182" y="1002467"/>
          <a:ext cx="124219" cy="1556880"/>
        </a:xfrm>
        <a:custGeom>
          <a:avLst/>
          <a:gdLst/>
          <a:ahLst/>
          <a:cxnLst/>
          <a:rect l="0" t="0" r="0" b="0"/>
          <a:pathLst>
            <a:path>
              <a:moveTo>
                <a:pt x="124219" y="0"/>
              </a:moveTo>
              <a:lnTo>
                <a:pt x="124219" y="1556880"/>
              </a:lnTo>
              <a:lnTo>
                <a:pt x="0" y="1556880"/>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E3E88E-C532-4EAB-B7AC-932A8A79E5B2}">
      <dsp:nvSpPr>
        <dsp:cNvPr id="0" name=""/>
        <dsp:cNvSpPr/>
      </dsp:nvSpPr>
      <dsp:spPr>
        <a:xfrm>
          <a:off x="8968182" y="1002467"/>
          <a:ext cx="124219" cy="968909"/>
        </a:xfrm>
        <a:custGeom>
          <a:avLst/>
          <a:gdLst/>
          <a:ahLst/>
          <a:cxnLst/>
          <a:rect l="0" t="0" r="0" b="0"/>
          <a:pathLst>
            <a:path>
              <a:moveTo>
                <a:pt x="124219" y="0"/>
              </a:moveTo>
              <a:lnTo>
                <a:pt x="124219" y="968909"/>
              </a:lnTo>
              <a:lnTo>
                <a:pt x="0" y="968909"/>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66838D-E83C-43E7-91B2-E33F0A44D6A8}">
      <dsp:nvSpPr>
        <dsp:cNvPr id="0" name=""/>
        <dsp:cNvSpPr/>
      </dsp:nvSpPr>
      <dsp:spPr>
        <a:xfrm>
          <a:off x="8968182" y="1002467"/>
          <a:ext cx="124219" cy="380938"/>
        </a:xfrm>
        <a:custGeom>
          <a:avLst/>
          <a:gdLst/>
          <a:ahLst/>
          <a:cxnLst/>
          <a:rect l="0" t="0" r="0" b="0"/>
          <a:pathLst>
            <a:path>
              <a:moveTo>
                <a:pt x="124219" y="0"/>
              </a:moveTo>
              <a:lnTo>
                <a:pt x="124219" y="380938"/>
              </a:lnTo>
              <a:lnTo>
                <a:pt x="0" y="380938"/>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477AF2-ACA8-4214-A5F9-FB666E2E0E0E}">
      <dsp:nvSpPr>
        <dsp:cNvPr id="0" name=""/>
        <dsp:cNvSpPr/>
      </dsp:nvSpPr>
      <dsp:spPr>
        <a:xfrm>
          <a:off x="5842000" y="414496"/>
          <a:ext cx="2919150" cy="173906"/>
        </a:xfrm>
        <a:custGeom>
          <a:avLst/>
          <a:gdLst/>
          <a:ahLst/>
          <a:cxnLst/>
          <a:rect l="0" t="0" r="0" b="0"/>
          <a:pathLst>
            <a:path>
              <a:moveTo>
                <a:pt x="0" y="0"/>
              </a:moveTo>
              <a:lnTo>
                <a:pt x="0" y="86953"/>
              </a:lnTo>
              <a:lnTo>
                <a:pt x="2919150" y="86953"/>
              </a:lnTo>
              <a:lnTo>
                <a:pt x="2919150" y="173906"/>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64F9F0-0598-4F22-80CB-25FFEB1834E4}">
      <dsp:nvSpPr>
        <dsp:cNvPr id="0" name=""/>
        <dsp:cNvSpPr/>
      </dsp:nvSpPr>
      <dsp:spPr>
        <a:xfrm>
          <a:off x="7966147" y="1002467"/>
          <a:ext cx="124219" cy="2144850"/>
        </a:xfrm>
        <a:custGeom>
          <a:avLst/>
          <a:gdLst/>
          <a:ahLst/>
          <a:cxnLst/>
          <a:rect l="0" t="0" r="0" b="0"/>
          <a:pathLst>
            <a:path>
              <a:moveTo>
                <a:pt x="124219" y="0"/>
              </a:moveTo>
              <a:lnTo>
                <a:pt x="124219" y="2144850"/>
              </a:lnTo>
              <a:lnTo>
                <a:pt x="0" y="2144850"/>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138C8B-1AD6-484A-BE1A-1328F08FF96D}">
      <dsp:nvSpPr>
        <dsp:cNvPr id="0" name=""/>
        <dsp:cNvSpPr/>
      </dsp:nvSpPr>
      <dsp:spPr>
        <a:xfrm>
          <a:off x="7966147" y="1002467"/>
          <a:ext cx="124219" cy="1556880"/>
        </a:xfrm>
        <a:custGeom>
          <a:avLst/>
          <a:gdLst/>
          <a:ahLst/>
          <a:cxnLst/>
          <a:rect l="0" t="0" r="0" b="0"/>
          <a:pathLst>
            <a:path>
              <a:moveTo>
                <a:pt x="124219" y="0"/>
              </a:moveTo>
              <a:lnTo>
                <a:pt x="124219" y="1556880"/>
              </a:lnTo>
              <a:lnTo>
                <a:pt x="0" y="1556880"/>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113DC9-BBD4-440D-89C1-6618D005DEA0}">
      <dsp:nvSpPr>
        <dsp:cNvPr id="0" name=""/>
        <dsp:cNvSpPr/>
      </dsp:nvSpPr>
      <dsp:spPr>
        <a:xfrm>
          <a:off x="7966147" y="1002467"/>
          <a:ext cx="124219" cy="968909"/>
        </a:xfrm>
        <a:custGeom>
          <a:avLst/>
          <a:gdLst/>
          <a:ahLst/>
          <a:cxnLst/>
          <a:rect l="0" t="0" r="0" b="0"/>
          <a:pathLst>
            <a:path>
              <a:moveTo>
                <a:pt x="124219" y="0"/>
              </a:moveTo>
              <a:lnTo>
                <a:pt x="124219" y="968909"/>
              </a:lnTo>
              <a:lnTo>
                <a:pt x="0" y="968909"/>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3166C4-3A34-4BA3-9C29-43E62BD89BAC}">
      <dsp:nvSpPr>
        <dsp:cNvPr id="0" name=""/>
        <dsp:cNvSpPr/>
      </dsp:nvSpPr>
      <dsp:spPr>
        <a:xfrm>
          <a:off x="7966147" y="1002467"/>
          <a:ext cx="124219" cy="380938"/>
        </a:xfrm>
        <a:custGeom>
          <a:avLst/>
          <a:gdLst/>
          <a:ahLst/>
          <a:cxnLst/>
          <a:rect l="0" t="0" r="0" b="0"/>
          <a:pathLst>
            <a:path>
              <a:moveTo>
                <a:pt x="124219" y="0"/>
              </a:moveTo>
              <a:lnTo>
                <a:pt x="124219" y="380938"/>
              </a:lnTo>
              <a:lnTo>
                <a:pt x="0" y="380938"/>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996661-DE31-485D-B30A-6A5654C0D95A}">
      <dsp:nvSpPr>
        <dsp:cNvPr id="0" name=""/>
        <dsp:cNvSpPr/>
      </dsp:nvSpPr>
      <dsp:spPr>
        <a:xfrm>
          <a:off x="5842000" y="414496"/>
          <a:ext cx="1917115" cy="173906"/>
        </a:xfrm>
        <a:custGeom>
          <a:avLst/>
          <a:gdLst/>
          <a:ahLst/>
          <a:cxnLst/>
          <a:rect l="0" t="0" r="0" b="0"/>
          <a:pathLst>
            <a:path>
              <a:moveTo>
                <a:pt x="0" y="0"/>
              </a:moveTo>
              <a:lnTo>
                <a:pt x="0" y="86953"/>
              </a:lnTo>
              <a:lnTo>
                <a:pt x="1917115" y="86953"/>
              </a:lnTo>
              <a:lnTo>
                <a:pt x="1917115" y="173906"/>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253047-79F4-4A3F-B8F2-E5FFA128F152}">
      <dsp:nvSpPr>
        <dsp:cNvPr id="0" name=""/>
        <dsp:cNvSpPr/>
      </dsp:nvSpPr>
      <dsp:spPr>
        <a:xfrm>
          <a:off x="6011766" y="1002467"/>
          <a:ext cx="124219" cy="2732821"/>
        </a:xfrm>
        <a:custGeom>
          <a:avLst/>
          <a:gdLst/>
          <a:ahLst/>
          <a:cxnLst/>
          <a:rect l="0" t="0" r="0" b="0"/>
          <a:pathLst>
            <a:path>
              <a:moveTo>
                <a:pt x="0" y="0"/>
              </a:moveTo>
              <a:lnTo>
                <a:pt x="0" y="2732821"/>
              </a:lnTo>
              <a:lnTo>
                <a:pt x="124219" y="2732821"/>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2620C0-702D-4BE1-A1DD-BDD35FCF4CD2}">
      <dsp:nvSpPr>
        <dsp:cNvPr id="0" name=""/>
        <dsp:cNvSpPr/>
      </dsp:nvSpPr>
      <dsp:spPr>
        <a:xfrm>
          <a:off x="6011766" y="1002467"/>
          <a:ext cx="124219" cy="2144850"/>
        </a:xfrm>
        <a:custGeom>
          <a:avLst/>
          <a:gdLst/>
          <a:ahLst/>
          <a:cxnLst/>
          <a:rect l="0" t="0" r="0" b="0"/>
          <a:pathLst>
            <a:path>
              <a:moveTo>
                <a:pt x="0" y="0"/>
              </a:moveTo>
              <a:lnTo>
                <a:pt x="0" y="2144850"/>
              </a:lnTo>
              <a:lnTo>
                <a:pt x="124219" y="2144850"/>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E2591E-2E3D-4F56-8BB3-1B283262594C}">
      <dsp:nvSpPr>
        <dsp:cNvPr id="0" name=""/>
        <dsp:cNvSpPr/>
      </dsp:nvSpPr>
      <dsp:spPr>
        <a:xfrm>
          <a:off x="6011766" y="1002467"/>
          <a:ext cx="124219" cy="1556880"/>
        </a:xfrm>
        <a:custGeom>
          <a:avLst/>
          <a:gdLst/>
          <a:ahLst/>
          <a:cxnLst/>
          <a:rect l="0" t="0" r="0" b="0"/>
          <a:pathLst>
            <a:path>
              <a:moveTo>
                <a:pt x="0" y="0"/>
              </a:moveTo>
              <a:lnTo>
                <a:pt x="0" y="1556880"/>
              </a:lnTo>
              <a:lnTo>
                <a:pt x="124219" y="1556880"/>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8DF0D1-C85F-4C68-AE51-4112783F100F}">
      <dsp:nvSpPr>
        <dsp:cNvPr id="0" name=""/>
        <dsp:cNvSpPr/>
      </dsp:nvSpPr>
      <dsp:spPr>
        <a:xfrm>
          <a:off x="6011766" y="1002467"/>
          <a:ext cx="124219" cy="968909"/>
        </a:xfrm>
        <a:custGeom>
          <a:avLst/>
          <a:gdLst/>
          <a:ahLst/>
          <a:cxnLst/>
          <a:rect l="0" t="0" r="0" b="0"/>
          <a:pathLst>
            <a:path>
              <a:moveTo>
                <a:pt x="0" y="0"/>
              </a:moveTo>
              <a:lnTo>
                <a:pt x="0" y="968909"/>
              </a:lnTo>
              <a:lnTo>
                <a:pt x="124219" y="968909"/>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49AC34-A500-4CAF-A29C-2BBCD22184F9}">
      <dsp:nvSpPr>
        <dsp:cNvPr id="0" name=""/>
        <dsp:cNvSpPr/>
      </dsp:nvSpPr>
      <dsp:spPr>
        <a:xfrm>
          <a:off x="6011766" y="1002467"/>
          <a:ext cx="124219" cy="380938"/>
        </a:xfrm>
        <a:custGeom>
          <a:avLst/>
          <a:gdLst/>
          <a:ahLst/>
          <a:cxnLst/>
          <a:rect l="0" t="0" r="0" b="0"/>
          <a:pathLst>
            <a:path>
              <a:moveTo>
                <a:pt x="0" y="0"/>
              </a:moveTo>
              <a:lnTo>
                <a:pt x="0" y="380938"/>
              </a:lnTo>
              <a:lnTo>
                <a:pt x="124219" y="380938"/>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3B8137-1A62-41C3-AF57-51A69641F1C8}">
      <dsp:nvSpPr>
        <dsp:cNvPr id="0" name=""/>
        <dsp:cNvSpPr/>
      </dsp:nvSpPr>
      <dsp:spPr>
        <a:xfrm>
          <a:off x="5842000" y="414496"/>
          <a:ext cx="501017" cy="173906"/>
        </a:xfrm>
        <a:custGeom>
          <a:avLst/>
          <a:gdLst/>
          <a:ahLst/>
          <a:cxnLst/>
          <a:rect l="0" t="0" r="0" b="0"/>
          <a:pathLst>
            <a:path>
              <a:moveTo>
                <a:pt x="0" y="0"/>
              </a:moveTo>
              <a:lnTo>
                <a:pt x="0" y="86953"/>
              </a:lnTo>
              <a:lnTo>
                <a:pt x="501017" y="86953"/>
              </a:lnTo>
              <a:lnTo>
                <a:pt x="501017" y="173906"/>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4BDE54-9320-4E0C-A907-11FC4798B565}">
      <dsp:nvSpPr>
        <dsp:cNvPr id="0" name=""/>
        <dsp:cNvSpPr/>
      </dsp:nvSpPr>
      <dsp:spPr>
        <a:xfrm>
          <a:off x="5009731" y="2178409"/>
          <a:ext cx="124219" cy="1556880"/>
        </a:xfrm>
        <a:custGeom>
          <a:avLst/>
          <a:gdLst/>
          <a:ahLst/>
          <a:cxnLst/>
          <a:rect l="0" t="0" r="0" b="0"/>
          <a:pathLst>
            <a:path>
              <a:moveTo>
                <a:pt x="0" y="0"/>
              </a:moveTo>
              <a:lnTo>
                <a:pt x="0" y="1556880"/>
              </a:lnTo>
              <a:lnTo>
                <a:pt x="124219" y="1556880"/>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221072-780B-45B8-81E7-B29F6542B23F}">
      <dsp:nvSpPr>
        <dsp:cNvPr id="0" name=""/>
        <dsp:cNvSpPr/>
      </dsp:nvSpPr>
      <dsp:spPr>
        <a:xfrm>
          <a:off x="5009731" y="2178409"/>
          <a:ext cx="124219" cy="968909"/>
        </a:xfrm>
        <a:custGeom>
          <a:avLst/>
          <a:gdLst/>
          <a:ahLst/>
          <a:cxnLst/>
          <a:rect l="0" t="0" r="0" b="0"/>
          <a:pathLst>
            <a:path>
              <a:moveTo>
                <a:pt x="0" y="0"/>
              </a:moveTo>
              <a:lnTo>
                <a:pt x="0" y="968909"/>
              </a:lnTo>
              <a:lnTo>
                <a:pt x="124219" y="968909"/>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9B2AE7-DB86-4FDD-9F25-BF87425D5617}">
      <dsp:nvSpPr>
        <dsp:cNvPr id="0" name=""/>
        <dsp:cNvSpPr/>
      </dsp:nvSpPr>
      <dsp:spPr>
        <a:xfrm>
          <a:off x="5009731" y="2178409"/>
          <a:ext cx="124219" cy="380938"/>
        </a:xfrm>
        <a:custGeom>
          <a:avLst/>
          <a:gdLst/>
          <a:ahLst/>
          <a:cxnLst/>
          <a:rect l="0" t="0" r="0" b="0"/>
          <a:pathLst>
            <a:path>
              <a:moveTo>
                <a:pt x="0" y="0"/>
              </a:moveTo>
              <a:lnTo>
                <a:pt x="0" y="380938"/>
              </a:lnTo>
              <a:lnTo>
                <a:pt x="124219" y="380938"/>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E67B25-5BB4-4FC1-A442-71F8FA3C116D}">
      <dsp:nvSpPr>
        <dsp:cNvPr id="0" name=""/>
        <dsp:cNvSpPr/>
      </dsp:nvSpPr>
      <dsp:spPr>
        <a:xfrm>
          <a:off x="4802699" y="1002467"/>
          <a:ext cx="124219" cy="968909"/>
        </a:xfrm>
        <a:custGeom>
          <a:avLst/>
          <a:gdLst/>
          <a:ahLst/>
          <a:cxnLst/>
          <a:rect l="0" t="0" r="0" b="0"/>
          <a:pathLst>
            <a:path>
              <a:moveTo>
                <a:pt x="0" y="0"/>
              </a:moveTo>
              <a:lnTo>
                <a:pt x="0" y="968909"/>
              </a:lnTo>
              <a:lnTo>
                <a:pt x="124219" y="968909"/>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997931-1F7E-4FFF-93D3-7DA7FC9FEEE4}">
      <dsp:nvSpPr>
        <dsp:cNvPr id="0" name=""/>
        <dsp:cNvSpPr/>
      </dsp:nvSpPr>
      <dsp:spPr>
        <a:xfrm>
          <a:off x="4802699" y="1002467"/>
          <a:ext cx="124219" cy="380938"/>
        </a:xfrm>
        <a:custGeom>
          <a:avLst/>
          <a:gdLst/>
          <a:ahLst/>
          <a:cxnLst/>
          <a:rect l="0" t="0" r="0" b="0"/>
          <a:pathLst>
            <a:path>
              <a:moveTo>
                <a:pt x="0" y="0"/>
              </a:moveTo>
              <a:lnTo>
                <a:pt x="0" y="380938"/>
              </a:lnTo>
              <a:lnTo>
                <a:pt x="124219" y="380938"/>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0B37D7-2B3A-47A8-BDF8-91D30F54D7BD}">
      <dsp:nvSpPr>
        <dsp:cNvPr id="0" name=""/>
        <dsp:cNvSpPr/>
      </dsp:nvSpPr>
      <dsp:spPr>
        <a:xfrm>
          <a:off x="5133950" y="414496"/>
          <a:ext cx="708049" cy="173906"/>
        </a:xfrm>
        <a:custGeom>
          <a:avLst/>
          <a:gdLst/>
          <a:ahLst/>
          <a:cxnLst/>
          <a:rect l="0" t="0" r="0" b="0"/>
          <a:pathLst>
            <a:path>
              <a:moveTo>
                <a:pt x="708049" y="0"/>
              </a:moveTo>
              <a:lnTo>
                <a:pt x="708049" y="86953"/>
              </a:lnTo>
              <a:lnTo>
                <a:pt x="0" y="86953"/>
              </a:lnTo>
              <a:lnTo>
                <a:pt x="0" y="173906"/>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D41113-1D09-4A11-AD12-6B889F54E2C8}">
      <dsp:nvSpPr>
        <dsp:cNvPr id="0" name=""/>
        <dsp:cNvSpPr/>
      </dsp:nvSpPr>
      <dsp:spPr>
        <a:xfrm>
          <a:off x="3593633" y="1002467"/>
          <a:ext cx="124219" cy="3320792"/>
        </a:xfrm>
        <a:custGeom>
          <a:avLst/>
          <a:gdLst/>
          <a:ahLst/>
          <a:cxnLst/>
          <a:rect l="0" t="0" r="0" b="0"/>
          <a:pathLst>
            <a:path>
              <a:moveTo>
                <a:pt x="0" y="0"/>
              </a:moveTo>
              <a:lnTo>
                <a:pt x="0" y="3320792"/>
              </a:lnTo>
              <a:lnTo>
                <a:pt x="124219" y="3320792"/>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64808D-9507-49B5-B68D-ABE36A0093A6}">
      <dsp:nvSpPr>
        <dsp:cNvPr id="0" name=""/>
        <dsp:cNvSpPr/>
      </dsp:nvSpPr>
      <dsp:spPr>
        <a:xfrm>
          <a:off x="3593633" y="1002467"/>
          <a:ext cx="124219" cy="2732821"/>
        </a:xfrm>
        <a:custGeom>
          <a:avLst/>
          <a:gdLst/>
          <a:ahLst/>
          <a:cxnLst/>
          <a:rect l="0" t="0" r="0" b="0"/>
          <a:pathLst>
            <a:path>
              <a:moveTo>
                <a:pt x="0" y="0"/>
              </a:moveTo>
              <a:lnTo>
                <a:pt x="0" y="2732821"/>
              </a:lnTo>
              <a:lnTo>
                <a:pt x="124219" y="2732821"/>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990DA1-84C3-42B9-B068-BE99AEA6E3BC}">
      <dsp:nvSpPr>
        <dsp:cNvPr id="0" name=""/>
        <dsp:cNvSpPr/>
      </dsp:nvSpPr>
      <dsp:spPr>
        <a:xfrm>
          <a:off x="3593633" y="1002467"/>
          <a:ext cx="124219" cy="2144850"/>
        </a:xfrm>
        <a:custGeom>
          <a:avLst/>
          <a:gdLst/>
          <a:ahLst/>
          <a:cxnLst/>
          <a:rect l="0" t="0" r="0" b="0"/>
          <a:pathLst>
            <a:path>
              <a:moveTo>
                <a:pt x="0" y="0"/>
              </a:moveTo>
              <a:lnTo>
                <a:pt x="0" y="2144850"/>
              </a:lnTo>
              <a:lnTo>
                <a:pt x="124219" y="2144850"/>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718A20-210C-45CF-8156-394B56BC3758}">
      <dsp:nvSpPr>
        <dsp:cNvPr id="0" name=""/>
        <dsp:cNvSpPr/>
      </dsp:nvSpPr>
      <dsp:spPr>
        <a:xfrm>
          <a:off x="3800665" y="1590438"/>
          <a:ext cx="124219" cy="968909"/>
        </a:xfrm>
        <a:custGeom>
          <a:avLst/>
          <a:gdLst/>
          <a:ahLst/>
          <a:cxnLst/>
          <a:rect l="0" t="0" r="0" b="0"/>
          <a:pathLst>
            <a:path>
              <a:moveTo>
                <a:pt x="0" y="0"/>
              </a:moveTo>
              <a:lnTo>
                <a:pt x="0" y="968909"/>
              </a:lnTo>
              <a:lnTo>
                <a:pt x="124219" y="968909"/>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E8A9E7-4E4C-4DD3-B3B7-67DE5F4F99A8}">
      <dsp:nvSpPr>
        <dsp:cNvPr id="0" name=""/>
        <dsp:cNvSpPr/>
      </dsp:nvSpPr>
      <dsp:spPr>
        <a:xfrm>
          <a:off x="3800665" y="1590438"/>
          <a:ext cx="124219" cy="380938"/>
        </a:xfrm>
        <a:custGeom>
          <a:avLst/>
          <a:gdLst/>
          <a:ahLst/>
          <a:cxnLst/>
          <a:rect l="0" t="0" r="0" b="0"/>
          <a:pathLst>
            <a:path>
              <a:moveTo>
                <a:pt x="0" y="0"/>
              </a:moveTo>
              <a:lnTo>
                <a:pt x="0" y="380938"/>
              </a:lnTo>
              <a:lnTo>
                <a:pt x="124219" y="380938"/>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0B7A4C-B785-4FB1-B8A2-C1C79067423A}">
      <dsp:nvSpPr>
        <dsp:cNvPr id="0" name=""/>
        <dsp:cNvSpPr/>
      </dsp:nvSpPr>
      <dsp:spPr>
        <a:xfrm>
          <a:off x="3593633" y="1002467"/>
          <a:ext cx="124219" cy="380938"/>
        </a:xfrm>
        <a:custGeom>
          <a:avLst/>
          <a:gdLst/>
          <a:ahLst/>
          <a:cxnLst/>
          <a:rect l="0" t="0" r="0" b="0"/>
          <a:pathLst>
            <a:path>
              <a:moveTo>
                <a:pt x="0" y="0"/>
              </a:moveTo>
              <a:lnTo>
                <a:pt x="0" y="380938"/>
              </a:lnTo>
              <a:lnTo>
                <a:pt x="124219" y="380938"/>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B1A402-6485-4195-BB5A-4196E57BCEDA}">
      <dsp:nvSpPr>
        <dsp:cNvPr id="0" name=""/>
        <dsp:cNvSpPr/>
      </dsp:nvSpPr>
      <dsp:spPr>
        <a:xfrm>
          <a:off x="3924884" y="414496"/>
          <a:ext cx="1917115" cy="173906"/>
        </a:xfrm>
        <a:custGeom>
          <a:avLst/>
          <a:gdLst/>
          <a:ahLst/>
          <a:cxnLst/>
          <a:rect l="0" t="0" r="0" b="0"/>
          <a:pathLst>
            <a:path>
              <a:moveTo>
                <a:pt x="1917115" y="0"/>
              </a:moveTo>
              <a:lnTo>
                <a:pt x="1917115" y="86953"/>
              </a:lnTo>
              <a:lnTo>
                <a:pt x="0" y="86953"/>
              </a:lnTo>
              <a:lnTo>
                <a:pt x="0" y="173906"/>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DB4B62-6140-4276-BB8D-5CC0392F07EA}">
      <dsp:nvSpPr>
        <dsp:cNvPr id="0" name=""/>
        <dsp:cNvSpPr/>
      </dsp:nvSpPr>
      <dsp:spPr>
        <a:xfrm>
          <a:off x="2591598" y="1002467"/>
          <a:ext cx="124219" cy="2144850"/>
        </a:xfrm>
        <a:custGeom>
          <a:avLst/>
          <a:gdLst/>
          <a:ahLst/>
          <a:cxnLst/>
          <a:rect l="0" t="0" r="0" b="0"/>
          <a:pathLst>
            <a:path>
              <a:moveTo>
                <a:pt x="0" y="0"/>
              </a:moveTo>
              <a:lnTo>
                <a:pt x="0" y="2144850"/>
              </a:lnTo>
              <a:lnTo>
                <a:pt x="124219" y="2144850"/>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61BFD1-4C41-40BD-AFA1-07B178E6798F}">
      <dsp:nvSpPr>
        <dsp:cNvPr id="0" name=""/>
        <dsp:cNvSpPr/>
      </dsp:nvSpPr>
      <dsp:spPr>
        <a:xfrm>
          <a:off x="2591598" y="1002467"/>
          <a:ext cx="124219" cy="1556880"/>
        </a:xfrm>
        <a:custGeom>
          <a:avLst/>
          <a:gdLst/>
          <a:ahLst/>
          <a:cxnLst/>
          <a:rect l="0" t="0" r="0" b="0"/>
          <a:pathLst>
            <a:path>
              <a:moveTo>
                <a:pt x="0" y="0"/>
              </a:moveTo>
              <a:lnTo>
                <a:pt x="0" y="1556880"/>
              </a:lnTo>
              <a:lnTo>
                <a:pt x="124219" y="1556880"/>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11BB3D-5A7B-43F6-8037-BB8959778936}">
      <dsp:nvSpPr>
        <dsp:cNvPr id="0" name=""/>
        <dsp:cNvSpPr/>
      </dsp:nvSpPr>
      <dsp:spPr>
        <a:xfrm>
          <a:off x="2591598" y="1002467"/>
          <a:ext cx="124219" cy="968909"/>
        </a:xfrm>
        <a:custGeom>
          <a:avLst/>
          <a:gdLst/>
          <a:ahLst/>
          <a:cxnLst/>
          <a:rect l="0" t="0" r="0" b="0"/>
          <a:pathLst>
            <a:path>
              <a:moveTo>
                <a:pt x="0" y="0"/>
              </a:moveTo>
              <a:lnTo>
                <a:pt x="0" y="968909"/>
              </a:lnTo>
              <a:lnTo>
                <a:pt x="124219" y="968909"/>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EC7034-EA24-4B03-9833-B01C7BD780E5}">
      <dsp:nvSpPr>
        <dsp:cNvPr id="0" name=""/>
        <dsp:cNvSpPr/>
      </dsp:nvSpPr>
      <dsp:spPr>
        <a:xfrm>
          <a:off x="2591598" y="1002467"/>
          <a:ext cx="124219" cy="380938"/>
        </a:xfrm>
        <a:custGeom>
          <a:avLst/>
          <a:gdLst/>
          <a:ahLst/>
          <a:cxnLst/>
          <a:rect l="0" t="0" r="0" b="0"/>
          <a:pathLst>
            <a:path>
              <a:moveTo>
                <a:pt x="0" y="0"/>
              </a:moveTo>
              <a:lnTo>
                <a:pt x="0" y="380938"/>
              </a:lnTo>
              <a:lnTo>
                <a:pt x="124219" y="380938"/>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F104DF-4723-4184-A9A3-9D8F3A088607}">
      <dsp:nvSpPr>
        <dsp:cNvPr id="0" name=""/>
        <dsp:cNvSpPr/>
      </dsp:nvSpPr>
      <dsp:spPr>
        <a:xfrm>
          <a:off x="2922849" y="414496"/>
          <a:ext cx="2919150" cy="173906"/>
        </a:xfrm>
        <a:custGeom>
          <a:avLst/>
          <a:gdLst/>
          <a:ahLst/>
          <a:cxnLst/>
          <a:rect l="0" t="0" r="0" b="0"/>
          <a:pathLst>
            <a:path>
              <a:moveTo>
                <a:pt x="2919150" y="0"/>
              </a:moveTo>
              <a:lnTo>
                <a:pt x="2919150" y="86953"/>
              </a:lnTo>
              <a:lnTo>
                <a:pt x="0" y="86953"/>
              </a:lnTo>
              <a:lnTo>
                <a:pt x="0" y="173906"/>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AFE541-BAF0-48B0-8A9E-1A7CD374D78C}">
      <dsp:nvSpPr>
        <dsp:cNvPr id="0" name=""/>
        <dsp:cNvSpPr/>
      </dsp:nvSpPr>
      <dsp:spPr>
        <a:xfrm>
          <a:off x="5427936" y="433"/>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kern="1200" cap="none" normalizeH="0" baseline="0" smtClean="0">
              <a:ln>
                <a:noFill/>
              </a:ln>
              <a:solidFill>
                <a:schemeClr val="hlink"/>
              </a:solidFill>
              <a:effectLst/>
              <a:cs typeface="Arial" charset="0"/>
            </a:rPr>
            <a:t>Canoe Trip to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kern="1200" cap="none" normalizeH="0" baseline="0" smtClean="0">
              <a:ln>
                <a:noFill/>
              </a:ln>
              <a:solidFill>
                <a:schemeClr val="hlink"/>
              </a:solidFill>
              <a:effectLst/>
              <a:cs typeface="Arial" charset="0"/>
            </a:rPr>
            <a:t>Boundary Waters</a:t>
          </a:r>
          <a:endParaRPr kumimoji="0" lang="en-US" sz="900" b="1" i="0" u="none" strike="noStrike" kern="1200" cap="none" normalizeH="0" baseline="0" smtClean="0">
            <a:ln>
              <a:noFill/>
            </a:ln>
            <a:solidFill>
              <a:schemeClr val="hlink"/>
            </a:solidFill>
            <a:effectLst/>
            <a:cs typeface="Arial" charset="0"/>
          </a:endParaRPr>
        </a:p>
      </dsp:txBody>
      <dsp:txXfrm>
        <a:off x="5427936" y="433"/>
        <a:ext cx="828127" cy="414063"/>
      </dsp:txXfrm>
    </dsp:sp>
    <dsp:sp modelId="{1A2FA511-D786-487A-9A5C-A7A5582BD9AE}">
      <dsp:nvSpPr>
        <dsp:cNvPr id="0" name=""/>
        <dsp:cNvSpPr/>
      </dsp:nvSpPr>
      <dsp:spPr>
        <a:xfrm>
          <a:off x="2508785" y="588403"/>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kern="1200" cap="none" normalizeH="0" baseline="0" smtClean="0">
              <a:ln>
                <a:noFill/>
              </a:ln>
              <a:solidFill>
                <a:schemeClr val="hlink"/>
              </a:solidFill>
              <a:effectLst/>
              <a:cs typeface="Arial" charset="0"/>
            </a:rPr>
            <a:t>Arrange Travel</a:t>
          </a:r>
          <a:endParaRPr kumimoji="0" lang="en-US" sz="900" b="1" i="0" u="none" strike="noStrike" kern="1200" cap="none" normalizeH="0" baseline="0" smtClean="0">
            <a:ln>
              <a:noFill/>
            </a:ln>
            <a:solidFill>
              <a:schemeClr val="hlink"/>
            </a:solidFill>
            <a:effectLst/>
            <a:cs typeface="Arial" charset="0"/>
          </a:endParaRPr>
        </a:p>
      </dsp:txBody>
      <dsp:txXfrm>
        <a:off x="2508785" y="588403"/>
        <a:ext cx="828127" cy="414063"/>
      </dsp:txXfrm>
    </dsp:sp>
    <dsp:sp modelId="{3CB8B521-91E8-4771-A710-9EBFBA212E08}">
      <dsp:nvSpPr>
        <dsp:cNvPr id="0" name=""/>
        <dsp:cNvSpPr/>
      </dsp:nvSpPr>
      <dsp:spPr>
        <a:xfrm>
          <a:off x="2715817" y="1176374"/>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cs typeface="Arial" charset="0"/>
            </a:rPr>
            <a:t>Schedule Flights to Mpls</a:t>
          </a:r>
          <a:endParaRPr kumimoji="0" lang="en-US" sz="900" b="0" i="0" u="none" strike="noStrike" kern="1200" cap="none" normalizeH="0" baseline="0" smtClean="0">
            <a:ln>
              <a:noFill/>
            </a:ln>
            <a:solidFill>
              <a:schemeClr val="hlink"/>
            </a:solidFill>
            <a:effectLst/>
            <a:cs typeface="Arial" charset="0"/>
          </a:endParaRPr>
        </a:p>
      </dsp:txBody>
      <dsp:txXfrm>
        <a:off x="2715817" y="1176374"/>
        <a:ext cx="828127" cy="414063"/>
      </dsp:txXfrm>
    </dsp:sp>
    <dsp:sp modelId="{DB1A4F4E-391F-40E7-8FD6-00DA91D8BF1A}">
      <dsp:nvSpPr>
        <dsp:cNvPr id="0" name=""/>
        <dsp:cNvSpPr/>
      </dsp:nvSpPr>
      <dsp:spPr>
        <a:xfrm>
          <a:off x="2715817" y="1764345"/>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cs typeface="Arial" charset="0"/>
            </a:rPr>
            <a:t>Rent Van</a:t>
          </a:r>
          <a:endParaRPr kumimoji="0" lang="en-US" sz="900" b="0" i="0" u="none" strike="noStrike" kern="1200" cap="none" normalizeH="0" baseline="0" smtClean="0">
            <a:ln>
              <a:noFill/>
            </a:ln>
            <a:solidFill>
              <a:schemeClr val="hlink"/>
            </a:solidFill>
            <a:effectLst/>
            <a:cs typeface="Arial" charset="0"/>
          </a:endParaRPr>
        </a:p>
      </dsp:txBody>
      <dsp:txXfrm>
        <a:off x="2715817" y="1764345"/>
        <a:ext cx="828127" cy="414063"/>
      </dsp:txXfrm>
    </dsp:sp>
    <dsp:sp modelId="{FF680888-8F51-43C9-B429-BD6A2BCE06AA}">
      <dsp:nvSpPr>
        <dsp:cNvPr id="0" name=""/>
        <dsp:cNvSpPr/>
      </dsp:nvSpPr>
      <dsp:spPr>
        <a:xfrm>
          <a:off x="2715817" y="2352315"/>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cs typeface="Arial" charset="0"/>
            </a:rPr>
            <a:t>Arrange Motel</a:t>
          </a:r>
          <a:endParaRPr kumimoji="0" lang="en-US" sz="900" b="0" i="0" u="none" strike="noStrike" kern="1200" cap="none" normalizeH="0" baseline="0" smtClean="0">
            <a:ln>
              <a:noFill/>
            </a:ln>
            <a:solidFill>
              <a:schemeClr val="hlink"/>
            </a:solidFill>
            <a:effectLst/>
            <a:cs typeface="Arial" charset="0"/>
          </a:endParaRPr>
        </a:p>
      </dsp:txBody>
      <dsp:txXfrm>
        <a:off x="2715817" y="2352315"/>
        <a:ext cx="828127" cy="414063"/>
      </dsp:txXfrm>
    </dsp:sp>
    <dsp:sp modelId="{DE39942B-916E-41C6-AE9D-F3B4012B7D9F}">
      <dsp:nvSpPr>
        <dsp:cNvPr id="0" name=""/>
        <dsp:cNvSpPr/>
      </dsp:nvSpPr>
      <dsp:spPr>
        <a:xfrm>
          <a:off x="2715817" y="2940286"/>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cs typeface="Arial" charset="0"/>
            </a:rPr>
            <a:t>Schedule return flights</a:t>
          </a:r>
          <a:endParaRPr kumimoji="0" lang="en-US" sz="900" b="0" i="0" u="none" strike="noStrike" kern="1200" cap="none" normalizeH="0" baseline="0" smtClean="0">
            <a:ln>
              <a:noFill/>
            </a:ln>
            <a:solidFill>
              <a:schemeClr val="hlink"/>
            </a:solidFill>
            <a:effectLst/>
            <a:cs typeface="Arial" charset="0"/>
          </a:endParaRPr>
        </a:p>
      </dsp:txBody>
      <dsp:txXfrm>
        <a:off x="2715817" y="2940286"/>
        <a:ext cx="828127" cy="414063"/>
      </dsp:txXfrm>
    </dsp:sp>
    <dsp:sp modelId="{97873E47-77E3-454F-84FA-99AF6C1E725C}">
      <dsp:nvSpPr>
        <dsp:cNvPr id="0" name=""/>
        <dsp:cNvSpPr/>
      </dsp:nvSpPr>
      <dsp:spPr>
        <a:xfrm>
          <a:off x="3510820" y="588403"/>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kern="1200" cap="none" normalizeH="0" baseline="0" smtClean="0">
              <a:ln>
                <a:noFill/>
              </a:ln>
              <a:solidFill>
                <a:schemeClr val="hlink"/>
              </a:solidFill>
              <a:effectLst/>
              <a:cs typeface="Arial" charset="0"/>
            </a:rPr>
            <a:t>Get Equipment</a:t>
          </a:r>
          <a:endParaRPr kumimoji="0" lang="en-US" sz="900" b="1" i="0" u="none" strike="noStrike" kern="1200" cap="none" normalizeH="0" baseline="0" smtClean="0">
            <a:ln>
              <a:noFill/>
            </a:ln>
            <a:solidFill>
              <a:schemeClr val="hlink"/>
            </a:solidFill>
            <a:effectLst/>
            <a:cs typeface="Arial" charset="0"/>
          </a:endParaRPr>
        </a:p>
      </dsp:txBody>
      <dsp:txXfrm>
        <a:off x="3510820" y="588403"/>
        <a:ext cx="828127" cy="414063"/>
      </dsp:txXfrm>
    </dsp:sp>
    <dsp:sp modelId="{78687F7B-C061-4C63-A6CC-0789A98D82A2}">
      <dsp:nvSpPr>
        <dsp:cNvPr id="0" name=""/>
        <dsp:cNvSpPr/>
      </dsp:nvSpPr>
      <dsp:spPr>
        <a:xfrm>
          <a:off x="3717852" y="1176374"/>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cs typeface="Arial" charset="0"/>
            </a:rPr>
            <a:t>Contact BW Outfitter</a:t>
          </a:r>
          <a:endParaRPr kumimoji="0" lang="en-US" sz="900" b="0" i="0" u="none" strike="noStrike" kern="1200" cap="none" normalizeH="0" baseline="0" smtClean="0">
            <a:ln>
              <a:noFill/>
            </a:ln>
            <a:solidFill>
              <a:schemeClr val="hlink"/>
            </a:solidFill>
            <a:effectLst/>
            <a:cs typeface="Arial" charset="0"/>
          </a:endParaRPr>
        </a:p>
      </dsp:txBody>
      <dsp:txXfrm>
        <a:off x="3717852" y="1176374"/>
        <a:ext cx="828127" cy="414063"/>
      </dsp:txXfrm>
    </dsp:sp>
    <dsp:sp modelId="{48CD6FF0-53C8-4F8F-825E-F05DCADDD9FB}">
      <dsp:nvSpPr>
        <dsp:cNvPr id="0" name=""/>
        <dsp:cNvSpPr/>
      </dsp:nvSpPr>
      <dsp:spPr>
        <a:xfrm>
          <a:off x="3924884" y="1764345"/>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Rent canoes</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3924884" y="1764345"/>
        <a:ext cx="828127" cy="414063"/>
      </dsp:txXfrm>
    </dsp:sp>
    <dsp:sp modelId="{285B8553-E77D-4BA6-942F-8E693996037E}">
      <dsp:nvSpPr>
        <dsp:cNvPr id="0" name=""/>
        <dsp:cNvSpPr/>
      </dsp:nvSpPr>
      <dsp:spPr>
        <a:xfrm>
          <a:off x="3924884" y="2352315"/>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Rent Tents </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3924884" y="2352315"/>
        <a:ext cx="828127" cy="414063"/>
      </dsp:txXfrm>
    </dsp:sp>
    <dsp:sp modelId="{FDE879F9-9962-47C4-858E-05E2BD2BD6A0}">
      <dsp:nvSpPr>
        <dsp:cNvPr id="0" name=""/>
        <dsp:cNvSpPr/>
      </dsp:nvSpPr>
      <dsp:spPr>
        <a:xfrm>
          <a:off x="3717852" y="2940286"/>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Bring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Sleeping Bags</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3717852" y="2940286"/>
        <a:ext cx="828127" cy="414063"/>
      </dsp:txXfrm>
    </dsp:sp>
    <dsp:sp modelId="{09AB071B-559A-4A58-9324-700D50F2DDBB}">
      <dsp:nvSpPr>
        <dsp:cNvPr id="0" name=""/>
        <dsp:cNvSpPr/>
      </dsp:nvSpPr>
      <dsp:spPr>
        <a:xfrm>
          <a:off x="3717852" y="3528257"/>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Bring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Fishing Gear</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3717852" y="3528257"/>
        <a:ext cx="828127" cy="414063"/>
      </dsp:txXfrm>
    </dsp:sp>
    <dsp:sp modelId="{B9CDA0BE-197C-442A-91BD-4DD37F3DEE2A}">
      <dsp:nvSpPr>
        <dsp:cNvPr id="0" name=""/>
        <dsp:cNvSpPr/>
      </dsp:nvSpPr>
      <dsp:spPr>
        <a:xfrm>
          <a:off x="3717852" y="4116228"/>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Bring lights and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waterproof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matches</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3717852" y="4116228"/>
        <a:ext cx="828127" cy="414063"/>
      </dsp:txXfrm>
    </dsp:sp>
    <dsp:sp modelId="{0A54729C-35EF-4F25-813A-EA7BEEE15B52}">
      <dsp:nvSpPr>
        <dsp:cNvPr id="0" name=""/>
        <dsp:cNvSpPr/>
      </dsp:nvSpPr>
      <dsp:spPr>
        <a:xfrm>
          <a:off x="4719886" y="588403"/>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kern="1200" cap="none" normalizeH="0" baseline="0" smtClean="0">
              <a:ln>
                <a:noFill/>
              </a:ln>
              <a:solidFill>
                <a:schemeClr val="hlink"/>
              </a:solidFill>
              <a:effectLst/>
              <a:cs typeface="Arial" charset="0"/>
            </a:rPr>
            <a:t>Plan Meals</a:t>
          </a:r>
          <a:endParaRPr kumimoji="0" lang="en-US" sz="900" b="1" i="0" u="none" strike="noStrike" kern="1200" cap="none" normalizeH="0" baseline="0" smtClean="0">
            <a:ln>
              <a:noFill/>
            </a:ln>
            <a:solidFill>
              <a:schemeClr val="hlink"/>
            </a:solidFill>
            <a:effectLst/>
            <a:cs typeface="Arial" charset="0"/>
          </a:endParaRPr>
        </a:p>
      </dsp:txBody>
      <dsp:txXfrm>
        <a:off x="4719886" y="588403"/>
        <a:ext cx="828127" cy="414063"/>
      </dsp:txXfrm>
    </dsp:sp>
    <dsp:sp modelId="{C3CE01AB-8964-40EE-8058-54D0FF15DC51}">
      <dsp:nvSpPr>
        <dsp:cNvPr id="0" name=""/>
        <dsp:cNvSpPr/>
      </dsp:nvSpPr>
      <dsp:spPr>
        <a:xfrm>
          <a:off x="4926918" y="1176374"/>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cs typeface="Arial" charset="0"/>
            </a:rPr>
            <a:t>Bring cooking gear</a:t>
          </a:r>
          <a:endParaRPr kumimoji="0" lang="en-US" sz="900" b="0" i="0" u="none" strike="noStrike" kern="1200" cap="none" normalizeH="0" baseline="0" smtClean="0">
            <a:ln>
              <a:noFill/>
            </a:ln>
            <a:solidFill>
              <a:schemeClr val="hlink"/>
            </a:solidFill>
            <a:effectLst/>
            <a:cs typeface="Arial" charset="0"/>
          </a:endParaRPr>
        </a:p>
      </dsp:txBody>
      <dsp:txXfrm>
        <a:off x="4926918" y="1176374"/>
        <a:ext cx="828127" cy="414063"/>
      </dsp:txXfrm>
    </dsp:sp>
    <dsp:sp modelId="{AA5C278B-2394-4648-92EC-AAEAEB2E241B}">
      <dsp:nvSpPr>
        <dsp:cNvPr id="0" name=""/>
        <dsp:cNvSpPr/>
      </dsp:nvSpPr>
      <dsp:spPr>
        <a:xfrm>
          <a:off x="4926918" y="1764345"/>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cs typeface="Arial" charset="0"/>
            </a:rPr>
            <a:t>Freeze dry food</a:t>
          </a:r>
          <a:endParaRPr kumimoji="0" lang="en-US" sz="900" b="0" i="0" u="none" strike="noStrike" kern="1200" cap="none" normalizeH="0" baseline="0" smtClean="0">
            <a:ln>
              <a:noFill/>
            </a:ln>
            <a:solidFill>
              <a:schemeClr val="hlink"/>
            </a:solidFill>
            <a:effectLst/>
            <a:cs typeface="Arial" charset="0"/>
          </a:endParaRPr>
        </a:p>
      </dsp:txBody>
      <dsp:txXfrm>
        <a:off x="4926918" y="1764345"/>
        <a:ext cx="828127" cy="414063"/>
      </dsp:txXfrm>
    </dsp:sp>
    <dsp:sp modelId="{D9714A8D-4DC6-4D80-B825-B5AE3130D590}">
      <dsp:nvSpPr>
        <dsp:cNvPr id="0" name=""/>
        <dsp:cNvSpPr/>
      </dsp:nvSpPr>
      <dsp:spPr>
        <a:xfrm>
          <a:off x="5133950" y="2352315"/>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Prepare 7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breakfasts</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5133950" y="2352315"/>
        <a:ext cx="828127" cy="414063"/>
      </dsp:txXfrm>
    </dsp:sp>
    <dsp:sp modelId="{E4C1361D-8F76-4A2E-A3ED-7D9D5451125F}">
      <dsp:nvSpPr>
        <dsp:cNvPr id="0" name=""/>
        <dsp:cNvSpPr/>
      </dsp:nvSpPr>
      <dsp:spPr>
        <a:xfrm>
          <a:off x="5133950" y="2940286"/>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Prepare 7 lunches</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5133950" y="2940286"/>
        <a:ext cx="828127" cy="414063"/>
      </dsp:txXfrm>
    </dsp:sp>
    <dsp:sp modelId="{7B8718B1-B254-44E7-8138-10AAECE8433D}">
      <dsp:nvSpPr>
        <dsp:cNvPr id="0" name=""/>
        <dsp:cNvSpPr/>
      </dsp:nvSpPr>
      <dsp:spPr>
        <a:xfrm>
          <a:off x="5133950" y="3528257"/>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Prepare 6 dinners</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5133950" y="3528257"/>
        <a:ext cx="828127" cy="414063"/>
      </dsp:txXfrm>
    </dsp:sp>
    <dsp:sp modelId="{5CA16DE7-5972-4F55-8CE8-DF9C9A38AEE5}">
      <dsp:nvSpPr>
        <dsp:cNvPr id="0" name=""/>
        <dsp:cNvSpPr/>
      </dsp:nvSpPr>
      <dsp:spPr>
        <a:xfrm>
          <a:off x="5928953" y="588403"/>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kern="1200" cap="none" normalizeH="0" baseline="0" smtClean="0">
              <a:ln>
                <a:noFill/>
              </a:ln>
              <a:solidFill>
                <a:schemeClr val="hlink"/>
              </a:solidFill>
              <a:effectLst/>
              <a:cs typeface="Arial" charset="0"/>
            </a:rPr>
            <a:t>Prepare Budget</a:t>
          </a:r>
          <a:endParaRPr kumimoji="0" lang="en-US" sz="900" b="1" i="0" u="none" strike="noStrike" kern="1200" cap="none" normalizeH="0" baseline="0" smtClean="0">
            <a:ln>
              <a:noFill/>
            </a:ln>
            <a:solidFill>
              <a:schemeClr val="hlink"/>
            </a:solidFill>
            <a:effectLst/>
            <a:cs typeface="Arial" charset="0"/>
          </a:endParaRPr>
        </a:p>
      </dsp:txBody>
      <dsp:txXfrm>
        <a:off x="5928953" y="588403"/>
        <a:ext cx="828127" cy="414063"/>
      </dsp:txXfrm>
    </dsp:sp>
    <dsp:sp modelId="{57260521-A1E3-472B-81E3-520E7C84D08D}">
      <dsp:nvSpPr>
        <dsp:cNvPr id="0" name=""/>
        <dsp:cNvSpPr/>
      </dsp:nvSpPr>
      <dsp:spPr>
        <a:xfrm>
          <a:off x="6135985" y="1176374"/>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cs typeface="Arial" charset="0"/>
            </a:rPr>
            <a:t>Assign Budget Person</a:t>
          </a:r>
          <a:endParaRPr kumimoji="0" lang="en-US" sz="900" b="0" i="0" u="none" strike="noStrike" kern="1200" cap="none" normalizeH="0" baseline="0" smtClean="0">
            <a:ln>
              <a:noFill/>
            </a:ln>
            <a:solidFill>
              <a:schemeClr val="hlink"/>
            </a:solidFill>
            <a:effectLst/>
            <a:cs typeface="Arial" charset="0"/>
          </a:endParaRPr>
        </a:p>
      </dsp:txBody>
      <dsp:txXfrm>
        <a:off x="6135985" y="1176374"/>
        <a:ext cx="828127" cy="414063"/>
      </dsp:txXfrm>
    </dsp:sp>
    <dsp:sp modelId="{7268C267-6AF3-41B7-8876-91C49133A27B}">
      <dsp:nvSpPr>
        <dsp:cNvPr id="0" name=""/>
        <dsp:cNvSpPr/>
      </dsp:nvSpPr>
      <dsp:spPr>
        <a:xfrm>
          <a:off x="6135985" y="1764345"/>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cs typeface="Arial" charset="0"/>
            </a:rPr>
            <a:t>Get deposits</a:t>
          </a:r>
          <a:endParaRPr kumimoji="0" lang="en-US" sz="900" b="0" i="0" u="none" strike="noStrike" kern="1200" cap="none" normalizeH="0" baseline="0" smtClean="0">
            <a:ln>
              <a:noFill/>
            </a:ln>
            <a:solidFill>
              <a:schemeClr val="hlink"/>
            </a:solidFill>
            <a:effectLst/>
            <a:cs typeface="Arial" charset="0"/>
          </a:endParaRPr>
        </a:p>
      </dsp:txBody>
      <dsp:txXfrm>
        <a:off x="6135985" y="1764345"/>
        <a:ext cx="828127" cy="414063"/>
      </dsp:txXfrm>
    </dsp:sp>
    <dsp:sp modelId="{F7CF62CB-E65A-450D-A2BB-0BDEFC43AD88}">
      <dsp:nvSpPr>
        <dsp:cNvPr id="0" name=""/>
        <dsp:cNvSpPr/>
      </dsp:nvSpPr>
      <dsp:spPr>
        <a:xfrm>
          <a:off x="6135985" y="2352315"/>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cs typeface="Arial" charset="0"/>
            </a:rPr>
            <a:t>Retain Receipts</a:t>
          </a:r>
          <a:endParaRPr kumimoji="0" lang="en-US" sz="900" b="0" i="0" u="none" strike="noStrike" kern="1200" cap="none" normalizeH="0" baseline="0" smtClean="0">
            <a:ln>
              <a:noFill/>
            </a:ln>
            <a:solidFill>
              <a:schemeClr val="hlink"/>
            </a:solidFill>
            <a:effectLst/>
            <a:cs typeface="Arial" charset="0"/>
          </a:endParaRPr>
        </a:p>
      </dsp:txBody>
      <dsp:txXfrm>
        <a:off x="6135985" y="2352315"/>
        <a:ext cx="828127" cy="414063"/>
      </dsp:txXfrm>
    </dsp:sp>
    <dsp:sp modelId="{C076ED6E-8D35-449E-88E1-ACB060F30CA8}">
      <dsp:nvSpPr>
        <dsp:cNvPr id="0" name=""/>
        <dsp:cNvSpPr/>
      </dsp:nvSpPr>
      <dsp:spPr>
        <a:xfrm>
          <a:off x="6135985" y="2940286"/>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cs typeface="Arial" charset="0"/>
            </a:rPr>
            <a:t>Pay for supplies</a:t>
          </a:r>
          <a:endParaRPr kumimoji="0" lang="en-US" sz="900" b="0" i="0" u="none" strike="noStrike" kern="1200" cap="none" normalizeH="0" baseline="0" smtClean="0">
            <a:ln>
              <a:noFill/>
            </a:ln>
            <a:solidFill>
              <a:schemeClr val="hlink"/>
            </a:solidFill>
            <a:effectLst/>
            <a:cs typeface="Arial" charset="0"/>
          </a:endParaRPr>
        </a:p>
      </dsp:txBody>
      <dsp:txXfrm>
        <a:off x="6135985" y="2940286"/>
        <a:ext cx="828127" cy="414063"/>
      </dsp:txXfrm>
    </dsp:sp>
    <dsp:sp modelId="{D92FC3B1-EB87-49BB-87B9-5EA39226A61F}">
      <dsp:nvSpPr>
        <dsp:cNvPr id="0" name=""/>
        <dsp:cNvSpPr/>
      </dsp:nvSpPr>
      <dsp:spPr>
        <a:xfrm>
          <a:off x="6135985" y="3528257"/>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cs typeface="Arial" charset="0"/>
            </a:rPr>
            <a:t>Close-out trip</a:t>
          </a:r>
          <a:endParaRPr kumimoji="0" lang="en-US" sz="900" b="0" i="0" u="none" strike="noStrike" kern="1200" cap="none" normalizeH="0" baseline="0" smtClean="0">
            <a:ln>
              <a:noFill/>
            </a:ln>
            <a:solidFill>
              <a:schemeClr val="hlink"/>
            </a:solidFill>
            <a:effectLst/>
            <a:cs typeface="Arial" charset="0"/>
          </a:endParaRPr>
        </a:p>
      </dsp:txBody>
      <dsp:txXfrm>
        <a:off x="6135985" y="3528257"/>
        <a:ext cx="828127" cy="414063"/>
      </dsp:txXfrm>
    </dsp:sp>
    <dsp:sp modelId="{86E1F3AA-BBFD-4E67-ACFA-FE337810F79F}">
      <dsp:nvSpPr>
        <dsp:cNvPr id="0" name=""/>
        <dsp:cNvSpPr/>
      </dsp:nvSpPr>
      <dsp:spPr>
        <a:xfrm>
          <a:off x="7345051" y="588403"/>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kern="1200" cap="none" normalizeH="0" baseline="0" smtClean="0">
              <a:ln>
                <a:noFill/>
              </a:ln>
              <a:solidFill>
                <a:schemeClr val="hlink"/>
              </a:solidFill>
              <a:effectLst/>
              <a:cs typeface="Arial" charset="0"/>
            </a:rPr>
            <a:t>Plan for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kern="1200" cap="none" normalizeH="0" baseline="0" smtClean="0">
              <a:ln>
                <a:noFill/>
              </a:ln>
              <a:solidFill>
                <a:schemeClr val="hlink"/>
              </a:solidFill>
              <a:effectLst/>
              <a:cs typeface="Arial" charset="0"/>
            </a:rPr>
            <a:t>Emergencies</a:t>
          </a:r>
          <a:endParaRPr kumimoji="0" lang="en-US" sz="900" b="1" i="0" u="none" strike="noStrike" kern="1200" cap="none" normalizeH="0" baseline="0" smtClean="0">
            <a:ln>
              <a:noFill/>
            </a:ln>
            <a:solidFill>
              <a:schemeClr val="hlink"/>
            </a:solidFill>
            <a:effectLst/>
            <a:cs typeface="Arial" charset="0"/>
          </a:endParaRPr>
        </a:p>
      </dsp:txBody>
      <dsp:txXfrm>
        <a:off x="7345051" y="588403"/>
        <a:ext cx="828127" cy="414063"/>
      </dsp:txXfrm>
    </dsp:sp>
    <dsp:sp modelId="{0557C218-0D38-461C-BBD7-A191DCCEAE07}">
      <dsp:nvSpPr>
        <dsp:cNvPr id="0" name=""/>
        <dsp:cNvSpPr/>
      </dsp:nvSpPr>
      <dsp:spPr>
        <a:xfrm>
          <a:off x="7138019" y="1176374"/>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Obtain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emerg. #’s</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7138019" y="1176374"/>
        <a:ext cx="828127" cy="414063"/>
      </dsp:txXfrm>
    </dsp:sp>
    <dsp:sp modelId="{0A2F69FD-D5C9-4936-A827-25DCE3380BE3}">
      <dsp:nvSpPr>
        <dsp:cNvPr id="0" name=""/>
        <dsp:cNvSpPr/>
      </dsp:nvSpPr>
      <dsp:spPr>
        <a:xfrm>
          <a:off x="7138019" y="1764345"/>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Arrange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contact at BW</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7138019" y="1764345"/>
        <a:ext cx="828127" cy="414063"/>
      </dsp:txXfrm>
    </dsp:sp>
    <dsp:sp modelId="{52D100B5-A06D-4D40-BE0E-32D2D7BF8EAA}">
      <dsp:nvSpPr>
        <dsp:cNvPr id="0" name=""/>
        <dsp:cNvSpPr/>
      </dsp:nvSpPr>
      <dsp:spPr>
        <a:xfrm>
          <a:off x="7138019" y="2352315"/>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Bring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emerg. flares</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7138019" y="2352315"/>
        <a:ext cx="828127" cy="414063"/>
      </dsp:txXfrm>
    </dsp:sp>
    <dsp:sp modelId="{933AA00D-A7E5-49C4-811B-CFA57AA6E628}">
      <dsp:nvSpPr>
        <dsp:cNvPr id="0" name=""/>
        <dsp:cNvSpPr/>
      </dsp:nvSpPr>
      <dsp:spPr>
        <a:xfrm>
          <a:off x="7138019" y="2940286"/>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Bring two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first aid kits</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7138019" y="2940286"/>
        <a:ext cx="828127" cy="414063"/>
      </dsp:txXfrm>
    </dsp:sp>
    <dsp:sp modelId="{90EED199-D857-4C94-9EDB-BE0FAE37751A}">
      <dsp:nvSpPr>
        <dsp:cNvPr id="0" name=""/>
        <dsp:cNvSpPr/>
      </dsp:nvSpPr>
      <dsp:spPr>
        <a:xfrm>
          <a:off x="8347086" y="588403"/>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kern="1200" cap="none" normalizeH="0" baseline="0" smtClean="0">
              <a:ln>
                <a:noFill/>
              </a:ln>
              <a:solidFill>
                <a:schemeClr val="hlink"/>
              </a:solidFill>
              <a:effectLst/>
              <a:cs typeface="Arial" charset="0"/>
            </a:rPr>
            <a:t>Plan Activities</a:t>
          </a:r>
          <a:endParaRPr kumimoji="0" lang="en-US" sz="900" b="1" i="0" u="none" strike="noStrike" kern="1200" cap="none" normalizeH="0" baseline="0" smtClean="0">
            <a:ln>
              <a:noFill/>
            </a:ln>
            <a:solidFill>
              <a:schemeClr val="hlink"/>
            </a:solidFill>
            <a:effectLst/>
            <a:cs typeface="Arial" charset="0"/>
          </a:endParaRPr>
        </a:p>
      </dsp:txBody>
      <dsp:txXfrm>
        <a:off x="8347086" y="588403"/>
        <a:ext cx="828127" cy="414063"/>
      </dsp:txXfrm>
    </dsp:sp>
    <dsp:sp modelId="{4B8F8227-B331-4AFA-B226-49B7EC6FB4FF}">
      <dsp:nvSpPr>
        <dsp:cNvPr id="0" name=""/>
        <dsp:cNvSpPr/>
      </dsp:nvSpPr>
      <dsp:spPr>
        <a:xfrm>
          <a:off x="8140054" y="1176374"/>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Bring Cards</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8140054" y="1176374"/>
        <a:ext cx="828127" cy="414063"/>
      </dsp:txXfrm>
    </dsp:sp>
    <dsp:sp modelId="{A9547FAB-C798-4EDA-A433-DF550030E60C}">
      <dsp:nvSpPr>
        <dsp:cNvPr id="0" name=""/>
        <dsp:cNvSpPr/>
      </dsp:nvSpPr>
      <dsp:spPr>
        <a:xfrm>
          <a:off x="8140054" y="1764345"/>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Bring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Joke book</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8140054" y="1764345"/>
        <a:ext cx="828127" cy="414063"/>
      </dsp:txXfrm>
    </dsp:sp>
    <dsp:sp modelId="{F64273F9-24FD-4499-B004-2972D543B4EF}">
      <dsp:nvSpPr>
        <dsp:cNvPr id="0" name=""/>
        <dsp:cNvSpPr/>
      </dsp:nvSpPr>
      <dsp:spPr>
        <a:xfrm>
          <a:off x="8140054" y="2352315"/>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Bring scotch</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8140054" y="2352315"/>
        <a:ext cx="828127" cy="4140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C832B7-E2AF-406A-B2C4-C0B257D57C3C}">
      <dsp:nvSpPr>
        <dsp:cNvPr id="0" name=""/>
        <dsp:cNvSpPr/>
      </dsp:nvSpPr>
      <dsp:spPr>
        <a:xfrm>
          <a:off x="8968182" y="1002467"/>
          <a:ext cx="124219" cy="1556880"/>
        </a:xfrm>
        <a:custGeom>
          <a:avLst/>
          <a:gdLst/>
          <a:ahLst/>
          <a:cxnLst/>
          <a:rect l="0" t="0" r="0" b="0"/>
          <a:pathLst>
            <a:path>
              <a:moveTo>
                <a:pt x="124219" y="0"/>
              </a:moveTo>
              <a:lnTo>
                <a:pt x="124219" y="1556880"/>
              </a:lnTo>
              <a:lnTo>
                <a:pt x="0" y="1556880"/>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EE961F-29C2-49A4-BDCB-BA3C6B4E7FA2}">
      <dsp:nvSpPr>
        <dsp:cNvPr id="0" name=""/>
        <dsp:cNvSpPr/>
      </dsp:nvSpPr>
      <dsp:spPr>
        <a:xfrm>
          <a:off x="8968182" y="1002467"/>
          <a:ext cx="124219" cy="968909"/>
        </a:xfrm>
        <a:custGeom>
          <a:avLst/>
          <a:gdLst/>
          <a:ahLst/>
          <a:cxnLst/>
          <a:rect l="0" t="0" r="0" b="0"/>
          <a:pathLst>
            <a:path>
              <a:moveTo>
                <a:pt x="124219" y="0"/>
              </a:moveTo>
              <a:lnTo>
                <a:pt x="124219" y="968909"/>
              </a:lnTo>
              <a:lnTo>
                <a:pt x="0" y="968909"/>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1B6C3C-3026-4918-AEC7-DFBED953CB2C}">
      <dsp:nvSpPr>
        <dsp:cNvPr id="0" name=""/>
        <dsp:cNvSpPr/>
      </dsp:nvSpPr>
      <dsp:spPr>
        <a:xfrm>
          <a:off x="8968182" y="1002467"/>
          <a:ext cx="124219" cy="380938"/>
        </a:xfrm>
        <a:custGeom>
          <a:avLst/>
          <a:gdLst/>
          <a:ahLst/>
          <a:cxnLst/>
          <a:rect l="0" t="0" r="0" b="0"/>
          <a:pathLst>
            <a:path>
              <a:moveTo>
                <a:pt x="124219" y="0"/>
              </a:moveTo>
              <a:lnTo>
                <a:pt x="124219" y="380938"/>
              </a:lnTo>
              <a:lnTo>
                <a:pt x="0" y="380938"/>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1EE8DE-3218-4974-8883-E8A813A229F4}">
      <dsp:nvSpPr>
        <dsp:cNvPr id="0" name=""/>
        <dsp:cNvSpPr/>
      </dsp:nvSpPr>
      <dsp:spPr>
        <a:xfrm>
          <a:off x="5842000" y="414496"/>
          <a:ext cx="2919150" cy="173906"/>
        </a:xfrm>
        <a:custGeom>
          <a:avLst/>
          <a:gdLst/>
          <a:ahLst/>
          <a:cxnLst/>
          <a:rect l="0" t="0" r="0" b="0"/>
          <a:pathLst>
            <a:path>
              <a:moveTo>
                <a:pt x="0" y="0"/>
              </a:moveTo>
              <a:lnTo>
                <a:pt x="0" y="86953"/>
              </a:lnTo>
              <a:lnTo>
                <a:pt x="2919150" y="86953"/>
              </a:lnTo>
              <a:lnTo>
                <a:pt x="2919150" y="173906"/>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8DAAC1-2A0D-4C9E-9A26-3D9AEBE7902F}">
      <dsp:nvSpPr>
        <dsp:cNvPr id="0" name=""/>
        <dsp:cNvSpPr/>
      </dsp:nvSpPr>
      <dsp:spPr>
        <a:xfrm>
          <a:off x="7966147" y="1002467"/>
          <a:ext cx="124219" cy="2144850"/>
        </a:xfrm>
        <a:custGeom>
          <a:avLst/>
          <a:gdLst/>
          <a:ahLst/>
          <a:cxnLst/>
          <a:rect l="0" t="0" r="0" b="0"/>
          <a:pathLst>
            <a:path>
              <a:moveTo>
                <a:pt x="124219" y="0"/>
              </a:moveTo>
              <a:lnTo>
                <a:pt x="124219" y="2144850"/>
              </a:lnTo>
              <a:lnTo>
                <a:pt x="0" y="2144850"/>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BABC64-4B4B-4E22-A052-E2C5369B2D6E}">
      <dsp:nvSpPr>
        <dsp:cNvPr id="0" name=""/>
        <dsp:cNvSpPr/>
      </dsp:nvSpPr>
      <dsp:spPr>
        <a:xfrm>
          <a:off x="7966147" y="1002467"/>
          <a:ext cx="124219" cy="1556880"/>
        </a:xfrm>
        <a:custGeom>
          <a:avLst/>
          <a:gdLst/>
          <a:ahLst/>
          <a:cxnLst/>
          <a:rect l="0" t="0" r="0" b="0"/>
          <a:pathLst>
            <a:path>
              <a:moveTo>
                <a:pt x="124219" y="0"/>
              </a:moveTo>
              <a:lnTo>
                <a:pt x="124219" y="1556880"/>
              </a:lnTo>
              <a:lnTo>
                <a:pt x="0" y="1556880"/>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D323E9-104F-4326-8328-83D36BB31649}">
      <dsp:nvSpPr>
        <dsp:cNvPr id="0" name=""/>
        <dsp:cNvSpPr/>
      </dsp:nvSpPr>
      <dsp:spPr>
        <a:xfrm>
          <a:off x="7966147" y="1002467"/>
          <a:ext cx="124219" cy="968909"/>
        </a:xfrm>
        <a:custGeom>
          <a:avLst/>
          <a:gdLst/>
          <a:ahLst/>
          <a:cxnLst/>
          <a:rect l="0" t="0" r="0" b="0"/>
          <a:pathLst>
            <a:path>
              <a:moveTo>
                <a:pt x="124219" y="0"/>
              </a:moveTo>
              <a:lnTo>
                <a:pt x="124219" y="968909"/>
              </a:lnTo>
              <a:lnTo>
                <a:pt x="0" y="968909"/>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223EE2-C1DE-4BA4-8992-63FC644497E1}">
      <dsp:nvSpPr>
        <dsp:cNvPr id="0" name=""/>
        <dsp:cNvSpPr/>
      </dsp:nvSpPr>
      <dsp:spPr>
        <a:xfrm>
          <a:off x="7966147" y="1002467"/>
          <a:ext cx="124219" cy="380938"/>
        </a:xfrm>
        <a:custGeom>
          <a:avLst/>
          <a:gdLst/>
          <a:ahLst/>
          <a:cxnLst/>
          <a:rect l="0" t="0" r="0" b="0"/>
          <a:pathLst>
            <a:path>
              <a:moveTo>
                <a:pt x="124219" y="0"/>
              </a:moveTo>
              <a:lnTo>
                <a:pt x="124219" y="380938"/>
              </a:lnTo>
              <a:lnTo>
                <a:pt x="0" y="380938"/>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B912EA-8BFE-44E6-BC1F-3B5EF00B692E}">
      <dsp:nvSpPr>
        <dsp:cNvPr id="0" name=""/>
        <dsp:cNvSpPr/>
      </dsp:nvSpPr>
      <dsp:spPr>
        <a:xfrm>
          <a:off x="5842000" y="414496"/>
          <a:ext cx="1917115" cy="173906"/>
        </a:xfrm>
        <a:custGeom>
          <a:avLst/>
          <a:gdLst/>
          <a:ahLst/>
          <a:cxnLst/>
          <a:rect l="0" t="0" r="0" b="0"/>
          <a:pathLst>
            <a:path>
              <a:moveTo>
                <a:pt x="0" y="0"/>
              </a:moveTo>
              <a:lnTo>
                <a:pt x="0" y="86953"/>
              </a:lnTo>
              <a:lnTo>
                <a:pt x="1917115" y="86953"/>
              </a:lnTo>
              <a:lnTo>
                <a:pt x="1917115" y="173906"/>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CA6652-9765-486A-BECD-24039AA618F9}">
      <dsp:nvSpPr>
        <dsp:cNvPr id="0" name=""/>
        <dsp:cNvSpPr/>
      </dsp:nvSpPr>
      <dsp:spPr>
        <a:xfrm>
          <a:off x="6011766" y="1002467"/>
          <a:ext cx="124219" cy="2732821"/>
        </a:xfrm>
        <a:custGeom>
          <a:avLst/>
          <a:gdLst/>
          <a:ahLst/>
          <a:cxnLst/>
          <a:rect l="0" t="0" r="0" b="0"/>
          <a:pathLst>
            <a:path>
              <a:moveTo>
                <a:pt x="0" y="0"/>
              </a:moveTo>
              <a:lnTo>
                <a:pt x="0" y="2732821"/>
              </a:lnTo>
              <a:lnTo>
                <a:pt x="124219" y="2732821"/>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B9B2A0-CDB8-48CE-928B-65080CC8752E}">
      <dsp:nvSpPr>
        <dsp:cNvPr id="0" name=""/>
        <dsp:cNvSpPr/>
      </dsp:nvSpPr>
      <dsp:spPr>
        <a:xfrm>
          <a:off x="6011766" y="1002467"/>
          <a:ext cx="124219" cy="2144850"/>
        </a:xfrm>
        <a:custGeom>
          <a:avLst/>
          <a:gdLst/>
          <a:ahLst/>
          <a:cxnLst/>
          <a:rect l="0" t="0" r="0" b="0"/>
          <a:pathLst>
            <a:path>
              <a:moveTo>
                <a:pt x="0" y="0"/>
              </a:moveTo>
              <a:lnTo>
                <a:pt x="0" y="2144850"/>
              </a:lnTo>
              <a:lnTo>
                <a:pt x="124219" y="2144850"/>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C4B042-8C28-4966-9CAE-DC601E88E958}">
      <dsp:nvSpPr>
        <dsp:cNvPr id="0" name=""/>
        <dsp:cNvSpPr/>
      </dsp:nvSpPr>
      <dsp:spPr>
        <a:xfrm>
          <a:off x="6011766" y="1002467"/>
          <a:ext cx="124219" cy="1556880"/>
        </a:xfrm>
        <a:custGeom>
          <a:avLst/>
          <a:gdLst/>
          <a:ahLst/>
          <a:cxnLst/>
          <a:rect l="0" t="0" r="0" b="0"/>
          <a:pathLst>
            <a:path>
              <a:moveTo>
                <a:pt x="0" y="0"/>
              </a:moveTo>
              <a:lnTo>
                <a:pt x="0" y="1556880"/>
              </a:lnTo>
              <a:lnTo>
                <a:pt x="124219" y="1556880"/>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4021EC-E39A-4685-87AA-79286DF7EAF2}">
      <dsp:nvSpPr>
        <dsp:cNvPr id="0" name=""/>
        <dsp:cNvSpPr/>
      </dsp:nvSpPr>
      <dsp:spPr>
        <a:xfrm>
          <a:off x="6011766" y="1002467"/>
          <a:ext cx="124219" cy="968909"/>
        </a:xfrm>
        <a:custGeom>
          <a:avLst/>
          <a:gdLst/>
          <a:ahLst/>
          <a:cxnLst/>
          <a:rect l="0" t="0" r="0" b="0"/>
          <a:pathLst>
            <a:path>
              <a:moveTo>
                <a:pt x="0" y="0"/>
              </a:moveTo>
              <a:lnTo>
                <a:pt x="0" y="968909"/>
              </a:lnTo>
              <a:lnTo>
                <a:pt x="124219" y="968909"/>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3CEC02-F038-4C17-A466-18879685874F}">
      <dsp:nvSpPr>
        <dsp:cNvPr id="0" name=""/>
        <dsp:cNvSpPr/>
      </dsp:nvSpPr>
      <dsp:spPr>
        <a:xfrm>
          <a:off x="6011766" y="1002467"/>
          <a:ext cx="124219" cy="380938"/>
        </a:xfrm>
        <a:custGeom>
          <a:avLst/>
          <a:gdLst/>
          <a:ahLst/>
          <a:cxnLst/>
          <a:rect l="0" t="0" r="0" b="0"/>
          <a:pathLst>
            <a:path>
              <a:moveTo>
                <a:pt x="0" y="0"/>
              </a:moveTo>
              <a:lnTo>
                <a:pt x="0" y="380938"/>
              </a:lnTo>
              <a:lnTo>
                <a:pt x="124219" y="380938"/>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E2DBB9-AD64-42F7-A871-BD4AC494FE32}">
      <dsp:nvSpPr>
        <dsp:cNvPr id="0" name=""/>
        <dsp:cNvSpPr/>
      </dsp:nvSpPr>
      <dsp:spPr>
        <a:xfrm>
          <a:off x="5842000" y="414496"/>
          <a:ext cx="501017" cy="173906"/>
        </a:xfrm>
        <a:custGeom>
          <a:avLst/>
          <a:gdLst/>
          <a:ahLst/>
          <a:cxnLst/>
          <a:rect l="0" t="0" r="0" b="0"/>
          <a:pathLst>
            <a:path>
              <a:moveTo>
                <a:pt x="0" y="0"/>
              </a:moveTo>
              <a:lnTo>
                <a:pt x="0" y="86953"/>
              </a:lnTo>
              <a:lnTo>
                <a:pt x="501017" y="86953"/>
              </a:lnTo>
              <a:lnTo>
                <a:pt x="501017" y="173906"/>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3B851B-AB6B-47FC-9006-AB77B5CD382C}">
      <dsp:nvSpPr>
        <dsp:cNvPr id="0" name=""/>
        <dsp:cNvSpPr/>
      </dsp:nvSpPr>
      <dsp:spPr>
        <a:xfrm>
          <a:off x="5009731" y="2178409"/>
          <a:ext cx="124219" cy="1556880"/>
        </a:xfrm>
        <a:custGeom>
          <a:avLst/>
          <a:gdLst/>
          <a:ahLst/>
          <a:cxnLst/>
          <a:rect l="0" t="0" r="0" b="0"/>
          <a:pathLst>
            <a:path>
              <a:moveTo>
                <a:pt x="0" y="0"/>
              </a:moveTo>
              <a:lnTo>
                <a:pt x="0" y="1556880"/>
              </a:lnTo>
              <a:lnTo>
                <a:pt x="124219" y="1556880"/>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2B7DD1-BF38-4772-BC4B-CCF666BF1007}">
      <dsp:nvSpPr>
        <dsp:cNvPr id="0" name=""/>
        <dsp:cNvSpPr/>
      </dsp:nvSpPr>
      <dsp:spPr>
        <a:xfrm>
          <a:off x="5009731" y="2178409"/>
          <a:ext cx="124219" cy="968909"/>
        </a:xfrm>
        <a:custGeom>
          <a:avLst/>
          <a:gdLst/>
          <a:ahLst/>
          <a:cxnLst/>
          <a:rect l="0" t="0" r="0" b="0"/>
          <a:pathLst>
            <a:path>
              <a:moveTo>
                <a:pt x="0" y="0"/>
              </a:moveTo>
              <a:lnTo>
                <a:pt x="0" y="968909"/>
              </a:lnTo>
              <a:lnTo>
                <a:pt x="124219" y="968909"/>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9623AE-30AA-4631-8CE9-FA15A4218721}">
      <dsp:nvSpPr>
        <dsp:cNvPr id="0" name=""/>
        <dsp:cNvSpPr/>
      </dsp:nvSpPr>
      <dsp:spPr>
        <a:xfrm>
          <a:off x="5009731" y="2178409"/>
          <a:ext cx="124219" cy="380938"/>
        </a:xfrm>
        <a:custGeom>
          <a:avLst/>
          <a:gdLst/>
          <a:ahLst/>
          <a:cxnLst/>
          <a:rect l="0" t="0" r="0" b="0"/>
          <a:pathLst>
            <a:path>
              <a:moveTo>
                <a:pt x="0" y="0"/>
              </a:moveTo>
              <a:lnTo>
                <a:pt x="0" y="380938"/>
              </a:lnTo>
              <a:lnTo>
                <a:pt x="124219" y="380938"/>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74905B-8085-4689-9B91-97B673863529}">
      <dsp:nvSpPr>
        <dsp:cNvPr id="0" name=""/>
        <dsp:cNvSpPr/>
      </dsp:nvSpPr>
      <dsp:spPr>
        <a:xfrm>
          <a:off x="4802699" y="1002467"/>
          <a:ext cx="124219" cy="968909"/>
        </a:xfrm>
        <a:custGeom>
          <a:avLst/>
          <a:gdLst/>
          <a:ahLst/>
          <a:cxnLst/>
          <a:rect l="0" t="0" r="0" b="0"/>
          <a:pathLst>
            <a:path>
              <a:moveTo>
                <a:pt x="0" y="0"/>
              </a:moveTo>
              <a:lnTo>
                <a:pt x="0" y="968909"/>
              </a:lnTo>
              <a:lnTo>
                <a:pt x="124219" y="968909"/>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5E0ECC-3350-4F8B-8EEA-6418DE11F381}">
      <dsp:nvSpPr>
        <dsp:cNvPr id="0" name=""/>
        <dsp:cNvSpPr/>
      </dsp:nvSpPr>
      <dsp:spPr>
        <a:xfrm>
          <a:off x="4802699" y="1002467"/>
          <a:ext cx="124219" cy="380938"/>
        </a:xfrm>
        <a:custGeom>
          <a:avLst/>
          <a:gdLst/>
          <a:ahLst/>
          <a:cxnLst/>
          <a:rect l="0" t="0" r="0" b="0"/>
          <a:pathLst>
            <a:path>
              <a:moveTo>
                <a:pt x="0" y="0"/>
              </a:moveTo>
              <a:lnTo>
                <a:pt x="0" y="380938"/>
              </a:lnTo>
              <a:lnTo>
                <a:pt x="124219" y="380938"/>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29BBDD-B13B-4FE1-A68A-F3E231C7938A}">
      <dsp:nvSpPr>
        <dsp:cNvPr id="0" name=""/>
        <dsp:cNvSpPr/>
      </dsp:nvSpPr>
      <dsp:spPr>
        <a:xfrm>
          <a:off x="5133950" y="414496"/>
          <a:ext cx="708049" cy="173906"/>
        </a:xfrm>
        <a:custGeom>
          <a:avLst/>
          <a:gdLst/>
          <a:ahLst/>
          <a:cxnLst/>
          <a:rect l="0" t="0" r="0" b="0"/>
          <a:pathLst>
            <a:path>
              <a:moveTo>
                <a:pt x="708049" y="0"/>
              </a:moveTo>
              <a:lnTo>
                <a:pt x="708049" y="86953"/>
              </a:lnTo>
              <a:lnTo>
                <a:pt x="0" y="86953"/>
              </a:lnTo>
              <a:lnTo>
                <a:pt x="0" y="173906"/>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FCE636-CD17-49C0-A3F8-A969FB647DC0}">
      <dsp:nvSpPr>
        <dsp:cNvPr id="0" name=""/>
        <dsp:cNvSpPr/>
      </dsp:nvSpPr>
      <dsp:spPr>
        <a:xfrm>
          <a:off x="3593633" y="1002467"/>
          <a:ext cx="124219" cy="3320792"/>
        </a:xfrm>
        <a:custGeom>
          <a:avLst/>
          <a:gdLst/>
          <a:ahLst/>
          <a:cxnLst/>
          <a:rect l="0" t="0" r="0" b="0"/>
          <a:pathLst>
            <a:path>
              <a:moveTo>
                <a:pt x="0" y="0"/>
              </a:moveTo>
              <a:lnTo>
                <a:pt x="0" y="3320792"/>
              </a:lnTo>
              <a:lnTo>
                <a:pt x="124219" y="3320792"/>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D98F4D-D57D-4AD2-BE4B-4F49E955BC3D}">
      <dsp:nvSpPr>
        <dsp:cNvPr id="0" name=""/>
        <dsp:cNvSpPr/>
      </dsp:nvSpPr>
      <dsp:spPr>
        <a:xfrm>
          <a:off x="3593633" y="1002467"/>
          <a:ext cx="124219" cy="2732821"/>
        </a:xfrm>
        <a:custGeom>
          <a:avLst/>
          <a:gdLst/>
          <a:ahLst/>
          <a:cxnLst/>
          <a:rect l="0" t="0" r="0" b="0"/>
          <a:pathLst>
            <a:path>
              <a:moveTo>
                <a:pt x="0" y="0"/>
              </a:moveTo>
              <a:lnTo>
                <a:pt x="0" y="2732821"/>
              </a:lnTo>
              <a:lnTo>
                <a:pt x="124219" y="2732821"/>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44E9C8-0187-46E4-9638-E4B559D31F82}">
      <dsp:nvSpPr>
        <dsp:cNvPr id="0" name=""/>
        <dsp:cNvSpPr/>
      </dsp:nvSpPr>
      <dsp:spPr>
        <a:xfrm>
          <a:off x="3593633" y="1002467"/>
          <a:ext cx="124219" cy="2144850"/>
        </a:xfrm>
        <a:custGeom>
          <a:avLst/>
          <a:gdLst/>
          <a:ahLst/>
          <a:cxnLst/>
          <a:rect l="0" t="0" r="0" b="0"/>
          <a:pathLst>
            <a:path>
              <a:moveTo>
                <a:pt x="0" y="0"/>
              </a:moveTo>
              <a:lnTo>
                <a:pt x="0" y="2144850"/>
              </a:lnTo>
              <a:lnTo>
                <a:pt x="124219" y="2144850"/>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0216A0-4D63-49AC-8F65-EDE10490FE6C}">
      <dsp:nvSpPr>
        <dsp:cNvPr id="0" name=""/>
        <dsp:cNvSpPr/>
      </dsp:nvSpPr>
      <dsp:spPr>
        <a:xfrm>
          <a:off x="3800665" y="1590438"/>
          <a:ext cx="124219" cy="968909"/>
        </a:xfrm>
        <a:custGeom>
          <a:avLst/>
          <a:gdLst/>
          <a:ahLst/>
          <a:cxnLst/>
          <a:rect l="0" t="0" r="0" b="0"/>
          <a:pathLst>
            <a:path>
              <a:moveTo>
                <a:pt x="0" y="0"/>
              </a:moveTo>
              <a:lnTo>
                <a:pt x="0" y="968909"/>
              </a:lnTo>
              <a:lnTo>
                <a:pt x="124219" y="968909"/>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E8D27B-9C0F-428B-96CA-3F40AD4F337D}">
      <dsp:nvSpPr>
        <dsp:cNvPr id="0" name=""/>
        <dsp:cNvSpPr/>
      </dsp:nvSpPr>
      <dsp:spPr>
        <a:xfrm>
          <a:off x="3800665" y="1590438"/>
          <a:ext cx="124219" cy="380938"/>
        </a:xfrm>
        <a:custGeom>
          <a:avLst/>
          <a:gdLst/>
          <a:ahLst/>
          <a:cxnLst/>
          <a:rect l="0" t="0" r="0" b="0"/>
          <a:pathLst>
            <a:path>
              <a:moveTo>
                <a:pt x="0" y="0"/>
              </a:moveTo>
              <a:lnTo>
                <a:pt x="0" y="380938"/>
              </a:lnTo>
              <a:lnTo>
                <a:pt x="124219" y="380938"/>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764C0B-56BE-4E1E-8F09-47C5BC7A59B6}">
      <dsp:nvSpPr>
        <dsp:cNvPr id="0" name=""/>
        <dsp:cNvSpPr/>
      </dsp:nvSpPr>
      <dsp:spPr>
        <a:xfrm>
          <a:off x="3593633" y="1002467"/>
          <a:ext cx="124219" cy="380938"/>
        </a:xfrm>
        <a:custGeom>
          <a:avLst/>
          <a:gdLst/>
          <a:ahLst/>
          <a:cxnLst/>
          <a:rect l="0" t="0" r="0" b="0"/>
          <a:pathLst>
            <a:path>
              <a:moveTo>
                <a:pt x="0" y="0"/>
              </a:moveTo>
              <a:lnTo>
                <a:pt x="0" y="380938"/>
              </a:lnTo>
              <a:lnTo>
                <a:pt x="124219" y="380938"/>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EA6BA6-9A68-47A5-B916-411E0AC8C088}">
      <dsp:nvSpPr>
        <dsp:cNvPr id="0" name=""/>
        <dsp:cNvSpPr/>
      </dsp:nvSpPr>
      <dsp:spPr>
        <a:xfrm>
          <a:off x="3924884" y="414496"/>
          <a:ext cx="1917115" cy="173906"/>
        </a:xfrm>
        <a:custGeom>
          <a:avLst/>
          <a:gdLst/>
          <a:ahLst/>
          <a:cxnLst/>
          <a:rect l="0" t="0" r="0" b="0"/>
          <a:pathLst>
            <a:path>
              <a:moveTo>
                <a:pt x="1917115" y="0"/>
              </a:moveTo>
              <a:lnTo>
                <a:pt x="1917115" y="86953"/>
              </a:lnTo>
              <a:lnTo>
                <a:pt x="0" y="86953"/>
              </a:lnTo>
              <a:lnTo>
                <a:pt x="0" y="173906"/>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9ADAD1-2FB9-4895-AEB8-5E83346BC542}">
      <dsp:nvSpPr>
        <dsp:cNvPr id="0" name=""/>
        <dsp:cNvSpPr/>
      </dsp:nvSpPr>
      <dsp:spPr>
        <a:xfrm>
          <a:off x="2591598" y="1002467"/>
          <a:ext cx="124219" cy="2144850"/>
        </a:xfrm>
        <a:custGeom>
          <a:avLst/>
          <a:gdLst/>
          <a:ahLst/>
          <a:cxnLst/>
          <a:rect l="0" t="0" r="0" b="0"/>
          <a:pathLst>
            <a:path>
              <a:moveTo>
                <a:pt x="0" y="0"/>
              </a:moveTo>
              <a:lnTo>
                <a:pt x="0" y="2144850"/>
              </a:lnTo>
              <a:lnTo>
                <a:pt x="124219" y="2144850"/>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4E168C-C14F-4F47-9A7D-58DDC47331E4}">
      <dsp:nvSpPr>
        <dsp:cNvPr id="0" name=""/>
        <dsp:cNvSpPr/>
      </dsp:nvSpPr>
      <dsp:spPr>
        <a:xfrm>
          <a:off x="2591598" y="1002467"/>
          <a:ext cx="124219" cy="1556880"/>
        </a:xfrm>
        <a:custGeom>
          <a:avLst/>
          <a:gdLst/>
          <a:ahLst/>
          <a:cxnLst/>
          <a:rect l="0" t="0" r="0" b="0"/>
          <a:pathLst>
            <a:path>
              <a:moveTo>
                <a:pt x="0" y="0"/>
              </a:moveTo>
              <a:lnTo>
                <a:pt x="0" y="1556880"/>
              </a:lnTo>
              <a:lnTo>
                <a:pt x="124219" y="1556880"/>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333D96-6AF1-4084-BE6E-36F61921240F}">
      <dsp:nvSpPr>
        <dsp:cNvPr id="0" name=""/>
        <dsp:cNvSpPr/>
      </dsp:nvSpPr>
      <dsp:spPr>
        <a:xfrm>
          <a:off x="2591598" y="1002467"/>
          <a:ext cx="124219" cy="968909"/>
        </a:xfrm>
        <a:custGeom>
          <a:avLst/>
          <a:gdLst/>
          <a:ahLst/>
          <a:cxnLst/>
          <a:rect l="0" t="0" r="0" b="0"/>
          <a:pathLst>
            <a:path>
              <a:moveTo>
                <a:pt x="0" y="0"/>
              </a:moveTo>
              <a:lnTo>
                <a:pt x="0" y="968909"/>
              </a:lnTo>
              <a:lnTo>
                <a:pt x="124219" y="968909"/>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C5BB4B-605E-4C42-8600-0EA6BD797553}">
      <dsp:nvSpPr>
        <dsp:cNvPr id="0" name=""/>
        <dsp:cNvSpPr/>
      </dsp:nvSpPr>
      <dsp:spPr>
        <a:xfrm>
          <a:off x="2591598" y="1002467"/>
          <a:ext cx="124219" cy="380938"/>
        </a:xfrm>
        <a:custGeom>
          <a:avLst/>
          <a:gdLst/>
          <a:ahLst/>
          <a:cxnLst/>
          <a:rect l="0" t="0" r="0" b="0"/>
          <a:pathLst>
            <a:path>
              <a:moveTo>
                <a:pt x="0" y="0"/>
              </a:moveTo>
              <a:lnTo>
                <a:pt x="0" y="380938"/>
              </a:lnTo>
              <a:lnTo>
                <a:pt x="124219" y="380938"/>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C5DE23-D2F2-4086-B1CD-320F153AF143}">
      <dsp:nvSpPr>
        <dsp:cNvPr id="0" name=""/>
        <dsp:cNvSpPr/>
      </dsp:nvSpPr>
      <dsp:spPr>
        <a:xfrm>
          <a:off x="2922849" y="414496"/>
          <a:ext cx="2919150" cy="173906"/>
        </a:xfrm>
        <a:custGeom>
          <a:avLst/>
          <a:gdLst/>
          <a:ahLst/>
          <a:cxnLst/>
          <a:rect l="0" t="0" r="0" b="0"/>
          <a:pathLst>
            <a:path>
              <a:moveTo>
                <a:pt x="2919150" y="0"/>
              </a:moveTo>
              <a:lnTo>
                <a:pt x="2919150" y="86953"/>
              </a:lnTo>
              <a:lnTo>
                <a:pt x="0" y="86953"/>
              </a:lnTo>
              <a:lnTo>
                <a:pt x="0" y="173906"/>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5E7113-1D1A-4CEC-BA74-19D68ABF085F}">
      <dsp:nvSpPr>
        <dsp:cNvPr id="0" name=""/>
        <dsp:cNvSpPr/>
      </dsp:nvSpPr>
      <dsp:spPr>
        <a:xfrm>
          <a:off x="5427936" y="433"/>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kern="1200" cap="none" normalizeH="0" baseline="0" smtClean="0">
              <a:ln>
                <a:noFill/>
              </a:ln>
              <a:solidFill>
                <a:schemeClr val="hlink"/>
              </a:solidFill>
              <a:effectLst/>
              <a:cs typeface="Arial" charset="0"/>
            </a:rPr>
            <a:t>Canoe Trip to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kern="1200" cap="none" normalizeH="0" baseline="0" smtClean="0">
              <a:ln>
                <a:noFill/>
              </a:ln>
              <a:solidFill>
                <a:schemeClr val="hlink"/>
              </a:solidFill>
              <a:effectLst/>
              <a:cs typeface="Arial" charset="0"/>
            </a:rPr>
            <a:t>Boundary Waters</a:t>
          </a:r>
          <a:endParaRPr kumimoji="0" lang="en-US" sz="900" b="1" i="0" u="none" strike="noStrike" kern="1200" cap="none" normalizeH="0" baseline="0" smtClean="0">
            <a:ln>
              <a:noFill/>
            </a:ln>
            <a:solidFill>
              <a:schemeClr val="hlink"/>
            </a:solidFill>
            <a:effectLst/>
            <a:cs typeface="Arial" charset="0"/>
          </a:endParaRPr>
        </a:p>
      </dsp:txBody>
      <dsp:txXfrm>
        <a:off x="5427936" y="433"/>
        <a:ext cx="828127" cy="414063"/>
      </dsp:txXfrm>
    </dsp:sp>
    <dsp:sp modelId="{DBD3C23D-3999-4D58-9BE4-FAD368DFCB25}">
      <dsp:nvSpPr>
        <dsp:cNvPr id="0" name=""/>
        <dsp:cNvSpPr/>
      </dsp:nvSpPr>
      <dsp:spPr>
        <a:xfrm>
          <a:off x="2508785" y="588403"/>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kern="1200" cap="none" normalizeH="0" baseline="0" smtClean="0">
              <a:ln>
                <a:noFill/>
              </a:ln>
              <a:solidFill>
                <a:schemeClr val="hlink"/>
              </a:solidFill>
              <a:effectLst/>
              <a:cs typeface="Arial" charset="0"/>
            </a:rPr>
            <a:t>Arrange Travel</a:t>
          </a:r>
          <a:endParaRPr kumimoji="0" lang="en-US" sz="900" b="1" i="0" u="none" strike="noStrike" kern="1200" cap="none" normalizeH="0" baseline="0" smtClean="0">
            <a:ln>
              <a:noFill/>
            </a:ln>
            <a:solidFill>
              <a:schemeClr val="hlink"/>
            </a:solidFill>
            <a:effectLst/>
            <a:cs typeface="Arial" charset="0"/>
          </a:endParaRPr>
        </a:p>
      </dsp:txBody>
      <dsp:txXfrm>
        <a:off x="2508785" y="588403"/>
        <a:ext cx="828127" cy="414063"/>
      </dsp:txXfrm>
    </dsp:sp>
    <dsp:sp modelId="{98B1F36A-8118-4BFD-A8A3-65833BE79C67}">
      <dsp:nvSpPr>
        <dsp:cNvPr id="0" name=""/>
        <dsp:cNvSpPr/>
      </dsp:nvSpPr>
      <dsp:spPr>
        <a:xfrm>
          <a:off x="2715817" y="1176374"/>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cs typeface="Arial" charset="0"/>
            </a:rPr>
            <a:t>Schedule Flights to Mpls</a:t>
          </a:r>
          <a:endParaRPr kumimoji="0" lang="en-US" sz="900" b="0" i="0" u="none" strike="noStrike" kern="1200" cap="none" normalizeH="0" baseline="0" smtClean="0">
            <a:ln>
              <a:noFill/>
            </a:ln>
            <a:solidFill>
              <a:schemeClr val="hlink"/>
            </a:solidFill>
            <a:effectLst/>
            <a:cs typeface="Arial" charset="0"/>
          </a:endParaRPr>
        </a:p>
      </dsp:txBody>
      <dsp:txXfrm>
        <a:off x="2715817" y="1176374"/>
        <a:ext cx="828127" cy="414063"/>
      </dsp:txXfrm>
    </dsp:sp>
    <dsp:sp modelId="{D648D0EB-3B91-48EC-9A21-99B782CCF566}">
      <dsp:nvSpPr>
        <dsp:cNvPr id="0" name=""/>
        <dsp:cNvSpPr/>
      </dsp:nvSpPr>
      <dsp:spPr>
        <a:xfrm>
          <a:off x="2715817" y="1764345"/>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cs typeface="Arial" charset="0"/>
            </a:rPr>
            <a:t>Rent Van</a:t>
          </a:r>
          <a:endParaRPr kumimoji="0" lang="en-US" sz="900" b="0" i="0" u="none" strike="noStrike" kern="1200" cap="none" normalizeH="0" baseline="0" smtClean="0">
            <a:ln>
              <a:noFill/>
            </a:ln>
            <a:solidFill>
              <a:schemeClr val="hlink"/>
            </a:solidFill>
            <a:effectLst/>
            <a:cs typeface="Arial" charset="0"/>
          </a:endParaRPr>
        </a:p>
      </dsp:txBody>
      <dsp:txXfrm>
        <a:off x="2715817" y="1764345"/>
        <a:ext cx="828127" cy="414063"/>
      </dsp:txXfrm>
    </dsp:sp>
    <dsp:sp modelId="{624420C3-23DF-4E24-B65E-3AC8851699F1}">
      <dsp:nvSpPr>
        <dsp:cNvPr id="0" name=""/>
        <dsp:cNvSpPr/>
      </dsp:nvSpPr>
      <dsp:spPr>
        <a:xfrm>
          <a:off x="2715817" y="2352315"/>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cs typeface="Arial" charset="0"/>
            </a:rPr>
            <a:t>Arrange Motel</a:t>
          </a:r>
          <a:endParaRPr kumimoji="0" lang="en-US" sz="900" b="0" i="0" u="none" strike="noStrike" kern="1200" cap="none" normalizeH="0" baseline="0" smtClean="0">
            <a:ln>
              <a:noFill/>
            </a:ln>
            <a:solidFill>
              <a:schemeClr val="hlink"/>
            </a:solidFill>
            <a:effectLst/>
            <a:cs typeface="Arial" charset="0"/>
          </a:endParaRPr>
        </a:p>
      </dsp:txBody>
      <dsp:txXfrm>
        <a:off x="2715817" y="2352315"/>
        <a:ext cx="828127" cy="414063"/>
      </dsp:txXfrm>
    </dsp:sp>
    <dsp:sp modelId="{C4611B42-6226-4ADA-B6BA-C59680CC2017}">
      <dsp:nvSpPr>
        <dsp:cNvPr id="0" name=""/>
        <dsp:cNvSpPr/>
      </dsp:nvSpPr>
      <dsp:spPr>
        <a:xfrm>
          <a:off x="2715817" y="2940286"/>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cs typeface="Arial" charset="0"/>
            </a:rPr>
            <a:t>Schedule return flights</a:t>
          </a:r>
          <a:endParaRPr kumimoji="0" lang="en-US" sz="900" b="0" i="0" u="none" strike="noStrike" kern="1200" cap="none" normalizeH="0" baseline="0" smtClean="0">
            <a:ln>
              <a:noFill/>
            </a:ln>
            <a:solidFill>
              <a:schemeClr val="hlink"/>
            </a:solidFill>
            <a:effectLst/>
            <a:cs typeface="Arial" charset="0"/>
          </a:endParaRPr>
        </a:p>
      </dsp:txBody>
      <dsp:txXfrm>
        <a:off x="2715817" y="2940286"/>
        <a:ext cx="828127" cy="414063"/>
      </dsp:txXfrm>
    </dsp:sp>
    <dsp:sp modelId="{A6A10B82-EBD0-418F-93A3-767B89985A11}">
      <dsp:nvSpPr>
        <dsp:cNvPr id="0" name=""/>
        <dsp:cNvSpPr/>
      </dsp:nvSpPr>
      <dsp:spPr>
        <a:xfrm>
          <a:off x="3510820" y="588403"/>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kern="1200" cap="none" normalizeH="0" baseline="0" smtClean="0">
              <a:ln>
                <a:noFill/>
              </a:ln>
              <a:solidFill>
                <a:schemeClr val="hlink"/>
              </a:solidFill>
              <a:effectLst/>
              <a:cs typeface="Arial" charset="0"/>
            </a:rPr>
            <a:t>Get Equipment</a:t>
          </a:r>
          <a:endParaRPr kumimoji="0" lang="en-US" sz="900" b="1" i="0" u="none" strike="noStrike" kern="1200" cap="none" normalizeH="0" baseline="0" smtClean="0">
            <a:ln>
              <a:noFill/>
            </a:ln>
            <a:solidFill>
              <a:schemeClr val="hlink"/>
            </a:solidFill>
            <a:effectLst/>
            <a:cs typeface="Arial" charset="0"/>
          </a:endParaRPr>
        </a:p>
      </dsp:txBody>
      <dsp:txXfrm>
        <a:off x="3510820" y="588403"/>
        <a:ext cx="828127" cy="414063"/>
      </dsp:txXfrm>
    </dsp:sp>
    <dsp:sp modelId="{78710D8E-75E8-41FF-AC79-8C08F7038D07}">
      <dsp:nvSpPr>
        <dsp:cNvPr id="0" name=""/>
        <dsp:cNvSpPr/>
      </dsp:nvSpPr>
      <dsp:spPr>
        <a:xfrm>
          <a:off x="3717852" y="1176374"/>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cs typeface="Arial" charset="0"/>
            </a:rPr>
            <a:t>Contact BW Outfitter</a:t>
          </a:r>
          <a:endParaRPr kumimoji="0" lang="en-US" sz="900" b="0" i="0" u="none" strike="noStrike" kern="1200" cap="none" normalizeH="0" baseline="0" smtClean="0">
            <a:ln>
              <a:noFill/>
            </a:ln>
            <a:solidFill>
              <a:schemeClr val="hlink"/>
            </a:solidFill>
            <a:effectLst/>
            <a:cs typeface="Arial" charset="0"/>
          </a:endParaRPr>
        </a:p>
      </dsp:txBody>
      <dsp:txXfrm>
        <a:off x="3717852" y="1176374"/>
        <a:ext cx="828127" cy="414063"/>
      </dsp:txXfrm>
    </dsp:sp>
    <dsp:sp modelId="{E842AB9A-8CA2-4956-987F-CA5589CE69BA}">
      <dsp:nvSpPr>
        <dsp:cNvPr id="0" name=""/>
        <dsp:cNvSpPr/>
      </dsp:nvSpPr>
      <dsp:spPr>
        <a:xfrm>
          <a:off x="3924884" y="1764345"/>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Rent canoes</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3924884" y="1764345"/>
        <a:ext cx="828127" cy="414063"/>
      </dsp:txXfrm>
    </dsp:sp>
    <dsp:sp modelId="{43EB7DF5-9004-4094-B303-444210E7312C}">
      <dsp:nvSpPr>
        <dsp:cNvPr id="0" name=""/>
        <dsp:cNvSpPr/>
      </dsp:nvSpPr>
      <dsp:spPr>
        <a:xfrm>
          <a:off x="3924884" y="2352315"/>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Rent Tents </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3924884" y="2352315"/>
        <a:ext cx="828127" cy="414063"/>
      </dsp:txXfrm>
    </dsp:sp>
    <dsp:sp modelId="{AB91B197-F710-4E6F-84C1-2A5C962E1B91}">
      <dsp:nvSpPr>
        <dsp:cNvPr id="0" name=""/>
        <dsp:cNvSpPr/>
      </dsp:nvSpPr>
      <dsp:spPr>
        <a:xfrm>
          <a:off x="3717852" y="2940286"/>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Bring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Sleeping Bags</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3717852" y="2940286"/>
        <a:ext cx="828127" cy="414063"/>
      </dsp:txXfrm>
    </dsp:sp>
    <dsp:sp modelId="{C7FD4379-AD91-45CD-8319-EAD8BD6F3044}">
      <dsp:nvSpPr>
        <dsp:cNvPr id="0" name=""/>
        <dsp:cNvSpPr/>
      </dsp:nvSpPr>
      <dsp:spPr>
        <a:xfrm>
          <a:off x="3717852" y="3528257"/>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Bring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Fishing Gear</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3717852" y="3528257"/>
        <a:ext cx="828127" cy="414063"/>
      </dsp:txXfrm>
    </dsp:sp>
    <dsp:sp modelId="{E8B51976-B0FD-4F1B-BFB7-8A207DF3AC3E}">
      <dsp:nvSpPr>
        <dsp:cNvPr id="0" name=""/>
        <dsp:cNvSpPr/>
      </dsp:nvSpPr>
      <dsp:spPr>
        <a:xfrm>
          <a:off x="3717852" y="4116228"/>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Bring lights and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waterproof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matches</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3717852" y="4116228"/>
        <a:ext cx="828127" cy="414063"/>
      </dsp:txXfrm>
    </dsp:sp>
    <dsp:sp modelId="{16791CF3-DCC1-4463-844D-60518FB83C5F}">
      <dsp:nvSpPr>
        <dsp:cNvPr id="0" name=""/>
        <dsp:cNvSpPr/>
      </dsp:nvSpPr>
      <dsp:spPr>
        <a:xfrm>
          <a:off x="4719886" y="588403"/>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kern="1200" cap="none" normalizeH="0" baseline="0" smtClean="0">
              <a:ln>
                <a:noFill/>
              </a:ln>
              <a:solidFill>
                <a:schemeClr val="hlink"/>
              </a:solidFill>
              <a:effectLst/>
              <a:cs typeface="Arial" charset="0"/>
            </a:rPr>
            <a:t>Plan Meals</a:t>
          </a:r>
          <a:endParaRPr kumimoji="0" lang="en-US" sz="900" b="1" i="0" u="none" strike="noStrike" kern="1200" cap="none" normalizeH="0" baseline="0" smtClean="0">
            <a:ln>
              <a:noFill/>
            </a:ln>
            <a:solidFill>
              <a:schemeClr val="hlink"/>
            </a:solidFill>
            <a:effectLst/>
            <a:cs typeface="Arial" charset="0"/>
          </a:endParaRPr>
        </a:p>
      </dsp:txBody>
      <dsp:txXfrm>
        <a:off x="4719886" y="588403"/>
        <a:ext cx="828127" cy="414063"/>
      </dsp:txXfrm>
    </dsp:sp>
    <dsp:sp modelId="{2E19DE1A-ED82-42EE-BB3C-04EE9B74FE7B}">
      <dsp:nvSpPr>
        <dsp:cNvPr id="0" name=""/>
        <dsp:cNvSpPr/>
      </dsp:nvSpPr>
      <dsp:spPr>
        <a:xfrm>
          <a:off x="4926918" y="1176374"/>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dirty="0" smtClean="0">
              <a:ln>
                <a:noFill/>
              </a:ln>
              <a:solidFill>
                <a:schemeClr val="hlink"/>
              </a:solidFill>
              <a:effectLst/>
              <a:cs typeface="Arial" charset="0"/>
            </a:rPr>
            <a:t>Bring cooking gear</a:t>
          </a:r>
        </a:p>
      </dsp:txBody>
      <dsp:txXfrm>
        <a:off x="4926918" y="1176374"/>
        <a:ext cx="828127" cy="414063"/>
      </dsp:txXfrm>
    </dsp:sp>
    <dsp:sp modelId="{6FAF5D93-8E6C-4F7F-9BA5-63F057445BA5}">
      <dsp:nvSpPr>
        <dsp:cNvPr id="0" name=""/>
        <dsp:cNvSpPr/>
      </dsp:nvSpPr>
      <dsp:spPr>
        <a:xfrm>
          <a:off x="4926918" y="1764345"/>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cs typeface="Arial" charset="0"/>
            </a:rPr>
            <a:t>Freeze dry food</a:t>
          </a:r>
          <a:endParaRPr kumimoji="0" lang="en-US" sz="900" b="0" i="0" u="none" strike="noStrike" kern="1200" cap="none" normalizeH="0" baseline="0" smtClean="0">
            <a:ln>
              <a:noFill/>
            </a:ln>
            <a:solidFill>
              <a:schemeClr val="hlink"/>
            </a:solidFill>
            <a:effectLst/>
            <a:cs typeface="Arial" charset="0"/>
          </a:endParaRPr>
        </a:p>
      </dsp:txBody>
      <dsp:txXfrm>
        <a:off x="4926918" y="1764345"/>
        <a:ext cx="828127" cy="414063"/>
      </dsp:txXfrm>
    </dsp:sp>
    <dsp:sp modelId="{F661AECC-35E8-4485-9C84-F13CABF451CF}">
      <dsp:nvSpPr>
        <dsp:cNvPr id="0" name=""/>
        <dsp:cNvSpPr/>
      </dsp:nvSpPr>
      <dsp:spPr>
        <a:xfrm>
          <a:off x="5133950" y="2352315"/>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Prepare 7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breakfasts</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5133950" y="2352315"/>
        <a:ext cx="828127" cy="414063"/>
      </dsp:txXfrm>
    </dsp:sp>
    <dsp:sp modelId="{393B958B-9E99-4F47-98DE-6FF5DDAD46BF}">
      <dsp:nvSpPr>
        <dsp:cNvPr id="0" name=""/>
        <dsp:cNvSpPr/>
      </dsp:nvSpPr>
      <dsp:spPr>
        <a:xfrm>
          <a:off x="5133950" y="2940286"/>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Prepare 7 lunches</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5133950" y="2940286"/>
        <a:ext cx="828127" cy="414063"/>
      </dsp:txXfrm>
    </dsp:sp>
    <dsp:sp modelId="{AF1D3B72-26DD-4BA7-9F7D-5C22CF3E141D}">
      <dsp:nvSpPr>
        <dsp:cNvPr id="0" name=""/>
        <dsp:cNvSpPr/>
      </dsp:nvSpPr>
      <dsp:spPr>
        <a:xfrm>
          <a:off x="5133950" y="3528257"/>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Prepare 6 dinners</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5133950" y="3528257"/>
        <a:ext cx="828127" cy="414063"/>
      </dsp:txXfrm>
    </dsp:sp>
    <dsp:sp modelId="{DEC64BDC-BB3F-48C0-BABA-BA793800985F}">
      <dsp:nvSpPr>
        <dsp:cNvPr id="0" name=""/>
        <dsp:cNvSpPr/>
      </dsp:nvSpPr>
      <dsp:spPr>
        <a:xfrm>
          <a:off x="5928953" y="588403"/>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kern="1200" cap="none" normalizeH="0" baseline="0" smtClean="0">
              <a:ln>
                <a:noFill/>
              </a:ln>
              <a:solidFill>
                <a:schemeClr val="hlink"/>
              </a:solidFill>
              <a:effectLst/>
              <a:cs typeface="Arial" charset="0"/>
            </a:rPr>
            <a:t>Prepare Budget</a:t>
          </a:r>
          <a:endParaRPr kumimoji="0" lang="en-US" sz="900" b="1" i="0" u="none" strike="noStrike" kern="1200" cap="none" normalizeH="0" baseline="0" smtClean="0">
            <a:ln>
              <a:noFill/>
            </a:ln>
            <a:solidFill>
              <a:schemeClr val="hlink"/>
            </a:solidFill>
            <a:effectLst/>
            <a:cs typeface="Arial" charset="0"/>
          </a:endParaRPr>
        </a:p>
      </dsp:txBody>
      <dsp:txXfrm>
        <a:off x="5928953" y="588403"/>
        <a:ext cx="828127" cy="414063"/>
      </dsp:txXfrm>
    </dsp:sp>
    <dsp:sp modelId="{79935C1D-922D-4060-8327-8618F7C01BCA}">
      <dsp:nvSpPr>
        <dsp:cNvPr id="0" name=""/>
        <dsp:cNvSpPr/>
      </dsp:nvSpPr>
      <dsp:spPr>
        <a:xfrm>
          <a:off x="6135985" y="1176374"/>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cs typeface="Arial" charset="0"/>
            </a:rPr>
            <a:t>Assign Budget Person</a:t>
          </a:r>
          <a:endParaRPr kumimoji="0" lang="en-US" sz="900" b="0" i="0" u="none" strike="noStrike" kern="1200" cap="none" normalizeH="0" baseline="0" smtClean="0">
            <a:ln>
              <a:noFill/>
            </a:ln>
            <a:solidFill>
              <a:schemeClr val="hlink"/>
            </a:solidFill>
            <a:effectLst/>
            <a:cs typeface="Arial" charset="0"/>
          </a:endParaRPr>
        </a:p>
      </dsp:txBody>
      <dsp:txXfrm>
        <a:off x="6135985" y="1176374"/>
        <a:ext cx="828127" cy="414063"/>
      </dsp:txXfrm>
    </dsp:sp>
    <dsp:sp modelId="{A510562C-6EFB-47F7-88C5-A738B0863AEF}">
      <dsp:nvSpPr>
        <dsp:cNvPr id="0" name=""/>
        <dsp:cNvSpPr/>
      </dsp:nvSpPr>
      <dsp:spPr>
        <a:xfrm>
          <a:off x="6135985" y="1764345"/>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cs typeface="Arial" charset="0"/>
            </a:rPr>
            <a:t>Get deposits</a:t>
          </a:r>
          <a:endParaRPr kumimoji="0" lang="en-US" sz="900" b="0" i="0" u="none" strike="noStrike" kern="1200" cap="none" normalizeH="0" baseline="0" smtClean="0">
            <a:ln>
              <a:noFill/>
            </a:ln>
            <a:solidFill>
              <a:schemeClr val="hlink"/>
            </a:solidFill>
            <a:effectLst/>
            <a:cs typeface="Arial" charset="0"/>
          </a:endParaRPr>
        </a:p>
      </dsp:txBody>
      <dsp:txXfrm>
        <a:off x="6135985" y="1764345"/>
        <a:ext cx="828127" cy="414063"/>
      </dsp:txXfrm>
    </dsp:sp>
    <dsp:sp modelId="{29565AE9-827C-4720-B7B7-3A4AEE317936}">
      <dsp:nvSpPr>
        <dsp:cNvPr id="0" name=""/>
        <dsp:cNvSpPr/>
      </dsp:nvSpPr>
      <dsp:spPr>
        <a:xfrm>
          <a:off x="6135985" y="2352315"/>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cs typeface="Arial" charset="0"/>
            </a:rPr>
            <a:t>Retain Receipts</a:t>
          </a:r>
          <a:endParaRPr kumimoji="0" lang="en-US" sz="900" b="0" i="0" u="none" strike="noStrike" kern="1200" cap="none" normalizeH="0" baseline="0" smtClean="0">
            <a:ln>
              <a:noFill/>
            </a:ln>
            <a:solidFill>
              <a:schemeClr val="hlink"/>
            </a:solidFill>
            <a:effectLst/>
            <a:cs typeface="Arial" charset="0"/>
          </a:endParaRPr>
        </a:p>
      </dsp:txBody>
      <dsp:txXfrm>
        <a:off x="6135985" y="2352315"/>
        <a:ext cx="828127" cy="414063"/>
      </dsp:txXfrm>
    </dsp:sp>
    <dsp:sp modelId="{05AF9C4B-D813-46EF-A455-1B653BCDCF79}">
      <dsp:nvSpPr>
        <dsp:cNvPr id="0" name=""/>
        <dsp:cNvSpPr/>
      </dsp:nvSpPr>
      <dsp:spPr>
        <a:xfrm>
          <a:off x="6135985" y="2940286"/>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cs typeface="Arial" charset="0"/>
            </a:rPr>
            <a:t>Pay for supplies</a:t>
          </a:r>
          <a:endParaRPr kumimoji="0" lang="en-US" sz="900" b="0" i="0" u="none" strike="noStrike" kern="1200" cap="none" normalizeH="0" baseline="0" smtClean="0">
            <a:ln>
              <a:noFill/>
            </a:ln>
            <a:solidFill>
              <a:schemeClr val="hlink"/>
            </a:solidFill>
            <a:effectLst/>
            <a:cs typeface="Arial" charset="0"/>
          </a:endParaRPr>
        </a:p>
      </dsp:txBody>
      <dsp:txXfrm>
        <a:off x="6135985" y="2940286"/>
        <a:ext cx="828127" cy="414063"/>
      </dsp:txXfrm>
    </dsp:sp>
    <dsp:sp modelId="{87D782B4-2B42-4FCA-804D-8E273487D42F}">
      <dsp:nvSpPr>
        <dsp:cNvPr id="0" name=""/>
        <dsp:cNvSpPr/>
      </dsp:nvSpPr>
      <dsp:spPr>
        <a:xfrm>
          <a:off x="6135985" y="3528257"/>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cs typeface="Arial" charset="0"/>
            </a:rPr>
            <a:t>Close-out trip</a:t>
          </a:r>
          <a:endParaRPr kumimoji="0" lang="en-US" sz="900" b="0" i="0" u="none" strike="noStrike" kern="1200" cap="none" normalizeH="0" baseline="0" smtClean="0">
            <a:ln>
              <a:noFill/>
            </a:ln>
            <a:solidFill>
              <a:schemeClr val="hlink"/>
            </a:solidFill>
            <a:effectLst/>
            <a:cs typeface="Arial" charset="0"/>
          </a:endParaRPr>
        </a:p>
      </dsp:txBody>
      <dsp:txXfrm>
        <a:off x="6135985" y="3528257"/>
        <a:ext cx="828127" cy="414063"/>
      </dsp:txXfrm>
    </dsp:sp>
    <dsp:sp modelId="{4DACF897-84AA-4879-817F-A29FDDC2892C}">
      <dsp:nvSpPr>
        <dsp:cNvPr id="0" name=""/>
        <dsp:cNvSpPr/>
      </dsp:nvSpPr>
      <dsp:spPr>
        <a:xfrm>
          <a:off x="7345051" y="588403"/>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kern="1200" cap="none" normalizeH="0" baseline="0" smtClean="0">
              <a:ln>
                <a:noFill/>
              </a:ln>
              <a:solidFill>
                <a:schemeClr val="hlink"/>
              </a:solidFill>
              <a:effectLst/>
              <a:cs typeface="Arial" charset="0"/>
            </a:rPr>
            <a:t>Plan for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kern="1200" cap="none" normalizeH="0" baseline="0" smtClean="0">
              <a:ln>
                <a:noFill/>
              </a:ln>
              <a:solidFill>
                <a:schemeClr val="hlink"/>
              </a:solidFill>
              <a:effectLst/>
              <a:cs typeface="Arial" charset="0"/>
            </a:rPr>
            <a:t>Emergencies</a:t>
          </a:r>
          <a:endParaRPr kumimoji="0" lang="en-US" sz="900" b="1" i="0" u="none" strike="noStrike" kern="1200" cap="none" normalizeH="0" baseline="0" smtClean="0">
            <a:ln>
              <a:noFill/>
            </a:ln>
            <a:solidFill>
              <a:schemeClr val="hlink"/>
            </a:solidFill>
            <a:effectLst/>
            <a:cs typeface="Arial" charset="0"/>
          </a:endParaRPr>
        </a:p>
      </dsp:txBody>
      <dsp:txXfrm>
        <a:off x="7345051" y="588403"/>
        <a:ext cx="828127" cy="414063"/>
      </dsp:txXfrm>
    </dsp:sp>
    <dsp:sp modelId="{96E5A1A9-52CD-4C97-A8DA-EDCBC1C1534E}">
      <dsp:nvSpPr>
        <dsp:cNvPr id="0" name=""/>
        <dsp:cNvSpPr/>
      </dsp:nvSpPr>
      <dsp:spPr>
        <a:xfrm>
          <a:off x="7138019" y="1176374"/>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Obtain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emerg. #’s</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7138019" y="1176374"/>
        <a:ext cx="828127" cy="414063"/>
      </dsp:txXfrm>
    </dsp:sp>
    <dsp:sp modelId="{0D7BE17D-9EC2-458A-92EE-F1E64321AD54}">
      <dsp:nvSpPr>
        <dsp:cNvPr id="0" name=""/>
        <dsp:cNvSpPr/>
      </dsp:nvSpPr>
      <dsp:spPr>
        <a:xfrm>
          <a:off x="7138019" y="1764345"/>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Arrange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contact at BW</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7138019" y="1764345"/>
        <a:ext cx="828127" cy="414063"/>
      </dsp:txXfrm>
    </dsp:sp>
    <dsp:sp modelId="{5688E414-1F83-4F11-B2E8-8D9031204F30}">
      <dsp:nvSpPr>
        <dsp:cNvPr id="0" name=""/>
        <dsp:cNvSpPr/>
      </dsp:nvSpPr>
      <dsp:spPr>
        <a:xfrm>
          <a:off x="7138019" y="2352315"/>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Bring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emerg. flares</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7138019" y="2352315"/>
        <a:ext cx="828127" cy="414063"/>
      </dsp:txXfrm>
    </dsp:sp>
    <dsp:sp modelId="{C94FBC6B-9732-482D-BF09-08A0C4F006D2}">
      <dsp:nvSpPr>
        <dsp:cNvPr id="0" name=""/>
        <dsp:cNvSpPr/>
      </dsp:nvSpPr>
      <dsp:spPr>
        <a:xfrm>
          <a:off x="7138019" y="2940286"/>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Bring two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first aid kits</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7138019" y="2940286"/>
        <a:ext cx="828127" cy="414063"/>
      </dsp:txXfrm>
    </dsp:sp>
    <dsp:sp modelId="{4252340B-BAED-448E-A431-582B5CDC0C16}">
      <dsp:nvSpPr>
        <dsp:cNvPr id="0" name=""/>
        <dsp:cNvSpPr/>
      </dsp:nvSpPr>
      <dsp:spPr>
        <a:xfrm>
          <a:off x="8347086" y="588403"/>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kern="1200" cap="none" normalizeH="0" baseline="0" smtClean="0">
              <a:ln>
                <a:noFill/>
              </a:ln>
              <a:solidFill>
                <a:schemeClr val="hlink"/>
              </a:solidFill>
              <a:effectLst/>
              <a:cs typeface="Arial" charset="0"/>
            </a:rPr>
            <a:t>Plan Activities</a:t>
          </a:r>
          <a:endParaRPr kumimoji="0" lang="en-US" sz="900" b="1" i="0" u="none" strike="noStrike" kern="1200" cap="none" normalizeH="0" baseline="0" smtClean="0">
            <a:ln>
              <a:noFill/>
            </a:ln>
            <a:solidFill>
              <a:schemeClr val="hlink"/>
            </a:solidFill>
            <a:effectLst/>
            <a:cs typeface="Arial" charset="0"/>
          </a:endParaRPr>
        </a:p>
      </dsp:txBody>
      <dsp:txXfrm>
        <a:off x="8347086" y="588403"/>
        <a:ext cx="828127" cy="414063"/>
      </dsp:txXfrm>
    </dsp:sp>
    <dsp:sp modelId="{FEA34FB6-5B5F-4B16-BBA4-9E79EE159A4B}">
      <dsp:nvSpPr>
        <dsp:cNvPr id="0" name=""/>
        <dsp:cNvSpPr/>
      </dsp:nvSpPr>
      <dsp:spPr>
        <a:xfrm>
          <a:off x="8140054" y="1176374"/>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Bring Cards</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8140054" y="1176374"/>
        <a:ext cx="828127" cy="414063"/>
      </dsp:txXfrm>
    </dsp:sp>
    <dsp:sp modelId="{5A7E8BAD-8254-4332-8409-F057F4384D36}">
      <dsp:nvSpPr>
        <dsp:cNvPr id="0" name=""/>
        <dsp:cNvSpPr/>
      </dsp:nvSpPr>
      <dsp:spPr>
        <a:xfrm>
          <a:off x="8140054" y="1764345"/>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Bring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Joke book</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8140054" y="1764345"/>
        <a:ext cx="828127" cy="414063"/>
      </dsp:txXfrm>
    </dsp:sp>
    <dsp:sp modelId="{29EF32FD-EE0C-46A1-997C-577B0D75FD44}">
      <dsp:nvSpPr>
        <dsp:cNvPr id="0" name=""/>
        <dsp:cNvSpPr/>
      </dsp:nvSpPr>
      <dsp:spPr>
        <a:xfrm>
          <a:off x="8140054" y="2352315"/>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Bring scotch</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8140054" y="2352315"/>
        <a:ext cx="828127" cy="4140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D6E7E5-BC6D-4AAF-9D1D-81CCF485944B}">
      <dsp:nvSpPr>
        <dsp:cNvPr id="0" name=""/>
        <dsp:cNvSpPr/>
      </dsp:nvSpPr>
      <dsp:spPr>
        <a:xfrm>
          <a:off x="8968182" y="1002467"/>
          <a:ext cx="124219" cy="1556880"/>
        </a:xfrm>
        <a:custGeom>
          <a:avLst/>
          <a:gdLst/>
          <a:ahLst/>
          <a:cxnLst/>
          <a:rect l="0" t="0" r="0" b="0"/>
          <a:pathLst>
            <a:path>
              <a:moveTo>
                <a:pt x="124219" y="0"/>
              </a:moveTo>
              <a:lnTo>
                <a:pt x="124219" y="1556880"/>
              </a:lnTo>
              <a:lnTo>
                <a:pt x="0" y="1556880"/>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B6B24E-1829-493D-AEB1-98868D5344F0}">
      <dsp:nvSpPr>
        <dsp:cNvPr id="0" name=""/>
        <dsp:cNvSpPr/>
      </dsp:nvSpPr>
      <dsp:spPr>
        <a:xfrm>
          <a:off x="8968182" y="1002467"/>
          <a:ext cx="124219" cy="968909"/>
        </a:xfrm>
        <a:custGeom>
          <a:avLst/>
          <a:gdLst/>
          <a:ahLst/>
          <a:cxnLst/>
          <a:rect l="0" t="0" r="0" b="0"/>
          <a:pathLst>
            <a:path>
              <a:moveTo>
                <a:pt x="124219" y="0"/>
              </a:moveTo>
              <a:lnTo>
                <a:pt x="124219" y="968909"/>
              </a:lnTo>
              <a:lnTo>
                <a:pt x="0" y="968909"/>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80CD49-A05E-403F-812F-3DD7BF8B8792}">
      <dsp:nvSpPr>
        <dsp:cNvPr id="0" name=""/>
        <dsp:cNvSpPr/>
      </dsp:nvSpPr>
      <dsp:spPr>
        <a:xfrm>
          <a:off x="8968182" y="1002467"/>
          <a:ext cx="124219" cy="380938"/>
        </a:xfrm>
        <a:custGeom>
          <a:avLst/>
          <a:gdLst/>
          <a:ahLst/>
          <a:cxnLst/>
          <a:rect l="0" t="0" r="0" b="0"/>
          <a:pathLst>
            <a:path>
              <a:moveTo>
                <a:pt x="124219" y="0"/>
              </a:moveTo>
              <a:lnTo>
                <a:pt x="124219" y="380938"/>
              </a:lnTo>
              <a:lnTo>
                <a:pt x="0" y="380938"/>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AF3A2C-B9EB-40EC-B02B-88D7DD1EEBC5}">
      <dsp:nvSpPr>
        <dsp:cNvPr id="0" name=""/>
        <dsp:cNvSpPr/>
      </dsp:nvSpPr>
      <dsp:spPr>
        <a:xfrm>
          <a:off x="5842000" y="414496"/>
          <a:ext cx="2919150" cy="173906"/>
        </a:xfrm>
        <a:custGeom>
          <a:avLst/>
          <a:gdLst/>
          <a:ahLst/>
          <a:cxnLst/>
          <a:rect l="0" t="0" r="0" b="0"/>
          <a:pathLst>
            <a:path>
              <a:moveTo>
                <a:pt x="0" y="0"/>
              </a:moveTo>
              <a:lnTo>
                <a:pt x="0" y="86953"/>
              </a:lnTo>
              <a:lnTo>
                <a:pt x="2919150" y="86953"/>
              </a:lnTo>
              <a:lnTo>
                <a:pt x="2919150" y="173906"/>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7F114F-F174-49CB-9B16-F1A839F25F6E}">
      <dsp:nvSpPr>
        <dsp:cNvPr id="0" name=""/>
        <dsp:cNvSpPr/>
      </dsp:nvSpPr>
      <dsp:spPr>
        <a:xfrm>
          <a:off x="7966147" y="1002467"/>
          <a:ext cx="124219" cy="2144850"/>
        </a:xfrm>
        <a:custGeom>
          <a:avLst/>
          <a:gdLst/>
          <a:ahLst/>
          <a:cxnLst/>
          <a:rect l="0" t="0" r="0" b="0"/>
          <a:pathLst>
            <a:path>
              <a:moveTo>
                <a:pt x="124219" y="0"/>
              </a:moveTo>
              <a:lnTo>
                <a:pt x="124219" y="2144850"/>
              </a:lnTo>
              <a:lnTo>
                <a:pt x="0" y="2144850"/>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CF5A59-9EB9-4C66-A537-3F56B87CE147}">
      <dsp:nvSpPr>
        <dsp:cNvPr id="0" name=""/>
        <dsp:cNvSpPr/>
      </dsp:nvSpPr>
      <dsp:spPr>
        <a:xfrm>
          <a:off x="7966147" y="1002467"/>
          <a:ext cx="124219" cy="1556880"/>
        </a:xfrm>
        <a:custGeom>
          <a:avLst/>
          <a:gdLst/>
          <a:ahLst/>
          <a:cxnLst/>
          <a:rect l="0" t="0" r="0" b="0"/>
          <a:pathLst>
            <a:path>
              <a:moveTo>
                <a:pt x="124219" y="0"/>
              </a:moveTo>
              <a:lnTo>
                <a:pt x="124219" y="1556880"/>
              </a:lnTo>
              <a:lnTo>
                <a:pt x="0" y="1556880"/>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BA20EB-07A9-460D-822C-704DF858A4B2}">
      <dsp:nvSpPr>
        <dsp:cNvPr id="0" name=""/>
        <dsp:cNvSpPr/>
      </dsp:nvSpPr>
      <dsp:spPr>
        <a:xfrm>
          <a:off x="7966147" y="1002467"/>
          <a:ext cx="124219" cy="968909"/>
        </a:xfrm>
        <a:custGeom>
          <a:avLst/>
          <a:gdLst/>
          <a:ahLst/>
          <a:cxnLst/>
          <a:rect l="0" t="0" r="0" b="0"/>
          <a:pathLst>
            <a:path>
              <a:moveTo>
                <a:pt x="124219" y="0"/>
              </a:moveTo>
              <a:lnTo>
                <a:pt x="124219" y="968909"/>
              </a:lnTo>
              <a:lnTo>
                <a:pt x="0" y="968909"/>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C5A981-1CEF-4100-82D4-B9B43B9844EC}">
      <dsp:nvSpPr>
        <dsp:cNvPr id="0" name=""/>
        <dsp:cNvSpPr/>
      </dsp:nvSpPr>
      <dsp:spPr>
        <a:xfrm>
          <a:off x="7966147" y="1002467"/>
          <a:ext cx="124219" cy="380938"/>
        </a:xfrm>
        <a:custGeom>
          <a:avLst/>
          <a:gdLst/>
          <a:ahLst/>
          <a:cxnLst/>
          <a:rect l="0" t="0" r="0" b="0"/>
          <a:pathLst>
            <a:path>
              <a:moveTo>
                <a:pt x="124219" y="0"/>
              </a:moveTo>
              <a:lnTo>
                <a:pt x="124219" y="380938"/>
              </a:lnTo>
              <a:lnTo>
                <a:pt x="0" y="380938"/>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C1260C-3E37-487C-B282-912AC661D851}">
      <dsp:nvSpPr>
        <dsp:cNvPr id="0" name=""/>
        <dsp:cNvSpPr/>
      </dsp:nvSpPr>
      <dsp:spPr>
        <a:xfrm>
          <a:off x="5842000" y="414496"/>
          <a:ext cx="1917115" cy="173906"/>
        </a:xfrm>
        <a:custGeom>
          <a:avLst/>
          <a:gdLst/>
          <a:ahLst/>
          <a:cxnLst/>
          <a:rect l="0" t="0" r="0" b="0"/>
          <a:pathLst>
            <a:path>
              <a:moveTo>
                <a:pt x="0" y="0"/>
              </a:moveTo>
              <a:lnTo>
                <a:pt x="0" y="86953"/>
              </a:lnTo>
              <a:lnTo>
                <a:pt x="1917115" y="86953"/>
              </a:lnTo>
              <a:lnTo>
                <a:pt x="1917115" y="173906"/>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A231FF-8B1E-4F2F-AE11-DF5194E931B6}">
      <dsp:nvSpPr>
        <dsp:cNvPr id="0" name=""/>
        <dsp:cNvSpPr/>
      </dsp:nvSpPr>
      <dsp:spPr>
        <a:xfrm>
          <a:off x="6011766" y="1002467"/>
          <a:ext cx="124219" cy="2732821"/>
        </a:xfrm>
        <a:custGeom>
          <a:avLst/>
          <a:gdLst/>
          <a:ahLst/>
          <a:cxnLst/>
          <a:rect l="0" t="0" r="0" b="0"/>
          <a:pathLst>
            <a:path>
              <a:moveTo>
                <a:pt x="0" y="0"/>
              </a:moveTo>
              <a:lnTo>
                <a:pt x="0" y="2732821"/>
              </a:lnTo>
              <a:lnTo>
                <a:pt x="124219" y="2732821"/>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338522-3280-4AB0-ACE4-83185C72B7F7}">
      <dsp:nvSpPr>
        <dsp:cNvPr id="0" name=""/>
        <dsp:cNvSpPr/>
      </dsp:nvSpPr>
      <dsp:spPr>
        <a:xfrm>
          <a:off x="6011766" y="1002467"/>
          <a:ext cx="124219" cy="2144850"/>
        </a:xfrm>
        <a:custGeom>
          <a:avLst/>
          <a:gdLst/>
          <a:ahLst/>
          <a:cxnLst/>
          <a:rect l="0" t="0" r="0" b="0"/>
          <a:pathLst>
            <a:path>
              <a:moveTo>
                <a:pt x="0" y="0"/>
              </a:moveTo>
              <a:lnTo>
                <a:pt x="0" y="2144850"/>
              </a:lnTo>
              <a:lnTo>
                <a:pt x="124219" y="2144850"/>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6033D9-69C4-4732-AC88-389D17186A15}">
      <dsp:nvSpPr>
        <dsp:cNvPr id="0" name=""/>
        <dsp:cNvSpPr/>
      </dsp:nvSpPr>
      <dsp:spPr>
        <a:xfrm>
          <a:off x="6011766" y="1002467"/>
          <a:ext cx="124219" cy="1556880"/>
        </a:xfrm>
        <a:custGeom>
          <a:avLst/>
          <a:gdLst/>
          <a:ahLst/>
          <a:cxnLst/>
          <a:rect l="0" t="0" r="0" b="0"/>
          <a:pathLst>
            <a:path>
              <a:moveTo>
                <a:pt x="0" y="0"/>
              </a:moveTo>
              <a:lnTo>
                <a:pt x="0" y="1556880"/>
              </a:lnTo>
              <a:lnTo>
                <a:pt x="124219" y="1556880"/>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BC49EB-70DE-4F4D-B800-4DD9E3D51E6A}">
      <dsp:nvSpPr>
        <dsp:cNvPr id="0" name=""/>
        <dsp:cNvSpPr/>
      </dsp:nvSpPr>
      <dsp:spPr>
        <a:xfrm>
          <a:off x="6011766" y="1002467"/>
          <a:ext cx="124219" cy="968909"/>
        </a:xfrm>
        <a:custGeom>
          <a:avLst/>
          <a:gdLst/>
          <a:ahLst/>
          <a:cxnLst/>
          <a:rect l="0" t="0" r="0" b="0"/>
          <a:pathLst>
            <a:path>
              <a:moveTo>
                <a:pt x="0" y="0"/>
              </a:moveTo>
              <a:lnTo>
                <a:pt x="0" y="968909"/>
              </a:lnTo>
              <a:lnTo>
                <a:pt x="124219" y="968909"/>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13B9A4-3BBF-4DFD-9FB9-D190D3F1C375}">
      <dsp:nvSpPr>
        <dsp:cNvPr id="0" name=""/>
        <dsp:cNvSpPr/>
      </dsp:nvSpPr>
      <dsp:spPr>
        <a:xfrm>
          <a:off x="6011766" y="1002467"/>
          <a:ext cx="124219" cy="380938"/>
        </a:xfrm>
        <a:custGeom>
          <a:avLst/>
          <a:gdLst/>
          <a:ahLst/>
          <a:cxnLst/>
          <a:rect l="0" t="0" r="0" b="0"/>
          <a:pathLst>
            <a:path>
              <a:moveTo>
                <a:pt x="0" y="0"/>
              </a:moveTo>
              <a:lnTo>
                <a:pt x="0" y="380938"/>
              </a:lnTo>
              <a:lnTo>
                <a:pt x="124219" y="380938"/>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407B53-18DC-4342-B1F1-F07629CAF2E1}">
      <dsp:nvSpPr>
        <dsp:cNvPr id="0" name=""/>
        <dsp:cNvSpPr/>
      </dsp:nvSpPr>
      <dsp:spPr>
        <a:xfrm>
          <a:off x="5842000" y="414496"/>
          <a:ext cx="501017" cy="173906"/>
        </a:xfrm>
        <a:custGeom>
          <a:avLst/>
          <a:gdLst/>
          <a:ahLst/>
          <a:cxnLst/>
          <a:rect l="0" t="0" r="0" b="0"/>
          <a:pathLst>
            <a:path>
              <a:moveTo>
                <a:pt x="0" y="0"/>
              </a:moveTo>
              <a:lnTo>
                <a:pt x="0" y="86953"/>
              </a:lnTo>
              <a:lnTo>
                <a:pt x="501017" y="86953"/>
              </a:lnTo>
              <a:lnTo>
                <a:pt x="501017" y="173906"/>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326F16-43D8-42E9-BB40-20AD62A42036}">
      <dsp:nvSpPr>
        <dsp:cNvPr id="0" name=""/>
        <dsp:cNvSpPr/>
      </dsp:nvSpPr>
      <dsp:spPr>
        <a:xfrm>
          <a:off x="5009731" y="2178409"/>
          <a:ext cx="124219" cy="1556880"/>
        </a:xfrm>
        <a:custGeom>
          <a:avLst/>
          <a:gdLst/>
          <a:ahLst/>
          <a:cxnLst/>
          <a:rect l="0" t="0" r="0" b="0"/>
          <a:pathLst>
            <a:path>
              <a:moveTo>
                <a:pt x="0" y="0"/>
              </a:moveTo>
              <a:lnTo>
                <a:pt x="0" y="1556880"/>
              </a:lnTo>
              <a:lnTo>
                <a:pt x="124219" y="1556880"/>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97DBB4-5815-4E54-91A2-B609DDFD9685}">
      <dsp:nvSpPr>
        <dsp:cNvPr id="0" name=""/>
        <dsp:cNvSpPr/>
      </dsp:nvSpPr>
      <dsp:spPr>
        <a:xfrm>
          <a:off x="5009731" y="2178409"/>
          <a:ext cx="124219" cy="968909"/>
        </a:xfrm>
        <a:custGeom>
          <a:avLst/>
          <a:gdLst/>
          <a:ahLst/>
          <a:cxnLst/>
          <a:rect l="0" t="0" r="0" b="0"/>
          <a:pathLst>
            <a:path>
              <a:moveTo>
                <a:pt x="0" y="0"/>
              </a:moveTo>
              <a:lnTo>
                <a:pt x="0" y="968909"/>
              </a:lnTo>
              <a:lnTo>
                <a:pt x="124219" y="968909"/>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77E535-3B39-4714-A972-19D5EFE78F71}">
      <dsp:nvSpPr>
        <dsp:cNvPr id="0" name=""/>
        <dsp:cNvSpPr/>
      </dsp:nvSpPr>
      <dsp:spPr>
        <a:xfrm>
          <a:off x="5009731" y="2178409"/>
          <a:ext cx="124219" cy="380938"/>
        </a:xfrm>
        <a:custGeom>
          <a:avLst/>
          <a:gdLst/>
          <a:ahLst/>
          <a:cxnLst/>
          <a:rect l="0" t="0" r="0" b="0"/>
          <a:pathLst>
            <a:path>
              <a:moveTo>
                <a:pt x="0" y="0"/>
              </a:moveTo>
              <a:lnTo>
                <a:pt x="0" y="380938"/>
              </a:lnTo>
              <a:lnTo>
                <a:pt x="124219" y="380938"/>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BE6E10-FCC6-48D2-9558-6471C94383B7}">
      <dsp:nvSpPr>
        <dsp:cNvPr id="0" name=""/>
        <dsp:cNvSpPr/>
      </dsp:nvSpPr>
      <dsp:spPr>
        <a:xfrm>
          <a:off x="4802699" y="1002467"/>
          <a:ext cx="124219" cy="968909"/>
        </a:xfrm>
        <a:custGeom>
          <a:avLst/>
          <a:gdLst/>
          <a:ahLst/>
          <a:cxnLst/>
          <a:rect l="0" t="0" r="0" b="0"/>
          <a:pathLst>
            <a:path>
              <a:moveTo>
                <a:pt x="0" y="0"/>
              </a:moveTo>
              <a:lnTo>
                <a:pt x="0" y="968909"/>
              </a:lnTo>
              <a:lnTo>
                <a:pt x="124219" y="968909"/>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97F2B9-ECAA-42DE-B081-392E17DBA27E}">
      <dsp:nvSpPr>
        <dsp:cNvPr id="0" name=""/>
        <dsp:cNvSpPr/>
      </dsp:nvSpPr>
      <dsp:spPr>
        <a:xfrm>
          <a:off x="4802699" y="1002467"/>
          <a:ext cx="124219" cy="380938"/>
        </a:xfrm>
        <a:custGeom>
          <a:avLst/>
          <a:gdLst/>
          <a:ahLst/>
          <a:cxnLst/>
          <a:rect l="0" t="0" r="0" b="0"/>
          <a:pathLst>
            <a:path>
              <a:moveTo>
                <a:pt x="0" y="0"/>
              </a:moveTo>
              <a:lnTo>
                <a:pt x="0" y="380938"/>
              </a:lnTo>
              <a:lnTo>
                <a:pt x="124219" y="380938"/>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E707BE-453E-448F-9998-2C1BA99297D5}">
      <dsp:nvSpPr>
        <dsp:cNvPr id="0" name=""/>
        <dsp:cNvSpPr/>
      </dsp:nvSpPr>
      <dsp:spPr>
        <a:xfrm>
          <a:off x="5133950" y="414496"/>
          <a:ext cx="708049" cy="173906"/>
        </a:xfrm>
        <a:custGeom>
          <a:avLst/>
          <a:gdLst/>
          <a:ahLst/>
          <a:cxnLst/>
          <a:rect l="0" t="0" r="0" b="0"/>
          <a:pathLst>
            <a:path>
              <a:moveTo>
                <a:pt x="708049" y="0"/>
              </a:moveTo>
              <a:lnTo>
                <a:pt x="708049" y="86953"/>
              </a:lnTo>
              <a:lnTo>
                <a:pt x="0" y="86953"/>
              </a:lnTo>
              <a:lnTo>
                <a:pt x="0" y="173906"/>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E68ACB-379B-4164-AAD6-2A946451BF0E}">
      <dsp:nvSpPr>
        <dsp:cNvPr id="0" name=""/>
        <dsp:cNvSpPr/>
      </dsp:nvSpPr>
      <dsp:spPr>
        <a:xfrm>
          <a:off x="3593633" y="1002467"/>
          <a:ext cx="124219" cy="3320792"/>
        </a:xfrm>
        <a:custGeom>
          <a:avLst/>
          <a:gdLst/>
          <a:ahLst/>
          <a:cxnLst/>
          <a:rect l="0" t="0" r="0" b="0"/>
          <a:pathLst>
            <a:path>
              <a:moveTo>
                <a:pt x="0" y="0"/>
              </a:moveTo>
              <a:lnTo>
                <a:pt x="0" y="3320792"/>
              </a:lnTo>
              <a:lnTo>
                <a:pt x="124219" y="3320792"/>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8D5504-E56B-4729-B505-D313B8C479B2}">
      <dsp:nvSpPr>
        <dsp:cNvPr id="0" name=""/>
        <dsp:cNvSpPr/>
      </dsp:nvSpPr>
      <dsp:spPr>
        <a:xfrm>
          <a:off x="3593633" y="1002467"/>
          <a:ext cx="124219" cy="2732821"/>
        </a:xfrm>
        <a:custGeom>
          <a:avLst/>
          <a:gdLst/>
          <a:ahLst/>
          <a:cxnLst/>
          <a:rect l="0" t="0" r="0" b="0"/>
          <a:pathLst>
            <a:path>
              <a:moveTo>
                <a:pt x="0" y="0"/>
              </a:moveTo>
              <a:lnTo>
                <a:pt x="0" y="2732821"/>
              </a:lnTo>
              <a:lnTo>
                <a:pt x="124219" y="2732821"/>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DE34E9-9598-487E-96B5-CA2A8EE7CD7F}">
      <dsp:nvSpPr>
        <dsp:cNvPr id="0" name=""/>
        <dsp:cNvSpPr/>
      </dsp:nvSpPr>
      <dsp:spPr>
        <a:xfrm>
          <a:off x="3593633" y="1002467"/>
          <a:ext cx="124219" cy="2144850"/>
        </a:xfrm>
        <a:custGeom>
          <a:avLst/>
          <a:gdLst/>
          <a:ahLst/>
          <a:cxnLst/>
          <a:rect l="0" t="0" r="0" b="0"/>
          <a:pathLst>
            <a:path>
              <a:moveTo>
                <a:pt x="0" y="0"/>
              </a:moveTo>
              <a:lnTo>
                <a:pt x="0" y="2144850"/>
              </a:lnTo>
              <a:lnTo>
                <a:pt x="124219" y="2144850"/>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A68CED-19C0-4BCD-8A6A-E1ACB6351455}">
      <dsp:nvSpPr>
        <dsp:cNvPr id="0" name=""/>
        <dsp:cNvSpPr/>
      </dsp:nvSpPr>
      <dsp:spPr>
        <a:xfrm>
          <a:off x="3800665" y="1590438"/>
          <a:ext cx="124219" cy="968909"/>
        </a:xfrm>
        <a:custGeom>
          <a:avLst/>
          <a:gdLst/>
          <a:ahLst/>
          <a:cxnLst/>
          <a:rect l="0" t="0" r="0" b="0"/>
          <a:pathLst>
            <a:path>
              <a:moveTo>
                <a:pt x="0" y="0"/>
              </a:moveTo>
              <a:lnTo>
                <a:pt x="0" y="968909"/>
              </a:lnTo>
              <a:lnTo>
                <a:pt x="124219" y="968909"/>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C0F330-995F-4F63-AFA9-1902E26631FF}">
      <dsp:nvSpPr>
        <dsp:cNvPr id="0" name=""/>
        <dsp:cNvSpPr/>
      </dsp:nvSpPr>
      <dsp:spPr>
        <a:xfrm>
          <a:off x="3800665" y="1590438"/>
          <a:ext cx="124219" cy="380938"/>
        </a:xfrm>
        <a:custGeom>
          <a:avLst/>
          <a:gdLst/>
          <a:ahLst/>
          <a:cxnLst/>
          <a:rect l="0" t="0" r="0" b="0"/>
          <a:pathLst>
            <a:path>
              <a:moveTo>
                <a:pt x="0" y="0"/>
              </a:moveTo>
              <a:lnTo>
                <a:pt x="0" y="380938"/>
              </a:lnTo>
              <a:lnTo>
                <a:pt x="124219" y="380938"/>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49803E-285B-4FDE-9CE7-E50EEC4773FC}">
      <dsp:nvSpPr>
        <dsp:cNvPr id="0" name=""/>
        <dsp:cNvSpPr/>
      </dsp:nvSpPr>
      <dsp:spPr>
        <a:xfrm>
          <a:off x="3593633" y="1002467"/>
          <a:ext cx="124219" cy="380938"/>
        </a:xfrm>
        <a:custGeom>
          <a:avLst/>
          <a:gdLst/>
          <a:ahLst/>
          <a:cxnLst/>
          <a:rect l="0" t="0" r="0" b="0"/>
          <a:pathLst>
            <a:path>
              <a:moveTo>
                <a:pt x="0" y="0"/>
              </a:moveTo>
              <a:lnTo>
                <a:pt x="0" y="380938"/>
              </a:lnTo>
              <a:lnTo>
                <a:pt x="124219" y="380938"/>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DDA675-7FD6-4EE6-86B7-106080F32AF5}">
      <dsp:nvSpPr>
        <dsp:cNvPr id="0" name=""/>
        <dsp:cNvSpPr/>
      </dsp:nvSpPr>
      <dsp:spPr>
        <a:xfrm>
          <a:off x="3924884" y="414496"/>
          <a:ext cx="1917115" cy="173906"/>
        </a:xfrm>
        <a:custGeom>
          <a:avLst/>
          <a:gdLst/>
          <a:ahLst/>
          <a:cxnLst/>
          <a:rect l="0" t="0" r="0" b="0"/>
          <a:pathLst>
            <a:path>
              <a:moveTo>
                <a:pt x="1917115" y="0"/>
              </a:moveTo>
              <a:lnTo>
                <a:pt x="1917115" y="86953"/>
              </a:lnTo>
              <a:lnTo>
                <a:pt x="0" y="86953"/>
              </a:lnTo>
              <a:lnTo>
                <a:pt x="0" y="173906"/>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CFC2E6-2A38-4A72-A979-E76AC495DCFE}">
      <dsp:nvSpPr>
        <dsp:cNvPr id="0" name=""/>
        <dsp:cNvSpPr/>
      </dsp:nvSpPr>
      <dsp:spPr>
        <a:xfrm>
          <a:off x="2591598" y="1002467"/>
          <a:ext cx="124219" cy="2144850"/>
        </a:xfrm>
        <a:custGeom>
          <a:avLst/>
          <a:gdLst/>
          <a:ahLst/>
          <a:cxnLst/>
          <a:rect l="0" t="0" r="0" b="0"/>
          <a:pathLst>
            <a:path>
              <a:moveTo>
                <a:pt x="0" y="0"/>
              </a:moveTo>
              <a:lnTo>
                <a:pt x="0" y="2144850"/>
              </a:lnTo>
              <a:lnTo>
                <a:pt x="124219" y="2144850"/>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6D35D0-A03A-458C-A33A-FA28CB117B27}">
      <dsp:nvSpPr>
        <dsp:cNvPr id="0" name=""/>
        <dsp:cNvSpPr/>
      </dsp:nvSpPr>
      <dsp:spPr>
        <a:xfrm>
          <a:off x="2591598" y="1002467"/>
          <a:ext cx="124219" cy="1556880"/>
        </a:xfrm>
        <a:custGeom>
          <a:avLst/>
          <a:gdLst/>
          <a:ahLst/>
          <a:cxnLst/>
          <a:rect l="0" t="0" r="0" b="0"/>
          <a:pathLst>
            <a:path>
              <a:moveTo>
                <a:pt x="0" y="0"/>
              </a:moveTo>
              <a:lnTo>
                <a:pt x="0" y="1556880"/>
              </a:lnTo>
              <a:lnTo>
                <a:pt x="124219" y="1556880"/>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8BBFC6-82F1-48BB-A3FA-1BA8E3A3DD4D}">
      <dsp:nvSpPr>
        <dsp:cNvPr id="0" name=""/>
        <dsp:cNvSpPr/>
      </dsp:nvSpPr>
      <dsp:spPr>
        <a:xfrm>
          <a:off x="2591598" y="1002467"/>
          <a:ext cx="124219" cy="968909"/>
        </a:xfrm>
        <a:custGeom>
          <a:avLst/>
          <a:gdLst/>
          <a:ahLst/>
          <a:cxnLst/>
          <a:rect l="0" t="0" r="0" b="0"/>
          <a:pathLst>
            <a:path>
              <a:moveTo>
                <a:pt x="0" y="0"/>
              </a:moveTo>
              <a:lnTo>
                <a:pt x="0" y="968909"/>
              </a:lnTo>
              <a:lnTo>
                <a:pt x="124219" y="968909"/>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7FAFD3-6423-44D8-A23A-64BFB30A5468}">
      <dsp:nvSpPr>
        <dsp:cNvPr id="0" name=""/>
        <dsp:cNvSpPr/>
      </dsp:nvSpPr>
      <dsp:spPr>
        <a:xfrm>
          <a:off x="2591598" y="1002467"/>
          <a:ext cx="124219" cy="380938"/>
        </a:xfrm>
        <a:custGeom>
          <a:avLst/>
          <a:gdLst/>
          <a:ahLst/>
          <a:cxnLst/>
          <a:rect l="0" t="0" r="0" b="0"/>
          <a:pathLst>
            <a:path>
              <a:moveTo>
                <a:pt x="0" y="0"/>
              </a:moveTo>
              <a:lnTo>
                <a:pt x="0" y="380938"/>
              </a:lnTo>
              <a:lnTo>
                <a:pt x="124219" y="380938"/>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A416B6-0426-4F01-95E0-9363E52E5E61}">
      <dsp:nvSpPr>
        <dsp:cNvPr id="0" name=""/>
        <dsp:cNvSpPr/>
      </dsp:nvSpPr>
      <dsp:spPr>
        <a:xfrm>
          <a:off x="2922849" y="414496"/>
          <a:ext cx="2919150" cy="173906"/>
        </a:xfrm>
        <a:custGeom>
          <a:avLst/>
          <a:gdLst/>
          <a:ahLst/>
          <a:cxnLst/>
          <a:rect l="0" t="0" r="0" b="0"/>
          <a:pathLst>
            <a:path>
              <a:moveTo>
                <a:pt x="2919150" y="0"/>
              </a:moveTo>
              <a:lnTo>
                <a:pt x="2919150" y="86953"/>
              </a:lnTo>
              <a:lnTo>
                <a:pt x="0" y="86953"/>
              </a:lnTo>
              <a:lnTo>
                <a:pt x="0" y="173906"/>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2EE603-21A5-455D-AC20-449E9EBC775D}">
      <dsp:nvSpPr>
        <dsp:cNvPr id="0" name=""/>
        <dsp:cNvSpPr/>
      </dsp:nvSpPr>
      <dsp:spPr>
        <a:xfrm>
          <a:off x="5427936" y="433"/>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kern="1200" cap="none" normalizeH="0" baseline="0" smtClean="0">
              <a:ln>
                <a:noFill/>
              </a:ln>
              <a:solidFill>
                <a:schemeClr val="hlink"/>
              </a:solidFill>
              <a:effectLst/>
              <a:cs typeface="Arial" charset="0"/>
            </a:rPr>
            <a:t>Canoe Trip to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kern="1200" cap="none" normalizeH="0" baseline="0" smtClean="0">
              <a:ln>
                <a:noFill/>
              </a:ln>
              <a:solidFill>
                <a:schemeClr val="hlink"/>
              </a:solidFill>
              <a:effectLst/>
              <a:cs typeface="Arial" charset="0"/>
            </a:rPr>
            <a:t>Boundary Waters</a:t>
          </a:r>
          <a:endParaRPr kumimoji="0" lang="en-US" sz="900" b="1" i="0" u="none" strike="noStrike" kern="1200" cap="none" normalizeH="0" baseline="0" smtClean="0">
            <a:ln>
              <a:noFill/>
            </a:ln>
            <a:solidFill>
              <a:schemeClr val="hlink"/>
            </a:solidFill>
            <a:effectLst/>
            <a:cs typeface="Arial" charset="0"/>
          </a:endParaRPr>
        </a:p>
      </dsp:txBody>
      <dsp:txXfrm>
        <a:off x="5427936" y="433"/>
        <a:ext cx="828127" cy="414063"/>
      </dsp:txXfrm>
    </dsp:sp>
    <dsp:sp modelId="{0D0F37C5-832C-4C5C-BE03-B9FCF9EA1845}">
      <dsp:nvSpPr>
        <dsp:cNvPr id="0" name=""/>
        <dsp:cNvSpPr/>
      </dsp:nvSpPr>
      <dsp:spPr>
        <a:xfrm>
          <a:off x="2508785" y="588403"/>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kern="1200" cap="none" normalizeH="0" baseline="0" smtClean="0">
              <a:ln>
                <a:noFill/>
              </a:ln>
              <a:solidFill>
                <a:schemeClr val="hlink"/>
              </a:solidFill>
              <a:effectLst/>
              <a:cs typeface="Arial" charset="0"/>
            </a:rPr>
            <a:t>Arrange Travel</a:t>
          </a:r>
          <a:endParaRPr kumimoji="0" lang="en-US" sz="900" b="1" i="0" u="none" strike="noStrike" kern="1200" cap="none" normalizeH="0" baseline="0" smtClean="0">
            <a:ln>
              <a:noFill/>
            </a:ln>
            <a:solidFill>
              <a:schemeClr val="hlink"/>
            </a:solidFill>
            <a:effectLst/>
            <a:cs typeface="Arial" charset="0"/>
          </a:endParaRPr>
        </a:p>
      </dsp:txBody>
      <dsp:txXfrm>
        <a:off x="2508785" y="588403"/>
        <a:ext cx="828127" cy="414063"/>
      </dsp:txXfrm>
    </dsp:sp>
    <dsp:sp modelId="{F4484297-07B0-46C6-8AF5-A57DE4CBB744}">
      <dsp:nvSpPr>
        <dsp:cNvPr id="0" name=""/>
        <dsp:cNvSpPr/>
      </dsp:nvSpPr>
      <dsp:spPr>
        <a:xfrm>
          <a:off x="2715817" y="1176374"/>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cs typeface="Arial" charset="0"/>
            </a:rPr>
            <a:t>Schedule Flights to Mpls</a:t>
          </a:r>
          <a:endParaRPr kumimoji="0" lang="en-US" sz="900" b="0" i="0" u="none" strike="noStrike" kern="1200" cap="none" normalizeH="0" baseline="0" smtClean="0">
            <a:ln>
              <a:noFill/>
            </a:ln>
            <a:solidFill>
              <a:schemeClr val="hlink"/>
            </a:solidFill>
            <a:effectLst/>
            <a:cs typeface="Arial" charset="0"/>
          </a:endParaRPr>
        </a:p>
      </dsp:txBody>
      <dsp:txXfrm>
        <a:off x="2715817" y="1176374"/>
        <a:ext cx="828127" cy="414063"/>
      </dsp:txXfrm>
    </dsp:sp>
    <dsp:sp modelId="{67919C40-C65D-4F52-AA67-6ABFDA2C5896}">
      <dsp:nvSpPr>
        <dsp:cNvPr id="0" name=""/>
        <dsp:cNvSpPr/>
      </dsp:nvSpPr>
      <dsp:spPr>
        <a:xfrm>
          <a:off x="2715817" y="1764345"/>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cs typeface="Arial" charset="0"/>
            </a:rPr>
            <a:t>Rent Van</a:t>
          </a:r>
          <a:endParaRPr kumimoji="0" lang="en-US" sz="900" b="0" i="0" u="none" strike="noStrike" kern="1200" cap="none" normalizeH="0" baseline="0" smtClean="0">
            <a:ln>
              <a:noFill/>
            </a:ln>
            <a:solidFill>
              <a:schemeClr val="hlink"/>
            </a:solidFill>
            <a:effectLst/>
            <a:cs typeface="Arial" charset="0"/>
          </a:endParaRPr>
        </a:p>
      </dsp:txBody>
      <dsp:txXfrm>
        <a:off x="2715817" y="1764345"/>
        <a:ext cx="828127" cy="414063"/>
      </dsp:txXfrm>
    </dsp:sp>
    <dsp:sp modelId="{D608E243-A870-4584-A62F-FA470198ADB3}">
      <dsp:nvSpPr>
        <dsp:cNvPr id="0" name=""/>
        <dsp:cNvSpPr/>
      </dsp:nvSpPr>
      <dsp:spPr>
        <a:xfrm>
          <a:off x="2715817" y="2352315"/>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cs typeface="Arial" charset="0"/>
            </a:rPr>
            <a:t>Arrange Motel</a:t>
          </a:r>
          <a:endParaRPr kumimoji="0" lang="en-US" sz="900" b="0" i="0" u="none" strike="noStrike" kern="1200" cap="none" normalizeH="0" baseline="0" smtClean="0">
            <a:ln>
              <a:noFill/>
            </a:ln>
            <a:solidFill>
              <a:schemeClr val="hlink"/>
            </a:solidFill>
            <a:effectLst/>
            <a:cs typeface="Arial" charset="0"/>
          </a:endParaRPr>
        </a:p>
      </dsp:txBody>
      <dsp:txXfrm>
        <a:off x="2715817" y="2352315"/>
        <a:ext cx="828127" cy="414063"/>
      </dsp:txXfrm>
    </dsp:sp>
    <dsp:sp modelId="{184E6E64-CE7B-4984-9885-CD9C4AE9A01A}">
      <dsp:nvSpPr>
        <dsp:cNvPr id="0" name=""/>
        <dsp:cNvSpPr/>
      </dsp:nvSpPr>
      <dsp:spPr>
        <a:xfrm>
          <a:off x="2715817" y="2940286"/>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cs typeface="Arial" charset="0"/>
            </a:rPr>
            <a:t>Schedule return flights</a:t>
          </a:r>
          <a:endParaRPr kumimoji="0" lang="en-US" sz="900" b="0" i="0" u="none" strike="noStrike" kern="1200" cap="none" normalizeH="0" baseline="0" smtClean="0">
            <a:ln>
              <a:noFill/>
            </a:ln>
            <a:solidFill>
              <a:schemeClr val="hlink"/>
            </a:solidFill>
            <a:effectLst/>
            <a:cs typeface="Arial" charset="0"/>
          </a:endParaRPr>
        </a:p>
      </dsp:txBody>
      <dsp:txXfrm>
        <a:off x="2715817" y="2940286"/>
        <a:ext cx="828127" cy="414063"/>
      </dsp:txXfrm>
    </dsp:sp>
    <dsp:sp modelId="{62FA47D3-9AE1-4F8C-BE56-F8BDE78D3BD2}">
      <dsp:nvSpPr>
        <dsp:cNvPr id="0" name=""/>
        <dsp:cNvSpPr/>
      </dsp:nvSpPr>
      <dsp:spPr>
        <a:xfrm>
          <a:off x="3510820" y="588403"/>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kern="1200" cap="none" normalizeH="0" baseline="0" smtClean="0">
              <a:ln>
                <a:noFill/>
              </a:ln>
              <a:solidFill>
                <a:schemeClr val="hlink"/>
              </a:solidFill>
              <a:effectLst/>
              <a:cs typeface="Arial" charset="0"/>
            </a:rPr>
            <a:t>Get Equipment</a:t>
          </a:r>
          <a:endParaRPr kumimoji="0" lang="en-US" sz="900" b="1" i="0" u="none" strike="noStrike" kern="1200" cap="none" normalizeH="0" baseline="0" smtClean="0">
            <a:ln>
              <a:noFill/>
            </a:ln>
            <a:solidFill>
              <a:schemeClr val="hlink"/>
            </a:solidFill>
            <a:effectLst/>
            <a:cs typeface="Arial" charset="0"/>
          </a:endParaRPr>
        </a:p>
      </dsp:txBody>
      <dsp:txXfrm>
        <a:off x="3510820" y="588403"/>
        <a:ext cx="828127" cy="414063"/>
      </dsp:txXfrm>
    </dsp:sp>
    <dsp:sp modelId="{74E2D105-8CAF-4C0C-9835-E753EAAD1C48}">
      <dsp:nvSpPr>
        <dsp:cNvPr id="0" name=""/>
        <dsp:cNvSpPr/>
      </dsp:nvSpPr>
      <dsp:spPr>
        <a:xfrm>
          <a:off x="3717852" y="1176374"/>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cs typeface="Arial" charset="0"/>
            </a:rPr>
            <a:t>Contact BW Outfitter</a:t>
          </a:r>
          <a:endParaRPr kumimoji="0" lang="en-US" sz="900" b="0" i="0" u="none" strike="noStrike" kern="1200" cap="none" normalizeH="0" baseline="0" smtClean="0">
            <a:ln>
              <a:noFill/>
            </a:ln>
            <a:solidFill>
              <a:schemeClr val="hlink"/>
            </a:solidFill>
            <a:effectLst/>
            <a:cs typeface="Arial" charset="0"/>
          </a:endParaRPr>
        </a:p>
      </dsp:txBody>
      <dsp:txXfrm>
        <a:off x="3717852" y="1176374"/>
        <a:ext cx="828127" cy="414063"/>
      </dsp:txXfrm>
    </dsp:sp>
    <dsp:sp modelId="{92F0244D-1152-4B9D-B39D-6B40513671C2}">
      <dsp:nvSpPr>
        <dsp:cNvPr id="0" name=""/>
        <dsp:cNvSpPr/>
      </dsp:nvSpPr>
      <dsp:spPr>
        <a:xfrm>
          <a:off x="3924884" y="1764345"/>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Rent canoes</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3924884" y="1764345"/>
        <a:ext cx="828127" cy="414063"/>
      </dsp:txXfrm>
    </dsp:sp>
    <dsp:sp modelId="{2E264A94-E1F1-4999-A3EF-D4B31296954E}">
      <dsp:nvSpPr>
        <dsp:cNvPr id="0" name=""/>
        <dsp:cNvSpPr/>
      </dsp:nvSpPr>
      <dsp:spPr>
        <a:xfrm>
          <a:off x="3924884" y="2352315"/>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Rent Tents </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3924884" y="2352315"/>
        <a:ext cx="828127" cy="414063"/>
      </dsp:txXfrm>
    </dsp:sp>
    <dsp:sp modelId="{76C9F295-6B95-464D-85D3-866BEA5055AF}">
      <dsp:nvSpPr>
        <dsp:cNvPr id="0" name=""/>
        <dsp:cNvSpPr/>
      </dsp:nvSpPr>
      <dsp:spPr>
        <a:xfrm>
          <a:off x="3717852" y="2940286"/>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Bring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Sleeping Bags</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3717852" y="2940286"/>
        <a:ext cx="828127" cy="414063"/>
      </dsp:txXfrm>
    </dsp:sp>
    <dsp:sp modelId="{B173C562-80F5-4DDE-BD90-180B4AFC04CF}">
      <dsp:nvSpPr>
        <dsp:cNvPr id="0" name=""/>
        <dsp:cNvSpPr/>
      </dsp:nvSpPr>
      <dsp:spPr>
        <a:xfrm>
          <a:off x="3717852" y="3528257"/>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Bring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Fishing Gear</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3717852" y="3528257"/>
        <a:ext cx="828127" cy="414063"/>
      </dsp:txXfrm>
    </dsp:sp>
    <dsp:sp modelId="{D441D1CC-B5DD-4DA2-8C40-52BDBCCFAD0B}">
      <dsp:nvSpPr>
        <dsp:cNvPr id="0" name=""/>
        <dsp:cNvSpPr/>
      </dsp:nvSpPr>
      <dsp:spPr>
        <a:xfrm>
          <a:off x="3717852" y="4116228"/>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Bring lights and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waterproof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matches</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3717852" y="4116228"/>
        <a:ext cx="828127" cy="414063"/>
      </dsp:txXfrm>
    </dsp:sp>
    <dsp:sp modelId="{4A244525-B55D-42CE-87E1-96EEC3E3B61E}">
      <dsp:nvSpPr>
        <dsp:cNvPr id="0" name=""/>
        <dsp:cNvSpPr/>
      </dsp:nvSpPr>
      <dsp:spPr>
        <a:xfrm>
          <a:off x="4719886" y="588403"/>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kern="1200" cap="none" normalizeH="0" baseline="0" smtClean="0">
              <a:ln>
                <a:noFill/>
              </a:ln>
              <a:solidFill>
                <a:schemeClr val="hlink"/>
              </a:solidFill>
              <a:effectLst/>
              <a:cs typeface="Arial" charset="0"/>
            </a:rPr>
            <a:t>Plan Meals</a:t>
          </a:r>
          <a:endParaRPr kumimoji="0" lang="en-US" sz="900" b="1" i="0" u="none" strike="noStrike" kern="1200" cap="none" normalizeH="0" baseline="0" smtClean="0">
            <a:ln>
              <a:noFill/>
            </a:ln>
            <a:solidFill>
              <a:schemeClr val="hlink"/>
            </a:solidFill>
            <a:effectLst/>
            <a:cs typeface="Arial" charset="0"/>
          </a:endParaRPr>
        </a:p>
      </dsp:txBody>
      <dsp:txXfrm>
        <a:off x="4719886" y="588403"/>
        <a:ext cx="828127" cy="414063"/>
      </dsp:txXfrm>
    </dsp:sp>
    <dsp:sp modelId="{1FACA99C-C226-4740-BEF9-F1385F4E23D1}">
      <dsp:nvSpPr>
        <dsp:cNvPr id="0" name=""/>
        <dsp:cNvSpPr/>
      </dsp:nvSpPr>
      <dsp:spPr>
        <a:xfrm>
          <a:off x="4926918" y="1176374"/>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cs typeface="Arial" charset="0"/>
            </a:rPr>
            <a:t>Bring cooking gear</a:t>
          </a:r>
          <a:endParaRPr kumimoji="0" lang="en-US" sz="900" b="0" i="0" u="none" strike="noStrike" kern="1200" cap="none" normalizeH="0" baseline="0" smtClean="0">
            <a:ln>
              <a:noFill/>
            </a:ln>
            <a:solidFill>
              <a:schemeClr val="hlink"/>
            </a:solidFill>
            <a:effectLst/>
            <a:cs typeface="Arial" charset="0"/>
          </a:endParaRPr>
        </a:p>
      </dsp:txBody>
      <dsp:txXfrm>
        <a:off x="4926918" y="1176374"/>
        <a:ext cx="828127" cy="414063"/>
      </dsp:txXfrm>
    </dsp:sp>
    <dsp:sp modelId="{BAC55A48-9542-49CC-8613-3350244D17FD}">
      <dsp:nvSpPr>
        <dsp:cNvPr id="0" name=""/>
        <dsp:cNvSpPr/>
      </dsp:nvSpPr>
      <dsp:spPr>
        <a:xfrm>
          <a:off x="4926918" y="1764345"/>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cs typeface="Arial" charset="0"/>
            </a:rPr>
            <a:t>Freeze dry food</a:t>
          </a:r>
          <a:endParaRPr kumimoji="0" lang="en-US" sz="900" b="0" i="0" u="none" strike="noStrike" kern="1200" cap="none" normalizeH="0" baseline="0" smtClean="0">
            <a:ln>
              <a:noFill/>
            </a:ln>
            <a:solidFill>
              <a:schemeClr val="hlink"/>
            </a:solidFill>
            <a:effectLst/>
            <a:cs typeface="Arial" charset="0"/>
          </a:endParaRPr>
        </a:p>
      </dsp:txBody>
      <dsp:txXfrm>
        <a:off x="4926918" y="1764345"/>
        <a:ext cx="828127" cy="414063"/>
      </dsp:txXfrm>
    </dsp:sp>
    <dsp:sp modelId="{17D63163-7E9B-433E-BA84-576FFFEE5A5B}">
      <dsp:nvSpPr>
        <dsp:cNvPr id="0" name=""/>
        <dsp:cNvSpPr/>
      </dsp:nvSpPr>
      <dsp:spPr>
        <a:xfrm>
          <a:off x="5133950" y="2352315"/>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Prepare 7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breakfasts</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5133950" y="2352315"/>
        <a:ext cx="828127" cy="414063"/>
      </dsp:txXfrm>
    </dsp:sp>
    <dsp:sp modelId="{A344B5B7-580F-4EF6-9CFE-F801B1DA049D}">
      <dsp:nvSpPr>
        <dsp:cNvPr id="0" name=""/>
        <dsp:cNvSpPr/>
      </dsp:nvSpPr>
      <dsp:spPr>
        <a:xfrm>
          <a:off x="5133950" y="2940286"/>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Prepare 7 lunches</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5133950" y="2940286"/>
        <a:ext cx="828127" cy="414063"/>
      </dsp:txXfrm>
    </dsp:sp>
    <dsp:sp modelId="{491A21C5-6EF9-419B-A67B-54FD8734F89F}">
      <dsp:nvSpPr>
        <dsp:cNvPr id="0" name=""/>
        <dsp:cNvSpPr/>
      </dsp:nvSpPr>
      <dsp:spPr>
        <a:xfrm>
          <a:off x="5133950" y="3528257"/>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Prepare 6 dinners</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5133950" y="3528257"/>
        <a:ext cx="828127" cy="414063"/>
      </dsp:txXfrm>
    </dsp:sp>
    <dsp:sp modelId="{29514099-435F-411A-8FD8-CDE81AE57FC2}">
      <dsp:nvSpPr>
        <dsp:cNvPr id="0" name=""/>
        <dsp:cNvSpPr/>
      </dsp:nvSpPr>
      <dsp:spPr>
        <a:xfrm>
          <a:off x="5928953" y="588403"/>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kern="1200" cap="none" normalizeH="0" baseline="0" smtClean="0">
              <a:ln>
                <a:noFill/>
              </a:ln>
              <a:solidFill>
                <a:schemeClr val="hlink"/>
              </a:solidFill>
              <a:effectLst/>
              <a:cs typeface="Arial" charset="0"/>
            </a:rPr>
            <a:t>Prepare Budget</a:t>
          </a:r>
          <a:endParaRPr kumimoji="0" lang="en-US" sz="900" b="1" i="0" u="none" strike="noStrike" kern="1200" cap="none" normalizeH="0" baseline="0" smtClean="0">
            <a:ln>
              <a:noFill/>
            </a:ln>
            <a:solidFill>
              <a:schemeClr val="hlink"/>
            </a:solidFill>
            <a:effectLst/>
            <a:cs typeface="Arial" charset="0"/>
          </a:endParaRPr>
        </a:p>
      </dsp:txBody>
      <dsp:txXfrm>
        <a:off x="5928953" y="588403"/>
        <a:ext cx="828127" cy="414063"/>
      </dsp:txXfrm>
    </dsp:sp>
    <dsp:sp modelId="{104B91CA-5300-4165-9F48-E869955BB5F2}">
      <dsp:nvSpPr>
        <dsp:cNvPr id="0" name=""/>
        <dsp:cNvSpPr/>
      </dsp:nvSpPr>
      <dsp:spPr>
        <a:xfrm>
          <a:off x="6135985" y="1176374"/>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cs typeface="Arial" charset="0"/>
            </a:rPr>
            <a:t>Assign Budget Person</a:t>
          </a:r>
          <a:endParaRPr kumimoji="0" lang="en-US" sz="900" b="0" i="0" u="none" strike="noStrike" kern="1200" cap="none" normalizeH="0" baseline="0" smtClean="0">
            <a:ln>
              <a:noFill/>
            </a:ln>
            <a:solidFill>
              <a:schemeClr val="hlink"/>
            </a:solidFill>
            <a:effectLst/>
            <a:cs typeface="Arial" charset="0"/>
          </a:endParaRPr>
        </a:p>
      </dsp:txBody>
      <dsp:txXfrm>
        <a:off x="6135985" y="1176374"/>
        <a:ext cx="828127" cy="414063"/>
      </dsp:txXfrm>
    </dsp:sp>
    <dsp:sp modelId="{8B2181AF-EB30-4B5A-A462-2AB5EEDF5291}">
      <dsp:nvSpPr>
        <dsp:cNvPr id="0" name=""/>
        <dsp:cNvSpPr/>
      </dsp:nvSpPr>
      <dsp:spPr>
        <a:xfrm>
          <a:off x="6135985" y="1764345"/>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cs typeface="Arial" charset="0"/>
            </a:rPr>
            <a:t>Get deposits</a:t>
          </a:r>
          <a:endParaRPr kumimoji="0" lang="en-US" sz="900" b="0" i="0" u="none" strike="noStrike" kern="1200" cap="none" normalizeH="0" baseline="0" smtClean="0">
            <a:ln>
              <a:noFill/>
            </a:ln>
            <a:solidFill>
              <a:schemeClr val="hlink"/>
            </a:solidFill>
            <a:effectLst/>
            <a:cs typeface="Arial" charset="0"/>
          </a:endParaRPr>
        </a:p>
      </dsp:txBody>
      <dsp:txXfrm>
        <a:off x="6135985" y="1764345"/>
        <a:ext cx="828127" cy="414063"/>
      </dsp:txXfrm>
    </dsp:sp>
    <dsp:sp modelId="{A83F4A95-27DA-49E6-83BF-75D9A4020080}">
      <dsp:nvSpPr>
        <dsp:cNvPr id="0" name=""/>
        <dsp:cNvSpPr/>
      </dsp:nvSpPr>
      <dsp:spPr>
        <a:xfrm>
          <a:off x="6135985" y="2352315"/>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cs typeface="Arial" charset="0"/>
            </a:rPr>
            <a:t>Retain Receipts</a:t>
          </a:r>
          <a:endParaRPr kumimoji="0" lang="en-US" sz="900" b="0" i="0" u="none" strike="noStrike" kern="1200" cap="none" normalizeH="0" baseline="0" smtClean="0">
            <a:ln>
              <a:noFill/>
            </a:ln>
            <a:solidFill>
              <a:schemeClr val="hlink"/>
            </a:solidFill>
            <a:effectLst/>
            <a:cs typeface="Arial" charset="0"/>
          </a:endParaRPr>
        </a:p>
      </dsp:txBody>
      <dsp:txXfrm>
        <a:off x="6135985" y="2352315"/>
        <a:ext cx="828127" cy="414063"/>
      </dsp:txXfrm>
    </dsp:sp>
    <dsp:sp modelId="{EABBB2D9-28D7-47C6-A6A7-500370795E1A}">
      <dsp:nvSpPr>
        <dsp:cNvPr id="0" name=""/>
        <dsp:cNvSpPr/>
      </dsp:nvSpPr>
      <dsp:spPr>
        <a:xfrm>
          <a:off x="6135985" y="2940286"/>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cs typeface="Arial" charset="0"/>
            </a:rPr>
            <a:t>Pay for supplies</a:t>
          </a:r>
          <a:endParaRPr kumimoji="0" lang="en-US" sz="900" b="0" i="0" u="none" strike="noStrike" kern="1200" cap="none" normalizeH="0" baseline="0" smtClean="0">
            <a:ln>
              <a:noFill/>
            </a:ln>
            <a:solidFill>
              <a:schemeClr val="hlink"/>
            </a:solidFill>
            <a:effectLst/>
            <a:cs typeface="Arial" charset="0"/>
          </a:endParaRPr>
        </a:p>
      </dsp:txBody>
      <dsp:txXfrm>
        <a:off x="6135985" y="2940286"/>
        <a:ext cx="828127" cy="414063"/>
      </dsp:txXfrm>
    </dsp:sp>
    <dsp:sp modelId="{66BDA98A-CC70-43D3-93EE-4D775ADD7FBE}">
      <dsp:nvSpPr>
        <dsp:cNvPr id="0" name=""/>
        <dsp:cNvSpPr/>
      </dsp:nvSpPr>
      <dsp:spPr>
        <a:xfrm>
          <a:off x="6135985" y="3528257"/>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cs typeface="Arial" charset="0"/>
            </a:rPr>
            <a:t>Close-out trip</a:t>
          </a:r>
          <a:endParaRPr kumimoji="0" lang="en-US" sz="900" b="0" i="0" u="none" strike="noStrike" kern="1200" cap="none" normalizeH="0" baseline="0" smtClean="0">
            <a:ln>
              <a:noFill/>
            </a:ln>
            <a:solidFill>
              <a:schemeClr val="hlink"/>
            </a:solidFill>
            <a:effectLst/>
            <a:cs typeface="Arial" charset="0"/>
          </a:endParaRPr>
        </a:p>
      </dsp:txBody>
      <dsp:txXfrm>
        <a:off x="6135985" y="3528257"/>
        <a:ext cx="828127" cy="414063"/>
      </dsp:txXfrm>
    </dsp:sp>
    <dsp:sp modelId="{BA9100BE-C7F4-4D20-82B3-E301A6E00B4F}">
      <dsp:nvSpPr>
        <dsp:cNvPr id="0" name=""/>
        <dsp:cNvSpPr/>
      </dsp:nvSpPr>
      <dsp:spPr>
        <a:xfrm>
          <a:off x="7345051" y="588403"/>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kern="1200" cap="none" normalizeH="0" baseline="0" smtClean="0">
              <a:ln>
                <a:noFill/>
              </a:ln>
              <a:solidFill>
                <a:schemeClr val="hlink"/>
              </a:solidFill>
              <a:effectLst/>
              <a:cs typeface="Arial" charset="0"/>
            </a:rPr>
            <a:t>Plan for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kern="1200" cap="none" normalizeH="0" baseline="0" smtClean="0">
              <a:ln>
                <a:noFill/>
              </a:ln>
              <a:solidFill>
                <a:schemeClr val="hlink"/>
              </a:solidFill>
              <a:effectLst/>
              <a:cs typeface="Arial" charset="0"/>
            </a:rPr>
            <a:t>Emergencies</a:t>
          </a:r>
          <a:endParaRPr kumimoji="0" lang="en-US" sz="900" b="1" i="0" u="none" strike="noStrike" kern="1200" cap="none" normalizeH="0" baseline="0" smtClean="0">
            <a:ln>
              <a:noFill/>
            </a:ln>
            <a:solidFill>
              <a:schemeClr val="hlink"/>
            </a:solidFill>
            <a:effectLst/>
            <a:cs typeface="Arial" charset="0"/>
          </a:endParaRPr>
        </a:p>
      </dsp:txBody>
      <dsp:txXfrm>
        <a:off x="7345051" y="588403"/>
        <a:ext cx="828127" cy="414063"/>
      </dsp:txXfrm>
    </dsp:sp>
    <dsp:sp modelId="{B0561FC9-01E4-41B0-9BC7-4A8DC253FF75}">
      <dsp:nvSpPr>
        <dsp:cNvPr id="0" name=""/>
        <dsp:cNvSpPr/>
      </dsp:nvSpPr>
      <dsp:spPr>
        <a:xfrm>
          <a:off x="7138019" y="1176374"/>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Obtain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emerg. #’s</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7138019" y="1176374"/>
        <a:ext cx="828127" cy="414063"/>
      </dsp:txXfrm>
    </dsp:sp>
    <dsp:sp modelId="{FCB2E956-248D-4F77-8476-E56F2D01B062}">
      <dsp:nvSpPr>
        <dsp:cNvPr id="0" name=""/>
        <dsp:cNvSpPr/>
      </dsp:nvSpPr>
      <dsp:spPr>
        <a:xfrm>
          <a:off x="7138019" y="1764345"/>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Arrange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contact at BW</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7138019" y="1764345"/>
        <a:ext cx="828127" cy="414063"/>
      </dsp:txXfrm>
    </dsp:sp>
    <dsp:sp modelId="{315B0655-F983-4AB3-A251-C3A52EFA4EE1}">
      <dsp:nvSpPr>
        <dsp:cNvPr id="0" name=""/>
        <dsp:cNvSpPr/>
      </dsp:nvSpPr>
      <dsp:spPr>
        <a:xfrm>
          <a:off x="7138019" y="2352315"/>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Bring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emerg. flares</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7138019" y="2352315"/>
        <a:ext cx="828127" cy="414063"/>
      </dsp:txXfrm>
    </dsp:sp>
    <dsp:sp modelId="{6774CD74-A704-43E0-8E17-4F3D65C6393B}">
      <dsp:nvSpPr>
        <dsp:cNvPr id="0" name=""/>
        <dsp:cNvSpPr/>
      </dsp:nvSpPr>
      <dsp:spPr>
        <a:xfrm>
          <a:off x="7138019" y="2940286"/>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Bring two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first aid kits</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7138019" y="2940286"/>
        <a:ext cx="828127" cy="414063"/>
      </dsp:txXfrm>
    </dsp:sp>
    <dsp:sp modelId="{7F1E2460-3F17-432A-A16A-1A335F0E5F3C}">
      <dsp:nvSpPr>
        <dsp:cNvPr id="0" name=""/>
        <dsp:cNvSpPr/>
      </dsp:nvSpPr>
      <dsp:spPr>
        <a:xfrm>
          <a:off x="8347086" y="588403"/>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kern="1200" cap="none" normalizeH="0" baseline="0" smtClean="0">
              <a:ln>
                <a:noFill/>
              </a:ln>
              <a:solidFill>
                <a:schemeClr val="hlink"/>
              </a:solidFill>
              <a:effectLst/>
              <a:cs typeface="Arial" charset="0"/>
            </a:rPr>
            <a:t>Plan Activities</a:t>
          </a:r>
          <a:endParaRPr kumimoji="0" lang="en-US" sz="900" b="1" i="0" u="none" strike="noStrike" kern="1200" cap="none" normalizeH="0" baseline="0" smtClean="0">
            <a:ln>
              <a:noFill/>
            </a:ln>
            <a:solidFill>
              <a:schemeClr val="hlink"/>
            </a:solidFill>
            <a:effectLst/>
            <a:cs typeface="Arial" charset="0"/>
          </a:endParaRPr>
        </a:p>
      </dsp:txBody>
      <dsp:txXfrm>
        <a:off x="8347086" y="588403"/>
        <a:ext cx="828127" cy="414063"/>
      </dsp:txXfrm>
    </dsp:sp>
    <dsp:sp modelId="{76D601E1-1055-4261-AE1E-95F387431D6B}">
      <dsp:nvSpPr>
        <dsp:cNvPr id="0" name=""/>
        <dsp:cNvSpPr/>
      </dsp:nvSpPr>
      <dsp:spPr>
        <a:xfrm>
          <a:off x="8140054" y="1176374"/>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Bring Cards</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8140054" y="1176374"/>
        <a:ext cx="828127" cy="414063"/>
      </dsp:txXfrm>
    </dsp:sp>
    <dsp:sp modelId="{D6833D66-2CA6-47B6-9C51-DBDF98DE9F4D}">
      <dsp:nvSpPr>
        <dsp:cNvPr id="0" name=""/>
        <dsp:cNvSpPr/>
      </dsp:nvSpPr>
      <dsp:spPr>
        <a:xfrm>
          <a:off x="8140054" y="1764345"/>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Bring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Joke book</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8140054" y="1764345"/>
        <a:ext cx="828127" cy="414063"/>
      </dsp:txXfrm>
    </dsp:sp>
    <dsp:sp modelId="{0F88FEDB-D606-45F8-9113-E74B832144C1}">
      <dsp:nvSpPr>
        <dsp:cNvPr id="0" name=""/>
        <dsp:cNvSpPr/>
      </dsp:nvSpPr>
      <dsp:spPr>
        <a:xfrm>
          <a:off x="8140054" y="2352315"/>
          <a:ext cx="828127" cy="414063"/>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chemeClr val="hlink"/>
              </a:solidFill>
              <a:effectLst/>
              <a:latin typeface="Arial" charset="0"/>
              <a:cs typeface="Arial" charset="0"/>
            </a:rPr>
            <a:t>Bring scotch</a:t>
          </a:r>
          <a:endParaRPr kumimoji="0" lang="en-US" sz="900" b="0" i="0" u="none" strike="noStrike" kern="1200" cap="none" normalizeH="0" baseline="0" smtClean="0">
            <a:ln>
              <a:noFill/>
            </a:ln>
            <a:solidFill>
              <a:schemeClr val="hlink"/>
            </a:solidFill>
            <a:effectLst/>
            <a:latin typeface="Arial" charset="0"/>
            <a:cs typeface="Arial" charset="0"/>
          </a:endParaRPr>
        </a:p>
      </dsp:txBody>
      <dsp:txXfrm>
        <a:off x="8140054" y="2352315"/>
        <a:ext cx="828127" cy="4140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5F7691-C5AB-459B-A3D9-C5DA05110BE7}">
      <dsp:nvSpPr>
        <dsp:cNvPr id="0" name=""/>
        <dsp:cNvSpPr/>
      </dsp:nvSpPr>
      <dsp:spPr>
        <a:xfrm>
          <a:off x="6553374" y="1001635"/>
          <a:ext cx="124066" cy="2729470"/>
        </a:xfrm>
        <a:custGeom>
          <a:avLst/>
          <a:gdLst/>
          <a:ahLst/>
          <a:cxnLst/>
          <a:rect l="0" t="0" r="0" b="0"/>
          <a:pathLst>
            <a:path>
              <a:moveTo>
                <a:pt x="0" y="0"/>
              </a:moveTo>
              <a:lnTo>
                <a:pt x="0" y="2729470"/>
              </a:lnTo>
              <a:lnTo>
                <a:pt x="124066" y="2729470"/>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4478D8-2A69-419E-BF4B-2D5B869D0530}">
      <dsp:nvSpPr>
        <dsp:cNvPr id="0" name=""/>
        <dsp:cNvSpPr/>
      </dsp:nvSpPr>
      <dsp:spPr>
        <a:xfrm>
          <a:off x="6553374" y="1001635"/>
          <a:ext cx="124066" cy="2142220"/>
        </a:xfrm>
        <a:custGeom>
          <a:avLst/>
          <a:gdLst/>
          <a:ahLst/>
          <a:cxnLst/>
          <a:rect l="0" t="0" r="0" b="0"/>
          <a:pathLst>
            <a:path>
              <a:moveTo>
                <a:pt x="0" y="0"/>
              </a:moveTo>
              <a:lnTo>
                <a:pt x="0" y="2142220"/>
              </a:lnTo>
              <a:lnTo>
                <a:pt x="124066" y="2142220"/>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FBA003-3BC9-44DA-BE4A-6884D6FE442C}">
      <dsp:nvSpPr>
        <dsp:cNvPr id="0" name=""/>
        <dsp:cNvSpPr/>
      </dsp:nvSpPr>
      <dsp:spPr>
        <a:xfrm>
          <a:off x="6553374" y="1001635"/>
          <a:ext cx="124066" cy="1554971"/>
        </a:xfrm>
        <a:custGeom>
          <a:avLst/>
          <a:gdLst/>
          <a:ahLst/>
          <a:cxnLst/>
          <a:rect l="0" t="0" r="0" b="0"/>
          <a:pathLst>
            <a:path>
              <a:moveTo>
                <a:pt x="0" y="0"/>
              </a:moveTo>
              <a:lnTo>
                <a:pt x="0" y="1554971"/>
              </a:lnTo>
              <a:lnTo>
                <a:pt x="124066" y="1554971"/>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4056CC-F325-4402-B77A-59D3373A927D}">
      <dsp:nvSpPr>
        <dsp:cNvPr id="0" name=""/>
        <dsp:cNvSpPr/>
      </dsp:nvSpPr>
      <dsp:spPr>
        <a:xfrm>
          <a:off x="6553374" y="1001635"/>
          <a:ext cx="124066" cy="967721"/>
        </a:xfrm>
        <a:custGeom>
          <a:avLst/>
          <a:gdLst/>
          <a:ahLst/>
          <a:cxnLst/>
          <a:rect l="0" t="0" r="0" b="0"/>
          <a:pathLst>
            <a:path>
              <a:moveTo>
                <a:pt x="0" y="0"/>
              </a:moveTo>
              <a:lnTo>
                <a:pt x="0" y="967721"/>
              </a:lnTo>
              <a:lnTo>
                <a:pt x="124066" y="967721"/>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6677A7-4293-4BE0-8AE4-B92B65E651CD}">
      <dsp:nvSpPr>
        <dsp:cNvPr id="0" name=""/>
        <dsp:cNvSpPr/>
      </dsp:nvSpPr>
      <dsp:spPr>
        <a:xfrm>
          <a:off x="6553374" y="1001635"/>
          <a:ext cx="124066" cy="380471"/>
        </a:xfrm>
        <a:custGeom>
          <a:avLst/>
          <a:gdLst/>
          <a:ahLst/>
          <a:cxnLst/>
          <a:rect l="0" t="0" r="0" b="0"/>
          <a:pathLst>
            <a:path>
              <a:moveTo>
                <a:pt x="0" y="0"/>
              </a:moveTo>
              <a:lnTo>
                <a:pt x="0" y="380471"/>
              </a:lnTo>
              <a:lnTo>
                <a:pt x="124066" y="380471"/>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EB1221-BEBB-44D8-9257-4F9F3CBE63F1}">
      <dsp:nvSpPr>
        <dsp:cNvPr id="0" name=""/>
        <dsp:cNvSpPr/>
      </dsp:nvSpPr>
      <dsp:spPr>
        <a:xfrm>
          <a:off x="5383010" y="414385"/>
          <a:ext cx="1501208" cy="173693"/>
        </a:xfrm>
        <a:custGeom>
          <a:avLst/>
          <a:gdLst/>
          <a:ahLst/>
          <a:cxnLst/>
          <a:rect l="0" t="0" r="0" b="0"/>
          <a:pathLst>
            <a:path>
              <a:moveTo>
                <a:pt x="0" y="0"/>
              </a:moveTo>
              <a:lnTo>
                <a:pt x="0" y="86846"/>
              </a:lnTo>
              <a:lnTo>
                <a:pt x="1501208" y="86846"/>
              </a:lnTo>
              <a:lnTo>
                <a:pt x="1501208" y="173693"/>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52FB2C-4009-4C37-90F2-6035FA91B83A}">
      <dsp:nvSpPr>
        <dsp:cNvPr id="0" name=""/>
        <dsp:cNvSpPr/>
      </dsp:nvSpPr>
      <dsp:spPr>
        <a:xfrm>
          <a:off x="5552568" y="1001635"/>
          <a:ext cx="124066" cy="1554971"/>
        </a:xfrm>
        <a:custGeom>
          <a:avLst/>
          <a:gdLst/>
          <a:ahLst/>
          <a:cxnLst/>
          <a:rect l="0" t="0" r="0" b="0"/>
          <a:pathLst>
            <a:path>
              <a:moveTo>
                <a:pt x="0" y="0"/>
              </a:moveTo>
              <a:lnTo>
                <a:pt x="0" y="1554971"/>
              </a:lnTo>
              <a:lnTo>
                <a:pt x="124066" y="1554971"/>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A940D6-3E7B-405A-B936-2D8600BED98F}">
      <dsp:nvSpPr>
        <dsp:cNvPr id="0" name=""/>
        <dsp:cNvSpPr/>
      </dsp:nvSpPr>
      <dsp:spPr>
        <a:xfrm>
          <a:off x="5552568" y="1001635"/>
          <a:ext cx="124066" cy="967721"/>
        </a:xfrm>
        <a:custGeom>
          <a:avLst/>
          <a:gdLst/>
          <a:ahLst/>
          <a:cxnLst/>
          <a:rect l="0" t="0" r="0" b="0"/>
          <a:pathLst>
            <a:path>
              <a:moveTo>
                <a:pt x="0" y="0"/>
              </a:moveTo>
              <a:lnTo>
                <a:pt x="0" y="967721"/>
              </a:lnTo>
              <a:lnTo>
                <a:pt x="124066" y="967721"/>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F2EB1F-02E0-4484-A00F-106D61676553}">
      <dsp:nvSpPr>
        <dsp:cNvPr id="0" name=""/>
        <dsp:cNvSpPr/>
      </dsp:nvSpPr>
      <dsp:spPr>
        <a:xfrm>
          <a:off x="5552568" y="1001635"/>
          <a:ext cx="124066" cy="380471"/>
        </a:xfrm>
        <a:custGeom>
          <a:avLst/>
          <a:gdLst/>
          <a:ahLst/>
          <a:cxnLst/>
          <a:rect l="0" t="0" r="0" b="0"/>
          <a:pathLst>
            <a:path>
              <a:moveTo>
                <a:pt x="0" y="0"/>
              </a:moveTo>
              <a:lnTo>
                <a:pt x="0" y="380471"/>
              </a:lnTo>
              <a:lnTo>
                <a:pt x="124066" y="380471"/>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055F99-714C-43B0-BB55-093A4B589EE6}">
      <dsp:nvSpPr>
        <dsp:cNvPr id="0" name=""/>
        <dsp:cNvSpPr/>
      </dsp:nvSpPr>
      <dsp:spPr>
        <a:xfrm>
          <a:off x="5383010" y="414385"/>
          <a:ext cx="500402" cy="173693"/>
        </a:xfrm>
        <a:custGeom>
          <a:avLst/>
          <a:gdLst/>
          <a:ahLst/>
          <a:cxnLst/>
          <a:rect l="0" t="0" r="0" b="0"/>
          <a:pathLst>
            <a:path>
              <a:moveTo>
                <a:pt x="0" y="0"/>
              </a:moveTo>
              <a:lnTo>
                <a:pt x="0" y="86846"/>
              </a:lnTo>
              <a:lnTo>
                <a:pt x="500402" y="86846"/>
              </a:lnTo>
              <a:lnTo>
                <a:pt x="500402" y="173693"/>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0EF7A2-EF72-4EA8-848A-E858535B8ACA}">
      <dsp:nvSpPr>
        <dsp:cNvPr id="0" name=""/>
        <dsp:cNvSpPr/>
      </dsp:nvSpPr>
      <dsp:spPr>
        <a:xfrm>
          <a:off x="4551763" y="1001635"/>
          <a:ext cx="124066" cy="3316720"/>
        </a:xfrm>
        <a:custGeom>
          <a:avLst/>
          <a:gdLst/>
          <a:ahLst/>
          <a:cxnLst/>
          <a:rect l="0" t="0" r="0" b="0"/>
          <a:pathLst>
            <a:path>
              <a:moveTo>
                <a:pt x="0" y="0"/>
              </a:moveTo>
              <a:lnTo>
                <a:pt x="0" y="3316720"/>
              </a:lnTo>
              <a:lnTo>
                <a:pt x="124066" y="3316720"/>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41A6B4-AEBB-475B-A73D-293C7E3D5D3A}">
      <dsp:nvSpPr>
        <dsp:cNvPr id="0" name=""/>
        <dsp:cNvSpPr/>
      </dsp:nvSpPr>
      <dsp:spPr>
        <a:xfrm>
          <a:off x="4551763" y="1001635"/>
          <a:ext cx="124066" cy="2729470"/>
        </a:xfrm>
        <a:custGeom>
          <a:avLst/>
          <a:gdLst/>
          <a:ahLst/>
          <a:cxnLst/>
          <a:rect l="0" t="0" r="0" b="0"/>
          <a:pathLst>
            <a:path>
              <a:moveTo>
                <a:pt x="0" y="0"/>
              </a:moveTo>
              <a:lnTo>
                <a:pt x="0" y="2729470"/>
              </a:lnTo>
              <a:lnTo>
                <a:pt x="124066" y="2729470"/>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4EDC55-D131-4EA8-A224-96AF9BBECC2B}">
      <dsp:nvSpPr>
        <dsp:cNvPr id="0" name=""/>
        <dsp:cNvSpPr/>
      </dsp:nvSpPr>
      <dsp:spPr>
        <a:xfrm>
          <a:off x="4551763" y="1001635"/>
          <a:ext cx="124066" cy="2142220"/>
        </a:xfrm>
        <a:custGeom>
          <a:avLst/>
          <a:gdLst/>
          <a:ahLst/>
          <a:cxnLst/>
          <a:rect l="0" t="0" r="0" b="0"/>
          <a:pathLst>
            <a:path>
              <a:moveTo>
                <a:pt x="0" y="0"/>
              </a:moveTo>
              <a:lnTo>
                <a:pt x="0" y="2142220"/>
              </a:lnTo>
              <a:lnTo>
                <a:pt x="124066" y="2142220"/>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DD9651-7C61-4727-AAAB-047E025CC80D}">
      <dsp:nvSpPr>
        <dsp:cNvPr id="0" name=""/>
        <dsp:cNvSpPr/>
      </dsp:nvSpPr>
      <dsp:spPr>
        <a:xfrm>
          <a:off x="4551763" y="1001635"/>
          <a:ext cx="124066" cy="1554971"/>
        </a:xfrm>
        <a:custGeom>
          <a:avLst/>
          <a:gdLst/>
          <a:ahLst/>
          <a:cxnLst/>
          <a:rect l="0" t="0" r="0" b="0"/>
          <a:pathLst>
            <a:path>
              <a:moveTo>
                <a:pt x="0" y="0"/>
              </a:moveTo>
              <a:lnTo>
                <a:pt x="0" y="1554971"/>
              </a:lnTo>
              <a:lnTo>
                <a:pt x="124066" y="1554971"/>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C907CB-C884-463B-BCCC-0F7C5FA82E12}">
      <dsp:nvSpPr>
        <dsp:cNvPr id="0" name=""/>
        <dsp:cNvSpPr/>
      </dsp:nvSpPr>
      <dsp:spPr>
        <a:xfrm>
          <a:off x="4551763" y="1001635"/>
          <a:ext cx="124066" cy="967721"/>
        </a:xfrm>
        <a:custGeom>
          <a:avLst/>
          <a:gdLst/>
          <a:ahLst/>
          <a:cxnLst/>
          <a:rect l="0" t="0" r="0" b="0"/>
          <a:pathLst>
            <a:path>
              <a:moveTo>
                <a:pt x="0" y="0"/>
              </a:moveTo>
              <a:lnTo>
                <a:pt x="0" y="967721"/>
              </a:lnTo>
              <a:lnTo>
                <a:pt x="124066" y="967721"/>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998959-7651-4C1C-97B4-B6622D577F4B}">
      <dsp:nvSpPr>
        <dsp:cNvPr id="0" name=""/>
        <dsp:cNvSpPr/>
      </dsp:nvSpPr>
      <dsp:spPr>
        <a:xfrm>
          <a:off x="4551763" y="1001635"/>
          <a:ext cx="124066" cy="380471"/>
        </a:xfrm>
        <a:custGeom>
          <a:avLst/>
          <a:gdLst/>
          <a:ahLst/>
          <a:cxnLst/>
          <a:rect l="0" t="0" r="0" b="0"/>
          <a:pathLst>
            <a:path>
              <a:moveTo>
                <a:pt x="0" y="0"/>
              </a:moveTo>
              <a:lnTo>
                <a:pt x="0" y="380471"/>
              </a:lnTo>
              <a:lnTo>
                <a:pt x="124066" y="380471"/>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4AD5C9-6CD5-464F-A921-7852B060649B}">
      <dsp:nvSpPr>
        <dsp:cNvPr id="0" name=""/>
        <dsp:cNvSpPr/>
      </dsp:nvSpPr>
      <dsp:spPr>
        <a:xfrm>
          <a:off x="4882608" y="414385"/>
          <a:ext cx="500402" cy="173693"/>
        </a:xfrm>
        <a:custGeom>
          <a:avLst/>
          <a:gdLst/>
          <a:ahLst/>
          <a:cxnLst/>
          <a:rect l="0" t="0" r="0" b="0"/>
          <a:pathLst>
            <a:path>
              <a:moveTo>
                <a:pt x="500402" y="0"/>
              </a:moveTo>
              <a:lnTo>
                <a:pt x="500402" y="86846"/>
              </a:lnTo>
              <a:lnTo>
                <a:pt x="0" y="86846"/>
              </a:lnTo>
              <a:lnTo>
                <a:pt x="0" y="173693"/>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3CD4C0-A89E-40E1-AB2C-CAF136F6600E}">
      <dsp:nvSpPr>
        <dsp:cNvPr id="0" name=""/>
        <dsp:cNvSpPr/>
      </dsp:nvSpPr>
      <dsp:spPr>
        <a:xfrm>
          <a:off x="3550957" y="1001635"/>
          <a:ext cx="124066" cy="2142220"/>
        </a:xfrm>
        <a:custGeom>
          <a:avLst/>
          <a:gdLst/>
          <a:ahLst/>
          <a:cxnLst/>
          <a:rect l="0" t="0" r="0" b="0"/>
          <a:pathLst>
            <a:path>
              <a:moveTo>
                <a:pt x="0" y="0"/>
              </a:moveTo>
              <a:lnTo>
                <a:pt x="0" y="2142220"/>
              </a:lnTo>
              <a:lnTo>
                <a:pt x="124066" y="2142220"/>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C0A2EE-5F07-42D5-B4E0-464DAE0F664C}">
      <dsp:nvSpPr>
        <dsp:cNvPr id="0" name=""/>
        <dsp:cNvSpPr/>
      </dsp:nvSpPr>
      <dsp:spPr>
        <a:xfrm>
          <a:off x="3550957" y="1001635"/>
          <a:ext cx="124066" cy="1554971"/>
        </a:xfrm>
        <a:custGeom>
          <a:avLst/>
          <a:gdLst/>
          <a:ahLst/>
          <a:cxnLst/>
          <a:rect l="0" t="0" r="0" b="0"/>
          <a:pathLst>
            <a:path>
              <a:moveTo>
                <a:pt x="0" y="0"/>
              </a:moveTo>
              <a:lnTo>
                <a:pt x="0" y="1554971"/>
              </a:lnTo>
              <a:lnTo>
                <a:pt x="124066" y="1554971"/>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7B011E-CF64-4D1E-8278-A79F62A21E4E}">
      <dsp:nvSpPr>
        <dsp:cNvPr id="0" name=""/>
        <dsp:cNvSpPr/>
      </dsp:nvSpPr>
      <dsp:spPr>
        <a:xfrm>
          <a:off x="3550957" y="1001635"/>
          <a:ext cx="124066" cy="967721"/>
        </a:xfrm>
        <a:custGeom>
          <a:avLst/>
          <a:gdLst/>
          <a:ahLst/>
          <a:cxnLst/>
          <a:rect l="0" t="0" r="0" b="0"/>
          <a:pathLst>
            <a:path>
              <a:moveTo>
                <a:pt x="0" y="0"/>
              </a:moveTo>
              <a:lnTo>
                <a:pt x="0" y="967721"/>
              </a:lnTo>
              <a:lnTo>
                <a:pt x="124066" y="967721"/>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12BED7-3937-429B-93F2-0B38B3D1C1D8}">
      <dsp:nvSpPr>
        <dsp:cNvPr id="0" name=""/>
        <dsp:cNvSpPr/>
      </dsp:nvSpPr>
      <dsp:spPr>
        <a:xfrm>
          <a:off x="3550957" y="1001635"/>
          <a:ext cx="124066" cy="380471"/>
        </a:xfrm>
        <a:custGeom>
          <a:avLst/>
          <a:gdLst/>
          <a:ahLst/>
          <a:cxnLst/>
          <a:rect l="0" t="0" r="0" b="0"/>
          <a:pathLst>
            <a:path>
              <a:moveTo>
                <a:pt x="0" y="0"/>
              </a:moveTo>
              <a:lnTo>
                <a:pt x="0" y="380471"/>
              </a:lnTo>
              <a:lnTo>
                <a:pt x="124066" y="380471"/>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B13245-4E4B-41E9-A6E2-F96AC72766A4}">
      <dsp:nvSpPr>
        <dsp:cNvPr id="0" name=""/>
        <dsp:cNvSpPr/>
      </dsp:nvSpPr>
      <dsp:spPr>
        <a:xfrm>
          <a:off x="3881802" y="414385"/>
          <a:ext cx="1501208" cy="173693"/>
        </a:xfrm>
        <a:custGeom>
          <a:avLst/>
          <a:gdLst/>
          <a:ahLst/>
          <a:cxnLst/>
          <a:rect l="0" t="0" r="0" b="0"/>
          <a:pathLst>
            <a:path>
              <a:moveTo>
                <a:pt x="1501208" y="0"/>
              </a:moveTo>
              <a:lnTo>
                <a:pt x="1501208" y="86846"/>
              </a:lnTo>
              <a:lnTo>
                <a:pt x="0" y="86846"/>
              </a:lnTo>
              <a:lnTo>
                <a:pt x="0" y="173693"/>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3F5EF8-AF87-4F83-8E52-B71ECFB533D3}">
      <dsp:nvSpPr>
        <dsp:cNvPr id="0" name=""/>
        <dsp:cNvSpPr/>
      </dsp:nvSpPr>
      <dsp:spPr>
        <a:xfrm>
          <a:off x="4969454" y="829"/>
          <a:ext cx="827112" cy="41355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kern="1200" cap="none" normalizeH="0" baseline="0" smtClean="0">
              <a:ln>
                <a:noFill/>
              </a:ln>
              <a:solidFill>
                <a:srgbClr val="000066"/>
              </a:solidFill>
              <a:effectLst/>
              <a:cs typeface="Arial" charset="0"/>
            </a:rPr>
            <a:t>System Hardware Replacement</a:t>
          </a:r>
          <a:endParaRPr kumimoji="0" lang="en-US" sz="900" b="1" i="0" u="none" strike="noStrike" kern="1200" cap="none" normalizeH="0" baseline="0" smtClean="0">
            <a:ln>
              <a:noFill/>
            </a:ln>
            <a:solidFill>
              <a:srgbClr val="000066"/>
            </a:solidFill>
            <a:effectLst/>
            <a:cs typeface="Arial" charset="0"/>
          </a:endParaRPr>
        </a:p>
      </dsp:txBody>
      <dsp:txXfrm>
        <a:off x="4969454" y="829"/>
        <a:ext cx="827112" cy="413556"/>
      </dsp:txXfrm>
    </dsp:sp>
    <dsp:sp modelId="{963B5D95-26C5-43FE-89DE-CB684C992B42}">
      <dsp:nvSpPr>
        <dsp:cNvPr id="0" name=""/>
        <dsp:cNvSpPr/>
      </dsp:nvSpPr>
      <dsp:spPr>
        <a:xfrm>
          <a:off x="3468245" y="588079"/>
          <a:ext cx="827112" cy="41355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rgbClr val="000066"/>
              </a:solidFill>
              <a:effectLst/>
              <a:cs typeface="Arial" charset="0"/>
            </a:rPr>
            <a:t>RFP Development</a:t>
          </a:r>
          <a:endParaRPr kumimoji="0" lang="en-US" sz="900" b="0" i="0" u="none" strike="noStrike" kern="1200" cap="none" normalizeH="0" baseline="0" smtClean="0">
            <a:ln>
              <a:noFill/>
            </a:ln>
            <a:solidFill>
              <a:srgbClr val="000066"/>
            </a:solidFill>
            <a:effectLst/>
            <a:cs typeface="Arial" charset="0"/>
          </a:endParaRPr>
        </a:p>
      </dsp:txBody>
      <dsp:txXfrm>
        <a:off x="3468245" y="588079"/>
        <a:ext cx="827112" cy="413556"/>
      </dsp:txXfrm>
    </dsp:sp>
    <dsp:sp modelId="{1B5D11C1-3A04-4F3E-B160-DEDA837381DB}">
      <dsp:nvSpPr>
        <dsp:cNvPr id="0" name=""/>
        <dsp:cNvSpPr/>
      </dsp:nvSpPr>
      <dsp:spPr>
        <a:xfrm>
          <a:off x="3675024" y="1175328"/>
          <a:ext cx="827112" cy="41355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rgbClr val="000066"/>
              </a:solidFill>
              <a:effectLst/>
              <a:cs typeface="Arial" charset="0"/>
            </a:rPr>
            <a:t>Needs Assessment</a:t>
          </a:r>
          <a:endParaRPr kumimoji="0" lang="en-US" sz="900" b="0" i="0" u="none" strike="noStrike" kern="1200" cap="none" normalizeH="0" baseline="0" smtClean="0">
            <a:ln>
              <a:noFill/>
            </a:ln>
            <a:solidFill>
              <a:srgbClr val="000066"/>
            </a:solidFill>
            <a:effectLst/>
            <a:cs typeface="Arial" charset="0"/>
          </a:endParaRPr>
        </a:p>
      </dsp:txBody>
      <dsp:txXfrm>
        <a:off x="3675024" y="1175328"/>
        <a:ext cx="827112" cy="413556"/>
      </dsp:txXfrm>
    </dsp:sp>
    <dsp:sp modelId="{4D8AD6AD-4CA9-4898-8B14-C1830A44E85D}">
      <dsp:nvSpPr>
        <dsp:cNvPr id="0" name=""/>
        <dsp:cNvSpPr/>
      </dsp:nvSpPr>
      <dsp:spPr>
        <a:xfrm>
          <a:off x="3675024" y="1762578"/>
          <a:ext cx="827112" cy="41355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rgbClr val="000066"/>
              </a:solidFill>
              <a:effectLst/>
              <a:cs typeface="Arial" charset="0"/>
            </a:rPr>
            <a:t>Needs Analysis</a:t>
          </a:r>
          <a:endParaRPr kumimoji="0" lang="en-US" sz="900" b="0" i="0" u="none" strike="noStrike" kern="1200" cap="none" normalizeH="0" baseline="0" smtClean="0">
            <a:ln>
              <a:noFill/>
            </a:ln>
            <a:solidFill>
              <a:srgbClr val="000066"/>
            </a:solidFill>
            <a:effectLst/>
            <a:cs typeface="Arial" charset="0"/>
          </a:endParaRPr>
        </a:p>
      </dsp:txBody>
      <dsp:txXfrm>
        <a:off x="3675024" y="1762578"/>
        <a:ext cx="827112" cy="413556"/>
      </dsp:txXfrm>
    </dsp:sp>
    <dsp:sp modelId="{F85EF740-1DDA-417B-84D5-34CBEA3DDCCF}">
      <dsp:nvSpPr>
        <dsp:cNvPr id="0" name=""/>
        <dsp:cNvSpPr/>
      </dsp:nvSpPr>
      <dsp:spPr>
        <a:xfrm>
          <a:off x="3675024" y="2349828"/>
          <a:ext cx="827112" cy="41355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rgbClr val="000066"/>
              </a:solidFill>
              <a:effectLst/>
              <a:cs typeface="Arial" charset="0"/>
            </a:rPr>
            <a:t>Write RFP</a:t>
          </a:r>
          <a:endParaRPr kumimoji="0" lang="en-US" sz="900" b="0" i="0" u="none" strike="noStrike" kern="1200" cap="none" normalizeH="0" baseline="0" smtClean="0">
            <a:ln>
              <a:noFill/>
            </a:ln>
            <a:solidFill>
              <a:srgbClr val="000066"/>
            </a:solidFill>
            <a:effectLst/>
            <a:cs typeface="Arial" charset="0"/>
          </a:endParaRPr>
        </a:p>
      </dsp:txBody>
      <dsp:txXfrm>
        <a:off x="3675024" y="2349828"/>
        <a:ext cx="827112" cy="413556"/>
      </dsp:txXfrm>
    </dsp:sp>
    <dsp:sp modelId="{A0432E44-8C1B-42C5-ADAB-26753D670307}">
      <dsp:nvSpPr>
        <dsp:cNvPr id="0" name=""/>
        <dsp:cNvSpPr/>
      </dsp:nvSpPr>
      <dsp:spPr>
        <a:xfrm>
          <a:off x="3675024" y="2937078"/>
          <a:ext cx="827112" cy="41355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rgbClr val="000066"/>
              </a:solidFill>
              <a:effectLst/>
              <a:cs typeface="Arial" charset="0"/>
            </a:rPr>
            <a:t>Finalize with Purchasing</a:t>
          </a:r>
          <a:endParaRPr kumimoji="0" lang="en-US" sz="900" b="0" i="0" u="none" strike="noStrike" kern="1200" cap="none" normalizeH="0" baseline="0" smtClean="0">
            <a:ln>
              <a:noFill/>
            </a:ln>
            <a:solidFill>
              <a:srgbClr val="000066"/>
            </a:solidFill>
            <a:effectLst/>
            <a:cs typeface="Arial" charset="0"/>
          </a:endParaRPr>
        </a:p>
      </dsp:txBody>
      <dsp:txXfrm>
        <a:off x="3675024" y="2937078"/>
        <a:ext cx="827112" cy="413556"/>
      </dsp:txXfrm>
    </dsp:sp>
    <dsp:sp modelId="{91B68DE8-AE70-40B6-ADEC-E5EC82D18410}">
      <dsp:nvSpPr>
        <dsp:cNvPr id="0" name=""/>
        <dsp:cNvSpPr/>
      </dsp:nvSpPr>
      <dsp:spPr>
        <a:xfrm>
          <a:off x="4469051" y="588079"/>
          <a:ext cx="827112" cy="41355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rgbClr val="000066"/>
              </a:solidFill>
              <a:effectLst/>
              <a:cs typeface="Arial" charset="0"/>
            </a:rPr>
            <a:t>Vendor Selection</a:t>
          </a:r>
          <a:endParaRPr kumimoji="0" lang="en-US" sz="900" b="0" i="0" u="none" strike="noStrike" kern="1200" cap="none" normalizeH="0" baseline="0" smtClean="0">
            <a:ln>
              <a:noFill/>
            </a:ln>
            <a:solidFill>
              <a:srgbClr val="000066"/>
            </a:solidFill>
            <a:effectLst/>
            <a:cs typeface="Arial" charset="0"/>
          </a:endParaRPr>
        </a:p>
      </dsp:txBody>
      <dsp:txXfrm>
        <a:off x="4469051" y="588079"/>
        <a:ext cx="827112" cy="413556"/>
      </dsp:txXfrm>
    </dsp:sp>
    <dsp:sp modelId="{20F1284C-9779-4306-9EED-B810D0C00A92}">
      <dsp:nvSpPr>
        <dsp:cNvPr id="0" name=""/>
        <dsp:cNvSpPr/>
      </dsp:nvSpPr>
      <dsp:spPr>
        <a:xfrm>
          <a:off x="4675829" y="1175328"/>
          <a:ext cx="827112" cy="41355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rgbClr val="000066"/>
              </a:solidFill>
              <a:effectLst/>
              <a:cs typeface="Arial" charset="0"/>
            </a:rPr>
            <a:t>Research Vendors</a:t>
          </a:r>
          <a:endParaRPr kumimoji="0" lang="en-US" sz="900" b="0" i="0" u="none" strike="noStrike" kern="1200" cap="none" normalizeH="0" baseline="0" smtClean="0">
            <a:ln>
              <a:noFill/>
            </a:ln>
            <a:solidFill>
              <a:srgbClr val="000066"/>
            </a:solidFill>
            <a:effectLst/>
            <a:cs typeface="Arial" charset="0"/>
          </a:endParaRPr>
        </a:p>
      </dsp:txBody>
      <dsp:txXfrm>
        <a:off x="4675829" y="1175328"/>
        <a:ext cx="827112" cy="413556"/>
      </dsp:txXfrm>
    </dsp:sp>
    <dsp:sp modelId="{AB67D5FA-8942-42E4-90D1-EB94488E17F0}">
      <dsp:nvSpPr>
        <dsp:cNvPr id="0" name=""/>
        <dsp:cNvSpPr/>
      </dsp:nvSpPr>
      <dsp:spPr>
        <a:xfrm>
          <a:off x="4675829" y="1762578"/>
          <a:ext cx="827112" cy="41355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rgbClr val="000066"/>
              </a:solidFill>
              <a:effectLst/>
              <a:cs typeface="Arial" charset="0"/>
            </a:rPr>
            <a:t>Research Sites</a:t>
          </a:r>
          <a:endParaRPr kumimoji="0" lang="en-US" sz="900" b="0" i="0" u="none" strike="noStrike" kern="1200" cap="none" normalizeH="0" baseline="0" smtClean="0">
            <a:ln>
              <a:noFill/>
            </a:ln>
            <a:solidFill>
              <a:srgbClr val="000066"/>
            </a:solidFill>
            <a:effectLst/>
            <a:cs typeface="Arial" charset="0"/>
          </a:endParaRPr>
        </a:p>
      </dsp:txBody>
      <dsp:txXfrm>
        <a:off x="4675829" y="1762578"/>
        <a:ext cx="827112" cy="413556"/>
      </dsp:txXfrm>
    </dsp:sp>
    <dsp:sp modelId="{E6D1646F-8F0A-442E-B56E-2CFF5D9FEB58}">
      <dsp:nvSpPr>
        <dsp:cNvPr id="0" name=""/>
        <dsp:cNvSpPr/>
      </dsp:nvSpPr>
      <dsp:spPr>
        <a:xfrm>
          <a:off x="4675829" y="2349828"/>
          <a:ext cx="827112" cy="41355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rgbClr val="000066"/>
              </a:solidFill>
              <a:effectLst/>
              <a:cs typeface="Arial" charset="0"/>
            </a:rPr>
            <a:t>Select Vendors to mail RFP</a:t>
          </a:r>
          <a:endParaRPr kumimoji="0" lang="en-US" sz="900" b="0" i="0" u="none" strike="noStrike" kern="1200" cap="none" normalizeH="0" baseline="0" smtClean="0">
            <a:ln>
              <a:noFill/>
            </a:ln>
            <a:solidFill>
              <a:srgbClr val="000066"/>
            </a:solidFill>
            <a:effectLst/>
            <a:cs typeface="Arial" charset="0"/>
          </a:endParaRPr>
        </a:p>
      </dsp:txBody>
      <dsp:txXfrm>
        <a:off x="4675829" y="2349828"/>
        <a:ext cx="827112" cy="413556"/>
      </dsp:txXfrm>
    </dsp:sp>
    <dsp:sp modelId="{8FCBB756-A6D2-4041-BC34-E129ED62EC4C}">
      <dsp:nvSpPr>
        <dsp:cNvPr id="0" name=""/>
        <dsp:cNvSpPr/>
      </dsp:nvSpPr>
      <dsp:spPr>
        <a:xfrm>
          <a:off x="4675829" y="2937078"/>
          <a:ext cx="827112" cy="41355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rgbClr val="000066"/>
              </a:solidFill>
              <a:effectLst/>
              <a:cs typeface="Arial" charset="0"/>
            </a:rPr>
            <a:t>Review Proposals</a:t>
          </a:r>
          <a:endParaRPr kumimoji="0" lang="en-US" sz="900" b="0" i="0" u="none" strike="noStrike" kern="1200" cap="none" normalizeH="0" baseline="0" smtClean="0">
            <a:ln>
              <a:noFill/>
            </a:ln>
            <a:solidFill>
              <a:srgbClr val="000066"/>
            </a:solidFill>
            <a:effectLst/>
            <a:cs typeface="Arial" charset="0"/>
          </a:endParaRPr>
        </a:p>
      </dsp:txBody>
      <dsp:txXfrm>
        <a:off x="4675829" y="2937078"/>
        <a:ext cx="827112" cy="413556"/>
      </dsp:txXfrm>
    </dsp:sp>
    <dsp:sp modelId="{7270E399-64EE-4895-933F-D8AF126D4ADF}">
      <dsp:nvSpPr>
        <dsp:cNvPr id="0" name=""/>
        <dsp:cNvSpPr/>
      </dsp:nvSpPr>
      <dsp:spPr>
        <a:xfrm>
          <a:off x="4675829" y="3524327"/>
          <a:ext cx="827112" cy="41355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rgbClr val="000066"/>
              </a:solidFill>
              <a:effectLst/>
              <a:cs typeface="Arial" charset="0"/>
            </a:rPr>
            <a:t>Rank Proposals</a:t>
          </a:r>
          <a:endParaRPr kumimoji="0" lang="en-US" sz="900" b="0" i="0" u="none" strike="noStrike" kern="1200" cap="none" normalizeH="0" baseline="0" smtClean="0">
            <a:ln>
              <a:noFill/>
            </a:ln>
            <a:solidFill>
              <a:srgbClr val="000066"/>
            </a:solidFill>
            <a:effectLst/>
            <a:cs typeface="Arial" charset="0"/>
          </a:endParaRPr>
        </a:p>
      </dsp:txBody>
      <dsp:txXfrm>
        <a:off x="4675829" y="3524327"/>
        <a:ext cx="827112" cy="413556"/>
      </dsp:txXfrm>
    </dsp:sp>
    <dsp:sp modelId="{411CA239-4D9D-4E30-BB49-B3840C44B2FA}">
      <dsp:nvSpPr>
        <dsp:cNvPr id="0" name=""/>
        <dsp:cNvSpPr/>
      </dsp:nvSpPr>
      <dsp:spPr>
        <a:xfrm>
          <a:off x="4675829" y="4111577"/>
          <a:ext cx="827112" cy="41355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rgbClr val="000066"/>
              </a:solidFill>
              <a:effectLst/>
              <a:cs typeface="Arial" charset="0"/>
            </a:rPr>
            <a:t>Recommendation</a:t>
          </a:r>
          <a:endParaRPr kumimoji="0" lang="en-US" sz="900" b="0" i="0" u="none" strike="noStrike" kern="1200" cap="none" normalizeH="0" baseline="0" smtClean="0">
            <a:ln>
              <a:noFill/>
            </a:ln>
            <a:solidFill>
              <a:srgbClr val="000066"/>
            </a:solidFill>
            <a:effectLst/>
            <a:cs typeface="Arial" charset="0"/>
          </a:endParaRPr>
        </a:p>
      </dsp:txBody>
      <dsp:txXfrm>
        <a:off x="4675829" y="4111577"/>
        <a:ext cx="827112" cy="413556"/>
      </dsp:txXfrm>
    </dsp:sp>
    <dsp:sp modelId="{69307BF6-5757-4FF5-9AAA-4DC9A47EA336}">
      <dsp:nvSpPr>
        <dsp:cNvPr id="0" name=""/>
        <dsp:cNvSpPr/>
      </dsp:nvSpPr>
      <dsp:spPr>
        <a:xfrm>
          <a:off x="5469857" y="588079"/>
          <a:ext cx="827112" cy="41355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rgbClr val="000066"/>
              </a:solidFill>
              <a:effectLst/>
              <a:cs typeface="Arial" charset="0"/>
            </a:rPr>
            <a:t>Staff Training</a:t>
          </a:r>
          <a:endParaRPr kumimoji="0" lang="en-US" sz="900" b="0" i="0" u="none" strike="noStrike" kern="1200" cap="none" normalizeH="0" baseline="0" smtClean="0">
            <a:ln>
              <a:noFill/>
            </a:ln>
            <a:solidFill>
              <a:srgbClr val="000066"/>
            </a:solidFill>
            <a:effectLst/>
            <a:cs typeface="Arial" charset="0"/>
          </a:endParaRPr>
        </a:p>
      </dsp:txBody>
      <dsp:txXfrm>
        <a:off x="5469857" y="588079"/>
        <a:ext cx="827112" cy="413556"/>
      </dsp:txXfrm>
    </dsp:sp>
    <dsp:sp modelId="{E5199241-5549-4EA4-ADDE-4BE533EB9423}">
      <dsp:nvSpPr>
        <dsp:cNvPr id="0" name=""/>
        <dsp:cNvSpPr/>
      </dsp:nvSpPr>
      <dsp:spPr>
        <a:xfrm>
          <a:off x="5676635" y="1175328"/>
          <a:ext cx="827112" cy="41355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rgbClr val="000066"/>
              </a:solidFill>
              <a:effectLst/>
              <a:cs typeface="Arial" charset="0"/>
            </a:rPr>
            <a:t>Identify training Plan</a:t>
          </a:r>
          <a:endParaRPr kumimoji="0" lang="en-US" sz="900" b="0" i="0" u="none" strike="noStrike" kern="1200" cap="none" normalizeH="0" baseline="0" smtClean="0">
            <a:ln>
              <a:noFill/>
            </a:ln>
            <a:solidFill>
              <a:srgbClr val="000066"/>
            </a:solidFill>
            <a:effectLst/>
            <a:cs typeface="Arial" charset="0"/>
          </a:endParaRPr>
        </a:p>
      </dsp:txBody>
      <dsp:txXfrm>
        <a:off x="5676635" y="1175328"/>
        <a:ext cx="827112" cy="413556"/>
      </dsp:txXfrm>
    </dsp:sp>
    <dsp:sp modelId="{B0310F43-5E15-45F7-97E3-3D72865EE45D}">
      <dsp:nvSpPr>
        <dsp:cNvPr id="0" name=""/>
        <dsp:cNvSpPr/>
      </dsp:nvSpPr>
      <dsp:spPr>
        <a:xfrm>
          <a:off x="5676635" y="1762578"/>
          <a:ext cx="827112" cy="41355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rgbClr val="000066"/>
              </a:solidFill>
              <a:effectLst/>
              <a:cs typeface="Arial" charset="0"/>
            </a:rPr>
            <a:t>Schedule Training</a:t>
          </a:r>
          <a:endParaRPr kumimoji="0" lang="en-US" sz="900" b="0" i="0" u="none" strike="noStrike" kern="1200" cap="none" normalizeH="0" baseline="0" smtClean="0">
            <a:ln>
              <a:noFill/>
            </a:ln>
            <a:solidFill>
              <a:srgbClr val="000066"/>
            </a:solidFill>
            <a:effectLst/>
            <a:cs typeface="Arial" charset="0"/>
          </a:endParaRPr>
        </a:p>
      </dsp:txBody>
      <dsp:txXfrm>
        <a:off x="5676635" y="1762578"/>
        <a:ext cx="827112" cy="413556"/>
      </dsp:txXfrm>
    </dsp:sp>
    <dsp:sp modelId="{84748BE4-B715-45A3-B190-E2415627A314}">
      <dsp:nvSpPr>
        <dsp:cNvPr id="0" name=""/>
        <dsp:cNvSpPr/>
      </dsp:nvSpPr>
      <dsp:spPr>
        <a:xfrm>
          <a:off x="5676635" y="2349828"/>
          <a:ext cx="827112" cy="41355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rgbClr val="000066"/>
              </a:solidFill>
              <a:effectLst/>
              <a:cs typeface="Arial" charset="0"/>
            </a:rPr>
            <a:t>Train</a:t>
          </a:r>
          <a:endParaRPr kumimoji="0" lang="en-US" sz="900" b="0" i="0" u="none" strike="noStrike" kern="1200" cap="none" normalizeH="0" baseline="0" smtClean="0">
            <a:ln>
              <a:noFill/>
            </a:ln>
            <a:solidFill>
              <a:srgbClr val="000066"/>
            </a:solidFill>
            <a:effectLst/>
            <a:cs typeface="Arial" charset="0"/>
          </a:endParaRPr>
        </a:p>
      </dsp:txBody>
      <dsp:txXfrm>
        <a:off x="5676635" y="2349828"/>
        <a:ext cx="827112" cy="413556"/>
      </dsp:txXfrm>
    </dsp:sp>
    <dsp:sp modelId="{5653DE02-0EE6-47CE-BCD7-2962792F66A6}">
      <dsp:nvSpPr>
        <dsp:cNvPr id="0" name=""/>
        <dsp:cNvSpPr/>
      </dsp:nvSpPr>
      <dsp:spPr>
        <a:xfrm>
          <a:off x="6470663" y="588079"/>
          <a:ext cx="827112" cy="41355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rgbClr val="000066"/>
              </a:solidFill>
              <a:effectLst/>
              <a:cs typeface="Arial" charset="0"/>
            </a:rPr>
            <a:t>Hardware Implementation</a:t>
          </a:r>
          <a:endParaRPr kumimoji="0" lang="en-US" sz="900" b="0" i="0" u="none" strike="noStrike" kern="1200" cap="none" normalizeH="0" baseline="0" smtClean="0">
            <a:ln>
              <a:noFill/>
            </a:ln>
            <a:solidFill>
              <a:srgbClr val="000066"/>
            </a:solidFill>
            <a:effectLst/>
            <a:cs typeface="Arial" charset="0"/>
          </a:endParaRPr>
        </a:p>
      </dsp:txBody>
      <dsp:txXfrm>
        <a:off x="6470663" y="588079"/>
        <a:ext cx="827112" cy="413556"/>
      </dsp:txXfrm>
    </dsp:sp>
    <dsp:sp modelId="{E37EF264-F0B2-4E39-8E86-6CEF804BE10D}">
      <dsp:nvSpPr>
        <dsp:cNvPr id="0" name=""/>
        <dsp:cNvSpPr/>
      </dsp:nvSpPr>
      <dsp:spPr>
        <a:xfrm>
          <a:off x="6677441" y="1175328"/>
          <a:ext cx="827112" cy="41355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rgbClr val="000066"/>
              </a:solidFill>
              <a:effectLst/>
              <a:cs typeface="Arial" charset="0"/>
            </a:rPr>
            <a:t>Schedule Installation</a:t>
          </a:r>
          <a:endParaRPr kumimoji="0" lang="en-US" sz="900" b="0" i="0" u="none" strike="noStrike" kern="1200" cap="none" normalizeH="0" baseline="0" smtClean="0">
            <a:ln>
              <a:noFill/>
            </a:ln>
            <a:solidFill>
              <a:srgbClr val="000066"/>
            </a:solidFill>
            <a:effectLst/>
            <a:cs typeface="Arial" charset="0"/>
          </a:endParaRPr>
        </a:p>
      </dsp:txBody>
      <dsp:txXfrm>
        <a:off x="6677441" y="1175328"/>
        <a:ext cx="827112" cy="413556"/>
      </dsp:txXfrm>
    </dsp:sp>
    <dsp:sp modelId="{9347F739-41B6-411A-84F2-8261CA59C6BE}">
      <dsp:nvSpPr>
        <dsp:cNvPr id="0" name=""/>
        <dsp:cNvSpPr/>
      </dsp:nvSpPr>
      <dsp:spPr>
        <a:xfrm>
          <a:off x="6677441" y="1762578"/>
          <a:ext cx="827112" cy="41355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rgbClr val="000066"/>
              </a:solidFill>
              <a:effectLst/>
              <a:cs typeface="Arial" charset="0"/>
            </a:rPr>
            <a:t>Prepare Site</a:t>
          </a:r>
          <a:endParaRPr kumimoji="0" lang="en-US" sz="900" b="0" i="0" u="none" strike="noStrike" kern="1200" cap="none" normalizeH="0" baseline="0" smtClean="0">
            <a:ln>
              <a:noFill/>
            </a:ln>
            <a:solidFill>
              <a:srgbClr val="000066"/>
            </a:solidFill>
            <a:effectLst/>
            <a:cs typeface="Arial" charset="0"/>
          </a:endParaRPr>
        </a:p>
      </dsp:txBody>
      <dsp:txXfrm>
        <a:off x="6677441" y="1762578"/>
        <a:ext cx="827112" cy="413556"/>
      </dsp:txXfrm>
    </dsp:sp>
    <dsp:sp modelId="{7BF3689D-23E8-4652-9B53-A44F4FD8D32F}">
      <dsp:nvSpPr>
        <dsp:cNvPr id="0" name=""/>
        <dsp:cNvSpPr/>
      </dsp:nvSpPr>
      <dsp:spPr>
        <a:xfrm>
          <a:off x="6677441" y="2349828"/>
          <a:ext cx="827112" cy="41355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rgbClr val="000066"/>
              </a:solidFill>
              <a:effectLst/>
              <a:cs typeface="Arial" charset="0"/>
            </a:rPr>
            <a:t>Arrange Vendor Support</a:t>
          </a:r>
          <a:endParaRPr kumimoji="0" lang="en-US" sz="900" b="0" i="0" u="none" strike="noStrike" kern="1200" cap="none" normalizeH="0" baseline="0" smtClean="0">
            <a:ln>
              <a:noFill/>
            </a:ln>
            <a:solidFill>
              <a:srgbClr val="000066"/>
            </a:solidFill>
            <a:effectLst/>
            <a:cs typeface="Arial" charset="0"/>
          </a:endParaRPr>
        </a:p>
      </dsp:txBody>
      <dsp:txXfrm>
        <a:off x="6677441" y="2349828"/>
        <a:ext cx="827112" cy="413556"/>
      </dsp:txXfrm>
    </dsp:sp>
    <dsp:sp modelId="{DFC03773-D513-4471-A946-53B7BE4652F3}">
      <dsp:nvSpPr>
        <dsp:cNvPr id="0" name=""/>
        <dsp:cNvSpPr/>
      </dsp:nvSpPr>
      <dsp:spPr>
        <a:xfrm>
          <a:off x="6677441" y="2937078"/>
          <a:ext cx="827112" cy="41355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rgbClr val="000066"/>
              </a:solidFill>
              <a:effectLst/>
              <a:cs typeface="Arial" charset="0"/>
            </a:rPr>
            <a:t>Configure System</a:t>
          </a:r>
          <a:endParaRPr kumimoji="0" lang="en-US" sz="900" b="0" i="0" u="none" strike="noStrike" kern="1200" cap="none" normalizeH="0" baseline="0" smtClean="0">
            <a:ln>
              <a:noFill/>
            </a:ln>
            <a:solidFill>
              <a:srgbClr val="000066"/>
            </a:solidFill>
            <a:effectLst/>
            <a:cs typeface="Arial" charset="0"/>
          </a:endParaRPr>
        </a:p>
      </dsp:txBody>
      <dsp:txXfrm>
        <a:off x="6677441" y="2937078"/>
        <a:ext cx="827112" cy="413556"/>
      </dsp:txXfrm>
    </dsp:sp>
    <dsp:sp modelId="{4B9AED9C-4FF8-4478-8210-3FC08037C2FA}">
      <dsp:nvSpPr>
        <dsp:cNvPr id="0" name=""/>
        <dsp:cNvSpPr/>
      </dsp:nvSpPr>
      <dsp:spPr>
        <a:xfrm>
          <a:off x="6677441" y="3524327"/>
          <a:ext cx="827112" cy="413556"/>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900" b="0" i="0" u="none" strike="noStrike" kern="1200" cap="none" normalizeH="0" baseline="0" smtClean="0">
              <a:ln>
                <a:noFill/>
              </a:ln>
              <a:solidFill>
                <a:srgbClr val="000066"/>
              </a:solidFill>
              <a:effectLst/>
              <a:cs typeface="Arial" charset="0"/>
            </a:rPr>
            <a:t>Install System</a:t>
          </a:r>
          <a:endParaRPr kumimoji="0" lang="en-US" sz="900" b="0" i="0" u="none" strike="noStrike" kern="1200" cap="none" normalizeH="0" baseline="0" smtClean="0">
            <a:ln>
              <a:noFill/>
            </a:ln>
            <a:solidFill>
              <a:srgbClr val="000066"/>
            </a:solidFill>
            <a:effectLst/>
            <a:cs typeface="Arial" charset="0"/>
          </a:endParaRPr>
        </a:p>
      </dsp:txBody>
      <dsp:txXfrm>
        <a:off x="6677441" y="3524327"/>
        <a:ext cx="827112" cy="4135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B701B7-5A9C-4FC9-A1EF-C2645CACB58A}">
      <dsp:nvSpPr>
        <dsp:cNvPr id="0" name=""/>
        <dsp:cNvSpPr/>
      </dsp:nvSpPr>
      <dsp:spPr>
        <a:xfrm>
          <a:off x="6248454" y="1004158"/>
          <a:ext cx="124052" cy="2729163"/>
        </a:xfrm>
        <a:custGeom>
          <a:avLst/>
          <a:gdLst/>
          <a:ahLst/>
          <a:cxnLst/>
          <a:rect l="0" t="0" r="0" b="0"/>
          <a:pathLst>
            <a:path>
              <a:moveTo>
                <a:pt x="0" y="0"/>
              </a:moveTo>
              <a:lnTo>
                <a:pt x="0" y="2729163"/>
              </a:lnTo>
              <a:lnTo>
                <a:pt x="124052" y="2729163"/>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FE24AC-F3C3-4069-84E0-0CE2D52CAF66}">
      <dsp:nvSpPr>
        <dsp:cNvPr id="0" name=""/>
        <dsp:cNvSpPr/>
      </dsp:nvSpPr>
      <dsp:spPr>
        <a:xfrm>
          <a:off x="6248454" y="1004158"/>
          <a:ext cx="124052" cy="2141979"/>
        </a:xfrm>
        <a:custGeom>
          <a:avLst/>
          <a:gdLst/>
          <a:ahLst/>
          <a:cxnLst/>
          <a:rect l="0" t="0" r="0" b="0"/>
          <a:pathLst>
            <a:path>
              <a:moveTo>
                <a:pt x="0" y="0"/>
              </a:moveTo>
              <a:lnTo>
                <a:pt x="0" y="2141979"/>
              </a:lnTo>
              <a:lnTo>
                <a:pt x="124052" y="2141979"/>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CD409A-AD54-487A-AE09-28B859A197F5}">
      <dsp:nvSpPr>
        <dsp:cNvPr id="0" name=""/>
        <dsp:cNvSpPr/>
      </dsp:nvSpPr>
      <dsp:spPr>
        <a:xfrm>
          <a:off x="6248454" y="1004158"/>
          <a:ext cx="124052" cy="1554796"/>
        </a:xfrm>
        <a:custGeom>
          <a:avLst/>
          <a:gdLst/>
          <a:ahLst/>
          <a:cxnLst/>
          <a:rect l="0" t="0" r="0" b="0"/>
          <a:pathLst>
            <a:path>
              <a:moveTo>
                <a:pt x="0" y="0"/>
              </a:moveTo>
              <a:lnTo>
                <a:pt x="0" y="1554796"/>
              </a:lnTo>
              <a:lnTo>
                <a:pt x="124052" y="1554796"/>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128BA5-B300-46B4-82DA-9A6E8B82FCC9}">
      <dsp:nvSpPr>
        <dsp:cNvPr id="0" name=""/>
        <dsp:cNvSpPr/>
      </dsp:nvSpPr>
      <dsp:spPr>
        <a:xfrm>
          <a:off x="6248454" y="1004158"/>
          <a:ext cx="124052" cy="967612"/>
        </a:xfrm>
        <a:custGeom>
          <a:avLst/>
          <a:gdLst/>
          <a:ahLst/>
          <a:cxnLst/>
          <a:rect l="0" t="0" r="0" b="0"/>
          <a:pathLst>
            <a:path>
              <a:moveTo>
                <a:pt x="0" y="0"/>
              </a:moveTo>
              <a:lnTo>
                <a:pt x="0" y="967612"/>
              </a:lnTo>
              <a:lnTo>
                <a:pt x="124052" y="967612"/>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5356F5-709E-4B51-875F-F1CB41A04836}">
      <dsp:nvSpPr>
        <dsp:cNvPr id="0" name=""/>
        <dsp:cNvSpPr/>
      </dsp:nvSpPr>
      <dsp:spPr>
        <a:xfrm>
          <a:off x="6248454" y="1004158"/>
          <a:ext cx="124052" cy="380428"/>
        </a:xfrm>
        <a:custGeom>
          <a:avLst/>
          <a:gdLst/>
          <a:ahLst/>
          <a:cxnLst/>
          <a:rect l="0" t="0" r="0" b="0"/>
          <a:pathLst>
            <a:path>
              <a:moveTo>
                <a:pt x="0" y="0"/>
              </a:moveTo>
              <a:lnTo>
                <a:pt x="0" y="380428"/>
              </a:lnTo>
              <a:lnTo>
                <a:pt x="124052" y="380428"/>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3B74EE-2F65-4ED3-A6FA-0183F7EB3942}">
      <dsp:nvSpPr>
        <dsp:cNvPr id="0" name=""/>
        <dsp:cNvSpPr/>
      </dsp:nvSpPr>
      <dsp:spPr>
        <a:xfrm>
          <a:off x="5078222" y="416974"/>
          <a:ext cx="1501040" cy="173674"/>
        </a:xfrm>
        <a:custGeom>
          <a:avLst/>
          <a:gdLst/>
          <a:ahLst/>
          <a:cxnLst/>
          <a:rect l="0" t="0" r="0" b="0"/>
          <a:pathLst>
            <a:path>
              <a:moveTo>
                <a:pt x="0" y="0"/>
              </a:moveTo>
              <a:lnTo>
                <a:pt x="0" y="86837"/>
              </a:lnTo>
              <a:lnTo>
                <a:pt x="1501040" y="86837"/>
              </a:lnTo>
              <a:lnTo>
                <a:pt x="1501040" y="173674"/>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FDBCCA-6668-4D4A-AAD5-7B8D593CE770}">
      <dsp:nvSpPr>
        <dsp:cNvPr id="0" name=""/>
        <dsp:cNvSpPr/>
      </dsp:nvSpPr>
      <dsp:spPr>
        <a:xfrm>
          <a:off x="5247761" y="1004158"/>
          <a:ext cx="124052" cy="1554796"/>
        </a:xfrm>
        <a:custGeom>
          <a:avLst/>
          <a:gdLst/>
          <a:ahLst/>
          <a:cxnLst/>
          <a:rect l="0" t="0" r="0" b="0"/>
          <a:pathLst>
            <a:path>
              <a:moveTo>
                <a:pt x="0" y="0"/>
              </a:moveTo>
              <a:lnTo>
                <a:pt x="0" y="1554796"/>
              </a:lnTo>
              <a:lnTo>
                <a:pt x="124052" y="1554796"/>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905A3E-68A6-425B-A0AE-140E8B836B41}">
      <dsp:nvSpPr>
        <dsp:cNvPr id="0" name=""/>
        <dsp:cNvSpPr/>
      </dsp:nvSpPr>
      <dsp:spPr>
        <a:xfrm>
          <a:off x="5247761" y="1004158"/>
          <a:ext cx="124052" cy="967612"/>
        </a:xfrm>
        <a:custGeom>
          <a:avLst/>
          <a:gdLst/>
          <a:ahLst/>
          <a:cxnLst/>
          <a:rect l="0" t="0" r="0" b="0"/>
          <a:pathLst>
            <a:path>
              <a:moveTo>
                <a:pt x="0" y="0"/>
              </a:moveTo>
              <a:lnTo>
                <a:pt x="0" y="967612"/>
              </a:lnTo>
              <a:lnTo>
                <a:pt x="124052" y="967612"/>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9ADEBF-EB37-4EDA-89C9-4696C13E3F76}">
      <dsp:nvSpPr>
        <dsp:cNvPr id="0" name=""/>
        <dsp:cNvSpPr/>
      </dsp:nvSpPr>
      <dsp:spPr>
        <a:xfrm>
          <a:off x="5247761" y="1004158"/>
          <a:ext cx="124052" cy="380428"/>
        </a:xfrm>
        <a:custGeom>
          <a:avLst/>
          <a:gdLst/>
          <a:ahLst/>
          <a:cxnLst/>
          <a:rect l="0" t="0" r="0" b="0"/>
          <a:pathLst>
            <a:path>
              <a:moveTo>
                <a:pt x="0" y="0"/>
              </a:moveTo>
              <a:lnTo>
                <a:pt x="0" y="380428"/>
              </a:lnTo>
              <a:lnTo>
                <a:pt x="124052" y="380428"/>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F2D458-9E21-4C27-AB46-C446430A7A51}">
      <dsp:nvSpPr>
        <dsp:cNvPr id="0" name=""/>
        <dsp:cNvSpPr/>
      </dsp:nvSpPr>
      <dsp:spPr>
        <a:xfrm>
          <a:off x="5078222" y="416974"/>
          <a:ext cx="500346" cy="173674"/>
        </a:xfrm>
        <a:custGeom>
          <a:avLst/>
          <a:gdLst/>
          <a:ahLst/>
          <a:cxnLst/>
          <a:rect l="0" t="0" r="0" b="0"/>
          <a:pathLst>
            <a:path>
              <a:moveTo>
                <a:pt x="0" y="0"/>
              </a:moveTo>
              <a:lnTo>
                <a:pt x="0" y="86837"/>
              </a:lnTo>
              <a:lnTo>
                <a:pt x="500346" y="86837"/>
              </a:lnTo>
              <a:lnTo>
                <a:pt x="500346" y="173674"/>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65F676-871E-4221-9762-3048136DD1BD}">
      <dsp:nvSpPr>
        <dsp:cNvPr id="0" name=""/>
        <dsp:cNvSpPr/>
      </dsp:nvSpPr>
      <dsp:spPr>
        <a:xfrm>
          <a:off x="4247068" y="1004158"/>
          <a:ext cx="124052" cy="3316347"/>
        </a:xfrm>
        <a:custGeom>
          <a:avLst/>
          <a:gdLst/>
          <a:ahLst/>
          <a:cxnLst/>
          <a:rect l="0" t="0" r="0" b="0"/>
          <a:pathLst>
            <a:path>
              <a:moveTo>
                <a:pt x="0" y="0"/>
              </a:moveTo>
              <a:lnTo>
                <a:pt x="0" y="3316347"/>
              </a:lnTo>
              <a:lnTo>
                <a:pt x="124052" y="3316347"/>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4FDE63-8EE8-47AA-B45A-04DDCB1EEE12}">
      <dsp:nvSpPr>
        <dsp:cNvPr id="0" name=""/>
        <dsp:cNvSpPr/>
      </dsp:nvSpPr>
      <dsp:spPr>
        <a:xfrm>
          <a:off x="4247068" y="1004158"/>
          <a:ext cx="124052" cy="2729163"/>
        </a:xfrm>
        <a:custGeom>
          <a:avLst/>
          <a:gdLst/>
          <a:ahLst/>
          <a:cxnLst/>
          <a:rect l="0" t="0" r="0" b="0"/>
          <a:pathLst>
            <a:path>
              <a:moveTo>
                <a:pt x="0" y="0"/>
              </a:moveTo>
              <a:lnTo>
                <a:pt x="0" y="2729163"/>
              </a:lnTo>
              <a:lnTo>
                <a:pt x="124052" y="2729163"/>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178720-E094-4E9B-9F2D-2D4F54294556}">
      <dsp:nvSpPr>
        <dsp:cNvPr id="0" name=""/>
        <dsp:cNvSpPr/>
      </dsp:nvSpPr>
      <dsp:spPr>
        <a:xfrm>
          <a:off x="4247068" y="1004158"/>
          <a:ext cx="124052" cy="2141979"/>
        </a:xfrm>
        <a:custGeom>
          <a:avLst/>
          <a:gdLst/>
          <a:ahLst/>
          <a:cxnLst/>
          <a:rect l="0" t="0" r="0" b="0"/>
          <a:pathLst>
            <a:path>
              <a:moveTo>
                <a:pt x="0" y="0"/>
              </a:moveTo>
              <a:lnTo>
                <a:pt x="0" y="2141979"/>
              </a:lnTo>
              <a:lnTo>
                <a:pt x="124052" y="2141979"/>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A81298-F6F0-48ED-95D7-15AFCFE94F23}">
      <dsp:nvSpPr>
        <dsp:cNvPr id="0" name=""/>
        <dsp:cNvSpPr/>
      </dsp:nvSpPr>
      <dsp:spPr>
        <a:xfrm>
          <a:off x="4247068" y="1004158"/>
          <a:ext cx="124052" cy="1554796"/>
        </a:xfrm>
        <a:custGeom>
          <a:avLst/>
          <a:gdLst/>
          <a:ahLst/>
          <a:cxnLst/>
          <a:rect l="0" t="0" r="0" b="0"/>
          <a:pathLst>
            <a:path>
              <a:moveTo>
                <a:pt x="0" y="0"/>
              </a:moveTo>
              <a:lnTo>
                <a:pt x="0" y="1554796"/>
              </a:lnTo>
              <a:lnTo>
                <a:pt x="124052" y="1554796"/>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9ABCE8-25EE-43FF-958B-D3C79BD5D89D}">
      <dsp:nvSpPr>
        <dsp:cNvPr id="0" name=""/>
        <dsp:cNvSpPr/>
      </dsp:nvSpPr>
      <dsp:spPr>
        <a:xfrm>
          <a:off x="4247068" y="1004158"/>
          <a:ext cx="124052" cy="967612"/>
        </a:xfrm>
        <a:custGeom>
          <a:avLst/>
          <a:gdLst/>
          <a:ahLst/>
          <a:cxnLst/>
          <a:rect l="0" t="0" r="0" b="0"/>
          <a:pathLst>
            <a:path>
              <a:moveTo>
                <a:pt x="0" y="0"/>
              </a:moveTo>
              <a:lnTo>
                <a:pt x="0" y="967612"/>
              </a:lnTo>
              <a:lnTo>
                <a:pt x="124052" y="967612"/>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05CA3D-42B4-4274-9E92-0245CA455660}">
      <dsp:nvSpPr>
        <dsp:cNvPr id="0" name=""/>
        <dsp:cNvSpPr/>
      </dsp:nvSpPr>
      <dsp:spPr>
        <a:xfrm>
          <a:off x="4247068" y="1004158"/>
          <a:ext cx="124052" cy="380428"/>
        </a:xfrm>
        <a:custGeom>
          <a:avLst/>
          <a:gdLst/>
          <a:ahLst/>
          <a:cxnLst/>
          <a:rect l="0" t="0" r="0" b="0"/>
          <a:pathLst>
            <a:path>
              <a:moveTo>
                <a:pt x="0" y="0"/>
              </a:moveTo>
              <a:lnTo>
                <a:pt x="0" y="380428"/>
              </a:lnTo>
              <a:lnTo>
                <a:pt x="124052" y="380428"/>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347FC3-51C8-4BDA-9C14-190C15EC1C9C}">
      <dsp:nvSpPr>
        <dsp:cNvPr id="0" name=""/>
        <dsp:cNvSpPr/>
      </dsp:nvSpPr>
      <dsp:spPr>
        <a:xfrm>
          <a:off x="4577875" y="416974"/>
          <a:ext cx="500346" cy="173674"/>
        </a:xfrm>
        <a:custGeom>
          <a:avLst/>
          <a:gdLst/>
          <a:ahLst/>
          <a:cxnLst/>
          <a:rect l="0" t="0" r="0" b="0"/>
          <a:pathLst>
            <a:path>
              <a:moveTo>
                <a:pt x="500346" y="0"/>
              </a:moveTo>
              <a:lnTo>
                <a:pt x="500346" y="86837"/>
              </a:lnTo>
              <a:lnTo>
                <a:pt x="0" y="86837"/>
              </a:lnTo>
              <a:lnTo>
                <a:pt x="0" y="173674"/>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67C3D3-7228-4993-BEB8-60F24F0B43B1}">
      <dsp:nvSpPr>
        <dsp:cNvPr id="0" name=""/>
        <dsp:cNvSpPr/>
      </dsp:nvSpPr>
      <dsp:spPr>
        <a:xfrm>
          <a:off x="3246374" y="1004158"/>
          <a:ext cx="124052" cy="2141979"/>
        </a:xfrm>
        <a:custGeom>
          <a:avLst/>
          <a:gdLst/>
          <a:ahLst/>
          <a:cxnLst/>
          <a:rect l="0" t="0" r="0" b="0"/>
          <a:pathLst>
            <a:path>
              <a:moveTo>
                <a:pt x="0" y="0"/>
              </a:moveTo>
              <a:lnTo>
                <a:pt x="0" y="2141979"/>
              </a:lnTo>
              <a:lnTo>
                <a:pt x="124052" y="2141979"/>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E7E8C3-DFB3-46BC-AA21-6309729E37FD}">
      <dsp:nvSpPr>
        <dsp:cNvPr id="0" name=""/>
        <dsp:cNvSpPr/>
      </dsp:nvSpPr>
      <dsp:spPr>
        <a:xfrm>
          <a:off x="3246374" y="1004158"/>
          <a:ext cx="124052" cy="1554796"/>
        </a:xfrm>
        <a:custGeom>
          <a:avLst/>
          <a:gdLst/>
          <a:ahLst/>
          <a:cxnLst/>
          <a:rect l="0" t="0" r="0" b="0"/>
          <a:pathLst>
            <a:path>
              <a:moveTo>
                <a:pt x="0" y="0"/>
              </a:moveTo>
              <a:lnTo>
                <a:pt x="0" y="1554796"/>
              </a:lnTo>
              <a:lnTo>
                <a:pt x="124052" y="1554796"/>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5EF7DA-58F2-47F7-A13F-44D01DCC1AA7}">
      <dsp:nvSpPr>
        <dsp:cNvPr id="0" name=""/>
        <dsp:cNvSpPr/>
      </dsp:nvSpPr>
      <dsp:spPr>
        <a:xfrm>
          <a:off x="3246374" y="1004158"/>
          <a:ext cx="124052" cy="967612"/>
        </a:xfrm>
        <a:custGeom>
          <a:avLst/>
          <a:gdLst/>
          <a:ahLst/>
          <a:cxnLst/>
          <a:rect l="0" t="0" r="0" b="0"/>
          <a:pathLst>
            <a:path>
              <a:moveTo>
                <a:pt x="0" y="0"/>
              </a:moveTo>
              <a:lnTo>
                <a:pt x="0" y="967612"/>
              </a:lnTo>
              <a:lnTo>
                <a:pt x="124052" y="967612"/>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F4FEDC-31E9-40B3-8F11-C9141B284493}">
      <dsp:nvSpPr>
        <dsp:cNvPr id="0" name=""/>
        <dsp:cNvSpPr/>
      </dsp:nvSpPr>
      <dsp:spPr>
        <a:xfrm>
          <a:off x="3246374" y="1004158"/>
          <a:ext cx="124052" cy="380428"/>
        </a:xfrm>
        <a:custGeom>
          <a:avLst/>
          <a:gdLst/>
          <a:ahLst/>
          <a:cxnLst/>
          <a:rect l="0" t="0" r="0" b="0"/>
          <a:pathLst>
            <a:path>
              <a:moveTo>
                <a:pt x="0" y="0"/>
              </a:moveTo>
              <a:lnTo>
                <a:pt x="0" y="380428"/>
              </a:lnTo>
              <a:lnTo>
                <a:pt x="124052" y="380428"/>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D480E6-D73A-4819-BE99-161B7706A074}">
      <dsp:nvSpPr>
        <dsp:cNvPr id="0" name=""/>
        <dsp:cNvSpPr/>
      </dsp:nvSpPr>
      <dsp:spPr>
        <a:xfrm>
          <a:off x="3577182" y="416974"/>
          <a:ext cx="1501040" cy="173674"/>
        </a:xfrm>
        <a:custGeom>
          <a:avLst/>
          <a:gdLst/>
          <a:ahLst/>
          <a:cxnLst/>
          <a:rect l="0" t="0" r="0" b="0"/>
          <a:pathLst>
            <a:path>
              <a:moveTo>
                <a:pt x="1501040" y="0"/>
              </a:moveTo>
              <a:lnTo>
                <a:pt x="1501040" y="86837"/>
              </a:lnTo>
              <a:lnTo>
                <a:pt x="0" y="86837"/>
              </a:lnTo>
              <a:lnTo>
                <a:pt x="0" y="173674"/>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8D018F-A5D4-4724-8DA4-2A58E48D28EB}">
      <dsp:nvSpPr>
        <dsp:cNvPr id="0" name=""/>
        <dsp:cNvSpPr/>
      </dsp:nvSpPr>
      <dsp:spPr>
        <a:xfrm>
          <a:off x="4664712" y="3464"/>
          <a:ext cx="827019" cy="413509"/>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1" i="0" u="none" strike="noStrike" kern="1200" cap="none" normalizeH="0" baseline="0" smtClean="0">
              <a:ln>
                <a:noFill/>
              </a:ln>
              <a:solidFill>
                <a:srgbClr val="000066"/>
              </a:solidFill>
              <a:effectLst/>
              <a:cs typeface="Arial" charset="0"/>
            </a:rPr>
            <a:t>System Hardware Replacement</a:t>
          </a:r>
          <a:endParaRPr kumimoji="0" lang="en-US" sz="800" b="1" i="0" u="none" strike="noStrike" kern="1200" cap="none" normalizeH="0" baseline="0" smtClean="0">
            <a:ln>
              <a:noFill/>
            </a:ln>
            <a:solidFill>
              <a:srgbClr val="000066"/>
            </a:solidFill>
            <a:effectLst/>
            <a:cs typeface="Arial" charset="0"/>
          </a:endParaRPr>
        </a:p>
      </dsp:txBody>
      <dsp:txXfrm>
        <a:off x="4664712" y="3464"/>
        <a:ext cx="827019" cy="413509"/>
      </dsp:txXfrm>
    </dsp:sp>
    <dsp:sp modelId="{1A190649-0699-4708-9E22-CBC45011715A}">
      <dsp:nvSpPr>
        <dsp:cNvPr id="0" name=""/>
        <dsp:cNvSpPr/>
      </dsp:nvSpPr>
      <dsp:spPr>
        <a:xfrm>
          <a:off x="3163672" y="590648"/>
          <a:ext cx="827019" cy="413509"/>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kern="1200" cap="none" normalizeH="0" baseline="0" smtClean="0">
              <a:ln>
                <a:noFill/>
              </a:ln>
              <a:solidFill>
                <a:srgbClr val="000066"/>
              </a:solidFill>
              <a:effectLst/>
              <a:cs typeface="Arial" charset="0"/>
            </a:rPr>
            <a:t>RFP Development</a:t>
          </a:r>
          <a:endParaRPr kumimoji="0" lang="en-US" sz="800" b="0" i="0" u="none" strike="noStrike" kern="1200" cap="none" normalizeH="0" baseline="0" smtClean="0">
            <a:ln>
              <a:noFill/>
            </a:ln>
            <a:solidFill>
              <a:srgbClr val="000066"/>
            </a:solidFill>
            <a:effectLst/>
            <a:cs typeface="Arial" charset="0"/>
          </a:endParaRPr>
        </a:p>
      </dsp:txBody>
      <dsp:txXfrm>
        <a:off x="3163672" y="590648"/>
        <a:ext cx="827019" cy="413509"/>
      </dsp:txXfrm>
    </dsp:sp>
    <dsp:sp modelId="{A791A43D-DB9D-4F81-A007-064D8F7330F1}">
      <dsp:nvSpPr>
        <dsp:cNvPr id="0" name=""/>
        <dsp:cNvSpPr/>
      </dsp:nvSpPr>
      <dsp:spPr>
        <a:xfrm>
          <a:off x="3370427" y="1177832"/>
          <a:ext cx="827019" cy="413509"/>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kern="1200" cap="none" normalizeH="0" baseline="0" smtClean="0">
              <a:ln>
                <a:noFill/>
              </a:ln>
              <a:solidFill>
                <a:srgbClr val="000066"/>
              </a:solidFill>
              <a:effectLst/>
              <a:cs typeface="Arial" charset="0"/>
            </a:rPr>
            <a:t>Assess Needs</a:t>
          </a:r>
          <a:endParaRPr kumimoji="0" lang="en-US" sz="800" b="0" i="0" u="none" strike="noStrike" kern="1200" cap="none" normalizeH="0" baseline="0" smtClean="0">
            <a:ln>
              <a:noFill/>
            </a:ln>
            <a:solidFill>
              <a:srgbClr val="000066"/>
            </a:solidFill>
            <a:effectLst/>
            <a:cs typeface="Arial" charset="0"/>
          </a:endParaRPr>
        </a:p>
      </dsp:txBody>
      <dsp:txXfrm>
        <a:off x="3370427" y="1177832"/>
        <a:ext cx="827019" cy="413509"/>
      </dsp:txXfrm>
    </dsp:sp>
    <dsp:sp modelId="{7EBACA64-E0B6-4E56-A931-03284B604223}">
      <dsp:nvSpPr>
        <dsp:cNvPr id="0" name=""/>
        <dsp:cNvSpPr/>
      </dsp:nvSpPr>
      <dsp:spPr>
        <a:xfrm>
          <a:off x="3370427" y="1765015"/>
          <a:ext cx="827019" cy="413509"/>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kern="1200" cap="none" normalizeH="0" baseline="0" smtClean="0">
              <a:ln>
                <a:noFill/>
              </a:ln>
              <a:solidFill>
                <a:srgbClr val="000066"/>
              </a:solidFill>
              <a:effectLst/>
              <a:cs typeface="Arial" charset="0"/>
            </a:rPr>
            <a:t>Analyze Needs</a:t>
          </a:r>
          <a:endParaRPr kumimoji="0" lang="en-US" sz="800" b="0" i="0" u="none" strike="noStrike" kern="1200" cap="none" normalizeH="0" baseline="0" smtClean="0">
            <a:ln>
              <a:noFill/>
            </a:ln>
            <a:solidFill>
              <a:srgbClr val="000066"/>
            </a:solidFill>
            <a:effectLst/>
            <a:cs typeface="Arial" charset="0"/>
          </a:endParaRPr>
        </a:p>
      </dsp:txBody>
      <dsp:txXfrm>
        <a:off x="3370427" y="1765015"/>
        <a:ext cx="827019" cy="413509"/>
      </dsp:txXfrm>
    </dsp:sp>
    <dsp:sp modelId="{D582E91C-2ECB-427F-9AFB-A359B9F800B4}">
      <dsp:nvSpPr>
        <dsp:cNvPr id="0" name=""/>
        <dsp:cNvSpPr/>
      </dsp:nvSpPr>
      <dsp:spPr>
        <a:xfrm>
          <a:off x="3370427" y="2352199"/>
          <a:ext cx="827019" cy="413509"/>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kern="1200" cap="none" normalizeH="0" baseline="0" smtClean="0">
              <a:ln>
                <a:noFill/>
              </a:ln>
              <a:solidFill>
                <a:srgbClr val="000066"/>
              </a:solidFill>
              <a:effectLst/>
              <a:cs typeface="Arial" charset="0"/>
            </a:rPr>
            <a:t>Write RFP</a:t>
          </a:r>
          <a:endParaRPr kumimoji="0" lang="en-US" sz="800" b="0" i="0" u="none" strike="noStrike" kern="1200" cap="none" normalizeH="0" baseline="0" smtClean="0">
            <a:ln>
              <a:noFill/>
            </a:ln>
            <a:solidFill>
              <a:srgbClr val="000066"/>
            </a:solidFill>
            <a:effectLst/>
            <a:cs typeface="Arial" charset="0"/>
          </a:endParaRPr>
        </a:p>
      </dsp:txBody>
      <dsp:txXfrm>
        <a:off x="3370427" y="2352199"/>
        <a:ext cx="827019" cy="413509"/>
      </dsp:txXfrm>
    </dsp:sp>
    <dsp:sp modelId="{BE3E4E66-EE5E-4215-82CE-7CE8573C1AD5}">
      <dsp:nvSpPr>
        <dsp:cNvPr id="0" name=""/>
        <dsp:cNvSpPr/>
      </dsp:nvSpPr>
      <dsp:spPr>
        <a:xfrm>
          <a:off x="3370427" y="2939383"/>
          <a:ext cx="827019" cy="413509"/>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kern="1200" cap="none" normalizeH="0" baseline="0" smtClean="0">
              <a:ln>
                <a:noFill/>
              </a:ln>
              <a:solidFill>
                <a:srgbClr val="000066"/>
              </a:solidFill>
              <a:effectLst/>
              <a:cs typeface="Arial" charset="0"/>
            </a:rPr>
            <a:t>Finalize with Purchasing</a:t>
          </a:r>
          <a:endParaRPr kumimoji="0" lang="en-US" sz="800" b="0" i="0" u="none" strike="noStrike" kern="1200" cap="none" normalizeH="0" baseline="0" smtClean="0">
            <a:ln>
              <a:noFill/>
            </a:ln>
            <a:solidFill>
              <a:srgbClr val="000066"/>
            </a:solidFill>
            <a:effectLst/>
            <a:cs typeface="Arial" charset="0"/>
          </a:endParaRPr>
        </a:p>
      </dsp:txBody>
      <dsp:txXfrm>
        <a:off x="3370427" y="2939383"/>
        <a:ext cx="827019" cy="413509"/>
      </dsp:txXfrm>
    </dsp:sp>
    <dsp:sp modelId="{B7A272B3-620C-411D-8F71-F8BD912F47FA}">
      <dsp:nvSpPr>
        <dsp:cNvPr id="0" name=""/>
        <dsp:cNvSpPr/>
      </dsp:nvSpPr>
      <dsp:spPr>
        <a:xfrm>
          <a:off x="4164366" y="590648"/>
          <a:ext cx="827019" cy="413509"/>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kern="1200" cap="none" normalizeH="0" baseline="0" smtClean="0">
              <a:ln>
                <a:noFill/>
              </a:ln>
              <a:solidFill>
                <a:srgbClr val="000066"/>
              </a:solidFill>
              <a:effectLst/>
              <a:cs typeface="Arial" charset="0"/>
            </a:rPr>
            <a:t>Vendor Selection</a:t>
          </a:r>
          <a:endParaRPr kumimoji="0" lang="en-US" sz="800" b="0" i="0" u="none" strike="noStrike" kern="1200" cap="none" normalizeH="0" baseline="0" smtClean="0">
            <a:ln>
              <a:noFill/>
            </a:ln>
            <a:solidFill>
              <a:srgbClr val="000066"/>
            </a:solidFill>
            <a:effectLst/>
            <a:cs typeface="Arial" charset="0"/>
          </a:endParaRPr>
        </a:p>
      </dsp:txBody>
      <dsp:txXfrm>
        <a:off x="4164366" y="590648"/>
        <a:ext cx="827019" cy="413509"/>
      </dsp:txXfrm>
    </dsp:sp>
    <dsp:sp modelId="{3AAC3B75-2C20-4261-9C1B-924EFB03BCF6}">
      <dsp:nvSpPr>
        <dsp:cNvPr id="0" name=""/>
        <dsp:cNvSpPr/>
      </dsp:nvSpPr>
      <dsp:spPr>
        <a:xfrm>
          <a:off x="4371121" y="1177832"/>
          <a:ext cx="827019" cy="413509"/>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kern="1200" cap="none" normalizeH="0" baseline="0" smtClean="0">
              <a:ln>
                <a:noFill/>
              </a:ln>
              <a:solidFill>
                <a:srgbClr val="000066"/>
              </a:solidFill>
              <a:effectLst/>
              <a:cs typeface="Arial" charset="0"/>
            </a:rPr>
            <a:t>Research Vendors</a:t>
          </a:r>
          <a:endParaRPr kumimoji="0" lang="en-US" sz="800" b="0" i="0" u="none" strike="noStrike" kern="1200" cap="none" normalizeH="0" baseline="0" smtClean="0">
            <a:ln>
              <a:noFill/>
            </a:ln>
            <a:solidFill>
              <a:srgbClr val="000066"/>
            </a:solidFill>
            <a:effectLst/>
            <a:cs typeface="Arial" charset="0"/>
          </a:endParaRPr>
        </a:p>
      </dsp:txBody>
      <dsp:txXfrm>
        <a:off x="4371121" y="1177832"/>
        <a:ext cx="827019" cy="413509"/>
      </dsp:txXfrm>
    </dsp:sp>
    <dsp:sp modelId="{D03D3C42-85EE-4285-9E7B-48225884A7D5}">
      <dsp:nvSpPr>
        <dsp:cNvPr id="0" name=""/>
        <dsp:cNvSpPr/>
      </dsp:nvSpPr>
      <dsp:spPr>
        <a:xfrm>
          <a:off x="4371121" y="1765015"/>
          <a:ext cx="827019" cy="413509"/>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kern="1200" cap="none" normalizeH="0" baseline="0" smtClean="0">
              <a:ln>
                <a:noFill/>
              </a:ln>
              <a:solidFill>
                <a:srgbClr val="000066"/>
              </a:solidFill>
              <a:effectLst/>
              <a:cs typeface="Arial" charset="0"/>
            </a:rPr>
            <a:t>Research Sites</a:t>
          </a:r>
          <a:endParaRPr kumimoji="0" lang="en-US" sz="800" b="0" i="0" u="none" strike="noStrike" kern="1200" cap="none" normalizeH="0" baseline="0" smtClean="0">
            <a:ln>
              <a:noFill/>
            </a:ln>
            <a:solidFill>
              <a:srgbClr val="000066"/>
            </a:solidFill>
            <a:effectLst/>
            <a:cs typeface="Arial" charset="0"/>
          </a:endParaRPr>
        </a:p>
      </dsp:txBody>
      <dsp:txXfrm>
        <a:off x="4371121" y="1765015"/>
        <a:ext cx="827019" cy="413509"/>
      </dsp:txXfrm>
    </dsp:sp>
    <dsp:sp modelId="{AD8B8ED4-3FDF-4C61-AAA7-B59454151800}">
      <dsp:nvSpPr>
        <dsp:cNvPr id="0" name=""/>
        <dsp:cNvSpPr/>
      </dsp:nvSpPr>
      <dsp:spPr>
        <a:xfrm>
          <a:off x="4371121" y="2352199"/>
          <a:ext cx="827019" cy="413509"/>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kern="1200" cap="none" normalizeH="0" baseline="0" smtClean="0">
              <a:ln>
                <a:noFill/>
              </a:ln>
              <a:solidFill>
                <a:srgbClr val="000066"/>
              </a:solidFill>
              <a:effectLst/>
              <a:cs typeface="Arial" charset="0"/>
            </a:rPr>
            <a:t>Select Vendors to mail RFP</a:t>
          </a:r>
          <a:endParaRPr kumimoji="0" lang="en-US" sz="800" b="0" i="0" u="none" strike="noStrike" kern="1200" cap="none" normalizeH="0" baseline="0" smtClean="0">
            <a:ln>
              <a:noFill/>
            </a:ln>
            <a:solidFill>
              <a:srgbClr val="000066"/>
            </a:solidFill>
            <a:effectLst/>
            <a:cs typeface="Arial" charset="0"/>
          </a:endParaRPr>
        </a:p>
      </dsp:txBody>
      <dsp:txXfrm>
        <a:off x="4371121" y="2352199"/>
        <a:ext cx="827019" cy="413509"/>
      </dsp:txXfrm>
    </dsp:sp>
    <dsp:sp modelId="{C5B7EE70-C4A6-4CD8-8E0D-342FEF055AC7}">
      <dsp:nvSpPr>
        <dsp:cNvPr id="0" name=""/>
        <dsp:cNvSpPr/>
      </dsp:nvSpPr>
      <dsp:spPr>
        <a:xfrm>
          <a:off x="4371121" y="2939383"/>
          <a:ext cx="827019" cy="413509"/>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kern="1200" cap="none" normalizeH="0" baseline="0" smtClean="0">
              <a:ln>
                <a:noFill/>
              </a:ln>
              <a:solidFill>
                <a:srgbClr val="000066"/>
              </a:solidFill>
              <a:effectLst/>
              <a:cs typeface="Arial" charset="0"/>
            </a:rPr>
            <a:t>Review Proposals</a:t>
          </a:r>
          <a:endParaRPr kumimoji="0" lang="en-US" sz="800" b="0" i="0" u="none" strike="noStrike" kern="1200" cap="none" normalizeH="0" baseline="0" smtClean="0">
            <a:ln>
              <a:noFill/>
            </a:ln>
            <a:solidFill>
              <a:srgbClr val="000066"/>
            </a:solidFill>
            <a:effectLst/>
            <a:cs typeface="Arial" charset="0"/>
          </a:endParaRPr>
        </a:p>
      </dsp:txBody>
      <dsp:txXfrm>
        <a:off x="4371121" y="2939383"/>
        <a:ext cx="827019" cy="413509"/>
      </dsp:txXfrm>
    </dsp:sp>
    <dsp:sp modelId="{0C195ABC-0891-4EDC-98B4-D9EAAF5A6813}">
      <dsp:nvSpPr>
        <dsp:cNvPr id="0" name=""/>
        <dsp:cNvSpPr/>
      </dsp:nvSpPr>
      <dsp:spPr>
        <a:xfrm>
          <a:off x="4371121" y="3526566"/>
          <a:ext cx="827019" cy="413509"/>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kern="1200" cap="none" normalizeH="0" baseline="0" smtClean="0">
              <a:ln>
                <a:noFill/>
              </a:ln>
              <a:solidFill>
                <a:srgbClr val="000066"/>
              </a:solidFill>
              <a:effectLst/>
              <a:cs typeface="Arial" charset="0"/>
            </a:rPr>
            <a:t>Rank Proposals</a:t>
          </a:r>
          <a:endParaRPr kumimoji="0" lang="en-US" sz="800" b="0" i="0" u="none" strike="noStrike" kern="1200" cap="none" normalizeH="0" baseline="0" smtClean="0">
            <a:ln>
              <a:noFill/>
            </a:ln>
            <a:solidFill>
              <a:srgbClr val="000066"/>
            </a:solidFill>
            <a:effectLst/>
            <a:cs typeface="Arial" charset="0"/>
          </a:endParaRPr>
        </a:p>
      </dsp:txBody>
      <dsp:txXfrm>
        <a:off x="4371121" y="3526566"/>
        <a:ext cx="827019" cy="413509"/>
      </dsp:txXfrm>
    </dsp:sp>
    <dsp:sp modelId="{F19EF192-F1E3-4CE1-8BA7-24E5CBE76698}">
      <dsp:nvSpPr>
        <dsp:cNvPr id="0" name=""/>
        <dsp:cNvSpPr/>
      </dsp:nvSpPr>
      <dsp:spPr>
        <a:xfrm>
          <a:off x="4371121" y="4113750"/>
          <a:ext cx="827019" cy="413509"/>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kern="1200" cap="none" normalizeH="0" baseline="0" smtClean="0">
              <a:ln>
                <a:noFill/>
              </a:ln>
              <a:solidFill>
                <a:srgbClr val="000066"/>
              </a:solidFill>
              <a:effectLst/>
              <a:cs typeface="Arial" charset="0"/>
            </a:rPr>
            <a:t>Make Recommendations</a:t>
          </a:r>
          <a:endParaRPr kumimoji="0" lang="en-US" sz="800" b="0" i="0" u="none" strike="noStrike" kern="1200" cap="none" normalizeH="0" baseline="0" smtClean="0">
            <a:ln>
              <a:noFill/>
            </a:ln>
            <a:solidFill>
              <a:srgbClr val="000066"/>
            </a:solidFill>
            <a:effectLst/>
            <a:cs typeface="Arial" charset="0"/>
          </a:endParaRPr>
        </a:p>
      </dsp:txBody>
      <dsp:txXfrm>
        <a:off x="4371121" y="4113750"/>
        <a:ext cx="827019" cy="413509"/>
      </dsp:txXfrm>
    </dsp:sp>
    <dsp:sp modelId="{33347478-1292-48E2-8D73-E9FABEEBCE07}">
      <dsp:nvSpPr>
        <dsp:cNvPr id="0" name=""/>
        <dsp:cNvSpPr/>
      </dsp:nvSpPr>
      <dsp:spPr>
        <a:xfrm>
          <a:off x="5165059" y="590648"/>
          <a:ext cx="827019" cy="413509"/>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kern="1200" cap="none" normalizeH="0" baseline="0" smtClean="0">
              <a:ln>
                <a:noFill/>
              </a:ln>
              <a:solidFill>
                <a:srgbClr val="000066"/>
              </a:solidFill>
              <a:effectLst/>
              <a:cs typeface="Arial" charset="0"/>
            </a:rPr>
            <a:t>Staff Training</a:t>
          </a:r>
          <a:endParaRPr kumimoji="0" lang="en-US" sz="800" b="0" i="0" u="none" strike="noStrike" kern="1200" cap="none" normalizeH="0" baseline="0" smtClean="0">
            <a:ln>
              <a:noFill/>
            </a:ln>
            <a:solidFill>
              <a:srgbClr val="000066"/>
            </a:solidFill>
            <a:effectLst/>
            <a:cs typeface="Arial" charset="0"/>
          </a:endParaRPr>
        </a:p>
      </dsp:txBody>
      <dsp:txXfrm>
        <a:off x="5165059" y="590648"/>
        <a:ext cx="827019" cy="413509"/>
      </dsp:txXfrm>
    </dsp:sp>
    <dsp:sp modelId="{340EE225-A401-4E7A-8CA4-975C8253E86E}">
      <dsp:nvSpPr>
        <dsp:cNvPr id="0" name=""/>
        <dsp:cNvSpPr/>
      </dsp:nvSpPr>
      <dsp:spPr>
        <a:xfrm>
          <a:off x="5371814" y="1177832"/>
          <a:ext cx="827019" cy="413509"/>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kern="1200" cap="none" normalizeH="0" baseline="0" smtClean="0">
              <a:ln>
                <a:noFill/>
              </a:ln>
              <a:solidFill>
                <a:srgbClr val="000066"/>
              </a:solidFill>
              <a:effectLst/>
              <a:cs typeface="Arial" charset="0"/>
            </a:rPr>
            <a:t>Identify training Plan</a:t>
          </a:r>
          <a:endParaRPr kumimoji="0" lang="en-US" sz="800" b="0" i="0" u="none" strike="noStrike" kern="1200" cap="none" normalizeH="0" baseline="0" smtClean="0">
            <a:ln>
              <a:noFill/>
            </a:ln>
            <a:solidFill>
              <a:srgbClr val="000066"/>
            </a:solidFill>
            <a:effectLst/>
            <a:cs typeface="Arial" charset="0"/>
          </a:endParaRPr>
        </a:p>
      </dsp:txBody>
      <dsp:txXfrm>
        <a:off x="5371814" y="1177832"/>
        <a:ext cx="827019" cy="413509"/>
      </dsp:txXfrm>
    </dsp:sp>
    <dsp:sp modelId="{DE851774-378C-4A29-B0CF-2455BAEE5AC6}">
      <dsp:nvSpPr>
        <dsp:cNvPr id="0" name=""/>
        <dsp:cNvSpPr/>
      </dsp:nvSpPr>
      <dsp:spPr>
        <a:xfrm>
          <a:off x="5371814" y="1765015"/>
          <a:ext cx="827019" cy="413509"/>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kern="1200" cap="none" normalizeH="0" baseline="0" smtClean="0">
              <a:ln>
                <a:noFill/>
              </a:ln>
              <a:solidFill>
                <a:srgbClr val="000066"/>
              </a:solidFill>
              <a:effectLst/>
              <a:cs typeface="Arial" charset="0"/>
            </a:rPr>
            <a:t>Schedule Training</a:t>
          </a:r>
          <a:endParaRPr kumimoji="0" lang="en-US" sz="800" b="0" i="0" u="none" strike="noStrike" kern="1200" cap="none" normalizeH="0" baseline="0" smtClean="0">
            <a:ln>
              <a:noFill/>
            </a:ln>
            <a:solidFill>
              <a:srgbClr val="000066"/>
            </a:solidFill>
            <a:effectLst/>
            <a:cs typeface="Arial" charset="0"/>
          </a:endParaRPr>
        </a:p>
      </dsp:txBody>
      <dsp:txXfrm>
        <a:off x="5371814" y="1765015"/>
        <a:ext cx="827019" cy="413509"/>
      </dsp:txXfrm>
    </dsp:sp>
    <dsp:sp modelId="{C7B936FC-90F8-4D08-944B-91474BD1E6EF}">
      <dsp:nvSpPr>
        <dsp:cNvPr id="0" name=""/>
        <dsp:cNvSpPr/>
      </dsp:nvSpPr>
      <dsp:spPr>
        <a:xfrm>
          <a:off x="5371814" y="2352199"/>
          <a:ext cx="827019" cy="413509"/>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kern="1200" cap="none" normalizeH="0" baseline="0" smtClean="0">
              <a:ln>
                <a:noFill/>
              </a:ln>
              <a:solidFill>
                <a:srgbClr val="000066"/>
              </a:solidFill>
              <a:effectLst/>
              <a:cs typeface="Arial" charset="0"/>
            </a:rPr>
            <a:t>Train Sysadmins</a:t>
          </a:r>
          <a:endParaRPr kumimoji="0" lang="en-US" sz="800" b="0" i="0" u="none" strike="noStrike" kern="1200" cap="none" normalizeH="0" baseline="0" smtClean="0">
            <a:ln>
              <a:noFill/>
            </a:ln>
            <a:solidFill>
              <a:srgbClr val="000066"/>
            </a:solidFill>
            <a:effectLst/>
            <a:cs typeface="Arial" charset="0"/>
          </a:endParaRPr>
        </a:p>
      </dsp:txBody>
      <dsp:txXfrm>
        <a:off x="5371814" y="2352199"/>
        <a:ext cx="827019" cy="413509"/>
      </dsp:txXfrm>
    </dsp:sp>
    <dsp:sp modelId="{03C8D328-866C-41FF-97A4-93A660DAB2C1}">
      <dsp:nvSpPr>
        <dsp:cNvPr id="0" name=""/>
        <dsp:cNvSpPr/>
      </dsp:nvSpPr>
      <dsp:spPr>
        <a:xfrm>
          <a:off x="6165752" y="590648"/>
          <a:ext cx="827019" cy="413509"/>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kern="1200" cap="none" normalizeH="0" baseline="0" smtClean="0">
              <a:ln>
                <a:noFill/>
              </a:ln>
              <a:solidFill>
                <a:srgbClr val="000066"/>
              </a:solidFill>
              <a:effectLst/>
              <a:cs typeface="Arial" charset="0"/>
            </a:rPr>
            <a:t>Hardware Implementation</a:t>
          </a:r>
          <a:endParaRPr kumimoji="0" lang="en-US" sz="800" b="0" i="0" u="none" strike="noStrike" kern="1200" cap="none" normalizeH="0" baseline="0" smtClean="0">
            <a:ln>
              <a:noFill/>
            </a:ln>
            <a:solidFill>
              <a:srgbClr val="000066"/>
            </a:solidFill>
            <a:effectLst/>
            <a:cs typeface="Arial" charset="0"/>
          </a:endParaRPr>
        </a:p>
      </dsp:txBody>
      <dsp:txXfrm>
        <a:off x="6165752" y="590648"/>
        <a:ext cx="827019" cy="413509"/>
      </dsp:txXfrm>
    </dsp:sp>
    <dsp:sp modelId="{031B507F-7E0C-46FE-AA77-B480E81DAF4D}">
      <dsp:nvSpPr>
        <dsp:cNvPr id="0" name=""/>
        <dsp:cNvSpPr/>
      </dsp:nvSpPr>
      <dsp:spPr>
        <a:xfrm>
          <a:off x="6372507" y="1177832"/>
          <a:ext cx="827019" cy="413509"/>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kern="1200" cap="none" normalizeH="0" baseline="0" smtClean="0">
              <a:ln>
                <a:noFill/>
              </a:ln>
              <a:solidFill>
                <a:srgbClr val="000066"/>
              </a:solidFill>
              <a:effectLst/>
              <a:cs typeface="Arial" charset="0"/>
            </a:rPr>
            <a:t>Schedule Installation</a:t>
          </a:r>
          <a:endParaRPr kumimoji="0" lang="en-US" sz="800" b="0" i="0" u="none" strike="noStrike" kern="1200" cap="none" normalizeH="0" baseline="0" smtClean="0">
            <a:ln>
              <a:noFill/>
            </a:ln>
            <a:solidFill>
              <a:srgbClr val="000066"/>
            </a:solidFill>
            <a:effectLst/>
            <a:cs typeface="Arial" charset="0"/>
          </a:endParaRPr>
        </a:p>
      </dsp:txBody>
      <dsp:txXfrm>
        <a:off x="6372507" y="1177832"/>
        <a:ext cx="827019" cy="413509"/>
      </dsp:txXfrm>
    </dsp:sp>
    <dsp:sp modelId="{F5DAF7D0-651C-4386-80A6-629374EF8E0A}">
      <dsp:nvSpPr>
        <dsp:cNvPr id="0" name=""/>
        <dsp:cNvSpPr/>
      </dsp:nvSpPr>
      <dsp:spPr>
        <a:xfrm>
          <a:off x="6372507" y="1765015"/>
          <a:ext cx="827019" cy="413509"/>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kern="1200" cap="none" normalizeH="0" baseline="0" smtClean="0">
              <a:ln>
                <a:noFill/>
              </a:ln>
              <a:solidFill>
                <a:srgbClr val="000066"/>
              </a:solidFill>
              <a:effectLst/>
              <a:cs typeface="Arial" charset="0"/>
            </a:rPr>
            <a:t>Prepare Site</a:t>
          </a:r>
          <a:endParaRPr kumimoji="0" lang="en-US" sz="800" b="0" i="0" u="none" strike="noStrike" kern="1200" cap="none" normalizeH="0" baseline="0" smtClean="0">
            <a:ln>
              <a:noFill/>
            </a:ln>
            <a:solidFill>
              <a:srgbClr val="000066"/>
            </a:solidFill>
            <a:effectLst/>
            <a:cs typeface="Arial" charset="0"/>
          </a:endParaRPr>
        </a:p>
      </dsp:txBody>
      <dsp:txXfrm>
        <a:off x="6372507" y="1765015"/>
        <a:ext cx="827019" cy="413509"/>
      </dsp:txXfrm>
    </dsp:sp>
    <dsp:sp modelId="{E0EB33DA-2378-46F0-BDE9-00ECBBF7A786}">
      <dsp:nvSpPr>
        <dsp:cNvPr id="0" name=""/>
        <dsp:cNvSpPr/>
      </dsp:nvSpPr>
      <dsp:spPr>
        <a:xfrm>
          <a:off x="6372507" y="2352199"/>
          <a:ext cx="827019" cy="413509"/>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kern="1200" cap="none" normalizeH="0" baseline="0" smtClean="0">
              <a:ln>
                <a:noFill/>
              </a:ln>
              <a:solidFill>
                <a:srgbClr val="000066"/>
              </a:solidFill>
              <a:effectLst/>
              <a:cs typeface="Arial" charset="0"/>
            </a:rPr>
            <a:t>Arrange Vendor Support</a:t>
          </a:r>
          <a:endParaRPr kumimoji="0" lang="en-US" sz="800" b="0" i="0" u="none" strike="noStrike" kern="1200" cap="none" normalizeH="0" baseline="0" smtClean="0">
            <a:ln>
              <a:noFill/>
            </a:ln>
            <a:solidFill>
              <a:srgbClr val="000066"/>
            </a:solidFill>
            <a:effectLst/>
            <a:cs typeface="Arial" charset="0"/>
          </a:endParaRPr>
        </a:p>
      </dsp:txBody>
      <dsp:txXfrm>
        <a:off x="6372507" y="2352199"/>
        <a:ext cx="827019" cy="413509"/>
      </dsp:txXfrm>
    </dsp:sp>
    <dsp:sp modelId="{A966853A-0D3E-4FF0-A71B-8D284E63D1F8}">
      <dsp:nvSpPr>
        <dsp:cNvPr id="0" name=""/>
        <dsp:cNvSpPr/>
      </dsp:nvSpPr>
      <dsp:spPr>
        <a:xfrm>
          <a:off x="6372507" y="2939383"/>
          <a:ext cx="827019" cy="413509"/>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kern="1200" cap="none" normalizeH="0" baseline="0" smtClean="0">
              <a:ln>
                <a:noFill/>
              </a:ln>
              <a:solidFill>
                <a:srgbClr val="000066"/>
              </a:solidFill>
              <a:effectLst/>
              <a:cs typeface="Arial" charset="0"/>
            </a:rPr>
            <a:t>Configure System</a:t>
          </a:r>
          <a:endParaRPr kumimoji="0" lang="en-US" sz="800" b="0" i="0" u="none" strike="noStrike" kern="1200" cap="none" normalizeH="0" baseline="0" smtClean="0">
            <a:ln>
              <a:noFill/>
            </a:ln>
            <a:solidFill>
              <a:srgbClr val="000066"/>
            </a:solidFill>
            <a:effectLst/>
            <a:cs typeface="Arial" charset="0"/>
          </a:endParaRPr>
        </a:p>
      </dsp:txBody>
      <dsp:txXfrm>
        <a:off x="6372507" y="2939383"/>
        <a:ext cx="827019" cy="413509"/>
      </dsp:txXfrm>
    </dsp:sp>
    <dsp:sp modelId="{090EB7F5-EB4D-4402-BD42-0AFA3D796589}">
      <dsp:nvSpPr>
        <dsp:cNvPr id="0" name=""/>
        <dsp:cNvSpPr/>
      </dsp:nvSpPr>
      <dsp:spPr>
        <a:xfrm>
          <a:off x="6372507" y="3526566"/>
          <a:ext cx="827019" cy="413509"/>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800" b="0" i="0" u="none" strike="noStrike" kern="1200" cap="none" normalizeH="0" baseline="0" smtClean="0">
              <a:ln>
                <a:noFill/>
              </a:ln>
              <a:solidFill>
                <a:srgbClr val="000066"/>
              </a:solidFill>
              <a:effectLst/>
              <a:cs typeface="Arial" charset="0"/>
            </a:rPr>
            <a:t>Install System</a:t>
          </a:r>
          <a:endParaRPr kumimoji="0" lang="en-US" sz="800" b="0" i="0" u="none" strike="noStrike" kern="1200" cap="none" normalizeH="0" baseline="0" smtClean="0">
            <a:ln>
              <a:noFill/>
            </a:ln>
            <a:solidFill>
              <a:srgbClr val="000066"/>
            </a:solidFill>
            <a:effectLst/>
            <a:cs typeface="Arial" charset="0"/>
          </a:endParaRPr>
        </a:p>
      </dsp:txBody>
      <dsp:txXfrm>
        <a:off x="6372507" y="3526566"/>
        <a:ext cx="827019" cy="41350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DF241C-5159-4344-B455-C7885E674719}" type="datetimeFigureOut">
              <a:rPr lang="en-US" smtClean="0"/>
              <a:pPr/>
              <a:t>1/22/2019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B1B545-57AE-4428-B61E-FD366D61E57B}" type="slidenum">
              <a:rPr lang="en-US" smtClean="0"/>
              <a:pPr/>
              <a:t>‹#›</a:t>
            </a:fld>
            <a:endParaRPr lang="en-US"/>
          </a:p>
        </p:txBody>
      </p:sp>
    </p:spTree>
    <p:extLst>
      <p:ext uri="{BB962C8B-B14F-4D97-AF65-F5344CB8AC3E}">
        <p14:creationId xmlns:p14="http://schemas.microsoft.com/office/powerpoint/2010/main" val="1491757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6BF519-4471-4BED-ABE0-04289A301817}" type="slidenum">
              <a:rPr lang="en-US"/>
              <a:pPr/>
              <a:t>5</a:t>
            </a:fld>
            <a:endParaRPr lang="en-US"/>
          </a:p>
        </p:txBody>
      </p:sp>
      <p:sp>
        <p:nvSpPr>
          <p:cNvPr id="87042" name="Rectangle 2"/>
          <p:cNvSpPr>
            <a:spLocks noGrp="1" noRot="1" noChangeAspect="1" noChangeArrowheads="1" noTextEdit="1"/>
          </p:cNvSpPr>
          <p:nvPr>
            <p:ph type="sldImg"/>
          </p:nvPr>
        </p:nvSpPr>
        <p:spPr>
          <a:xfrm>
            <a:off x="382588" y="685800"/>
            <a:ext cx="6096000" cy="3429000"/>
          </a:xfrm>
          <a:ln/>
        </p:spPr>
      </p:sp>
      <p:sp>
        <p:nvSpPr>
          <p:cNvPr id="87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3EBEAF-6895-428A-8971-6FD8257AC81C}" type="slidenum">
              <a:rPr lang="en-US" smtClean="0"/>
              <a:pPr>
                <a:defRPr/>
              </a:pPr>
              <a:t>35</a:t>
            </a:fld>
            <a:endParaRPr lang="en-US" dirty="0"/>
          </a:p>
        </p:txBody>
      </p:sp>
    </p:spTree>
    <p:extLst>
      <p:ext uri="{BB962C8B-B14F-4D97-AF65-F5344CB8AC3E}">
        <p14:creationId xmlns:p14="http://schemas.microsoft.com/office/powerpoint/2010/main" val="3428052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3EBEAF-6895-428A-8971-6FD8257AC81C}" type="slidenum">
              <a:rPr lang="en-US" smtClean="0"/>
              <a:pPr>
                <a:defRPr/>
              </a:pPr>
              <a:t>36</a:t>
            </a:fld>
            <a:endParaRPr lang="en-US" dirty="0"/>
          </a:p>
        </p:txBody>
      </p:sp>
    </p:spTree>
    <p:extLst>
      <p:ext uri="{BB962C8B-B14F-4D97-AF65-F5344CB8AC3E}">
        <p14:creationId xmlns:p14="http://schemas.microsoft.com/office/powerpoint/2010/main" val="684322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32BEA5-F5B3-4AC1-86B3-635C606D1346}" type="slidenum">
              <a:rPr lang="en-US"/>
              <a:pPr/>
              <a:t>7</a:t>
            </a:fld>
            <a:endParaRPr lang="en-US"/>
          </a:p>
        </p:txBody>
      </p:sp>
      <p:sp>
        <p:nvSpPr>
          <p:cNvPr id="124930" name="Rectangle 2"/>
          <p:cNvSpPr>
            <a:spLocks noGrp="1" noRot="1" noChangeAspect="1" noChangeArrowheads="1" noTextEdit="1"/>
          </p:cNvSpPr>
          <p:nvPr>
            <p:ph type="sldImg"/>
          </p:nvPr>
        </p:nvSpPr>
        <p:spPr>
          <a:xfrm>
            <a:off x="382588" y="685800"/>
            <a:ext cx="6096000" cy="3429000"/>
          </a:xfrm>
          <a:ln/>
        </p:spPr>
      </p:sp>
      <p:sp>
        <p:nvSpPr>
          <p:cNvPr id="124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F2555F-B4C1-469F-B43B-D949C0BD12ED}" type="slidenum">
              <a:rPr lang="en-US"/>
              <a:pPr/>
              <a:t>8</a:t>
            </a:fld>
            <a:endParaRPr lang="en-US"/>
          </a:p>
        </p:txBody>
      </p:sp>
      <p:sp>
        <p:nvSpPr>
          <p:cNvPr id="126978" name="Rectangle 2"/>
          <p:cNvSpPr>
            <a:spLocks noGrp="1" noRot="1" noChangeAspect="1" noChangeArrowheads="1" noTextEdit="1"/>
          </p:cNvSpPr>
          <p:nvPr>
            <p:ph type="sldImg"/>
          </p:nvPr>
        </p:nvSpPr>
        <p:spPr>
          <a:xfrm>
            <a:off x="382588" y="685800"/>
            <a:ext cx="6096000" cy="3429000"/>
          </a:xfrm>
          <a:ln/>
        </p:spPr>
      </p:sp>
      <p:sp>
        <p:nvSpPr>
          <p:cNvPr id="1269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7AFCD8-6943-4397-8B68-87C828410E62}" type="slidenum">
              <a:rPr lang="en-US"/>
              <a:pPr/>
              <a:t>9</a:t>
            </a:fld>
            <a:endParaRPr lang="en-US"/>
          </a:p>
        </p:txBody>
      </p:sp>
      <p:sp>
        <p:nvSpPr>
          <p:cNvPr id="129026" name="Rectangle 2"/>
          <p:cNvSpPr>
            <a:spLocks noGrp="1" noRot="1" noChangeAspect="1" noChangeArrowheads="1" noTextEdit="1"/>
          </p:cNvSpPr>
          <p:nvPr>
            <p:ph type="sldImg"/>
          </p:nvPr>
        </p:nvSpPr>
        <p:spPr>
          <a:xfrm>
            <a:off x="382588" y="685800"/>
            <a:ext cx="6096000" cy="3429000"/>
          </a:xfrm>
          <a:ln/>
        </p:spPr>
      </p:sp>
      <p:sp>
        <p:nvSpPr>
          <p:cNvPr id="129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FBBEF2-4E8C-40CC-A522-5AFDCE3316EE}" type="slidenum">
              <a:rPr lang="en-US"/>
              <a:pPr/>
              <a:t>10</a:t>
            </a:fld>
            <a:endParaRPr lang="en-US"/>
          </a:p>
        </p:txBody>
      </p:sp>
      <p:sp>
        <p:nvSpPr>
          <p:cNvPr id="131074" name="Rectangle 2"/>
          <p:cNvSpPr>
            <a:spLocks noGrp="1" noRot="1" noChangeAspect="1" noChangeArrowheads="1" noTextEdit="1"/>
          </p:cNvSpPr>
          <p:nvPr>
            <p:ph type="sldImg"/>
          </p:nvPr>
        </p:nvSpPr>
        <p:spPr>
          <a:xfrm>
            <a:off x="382588" y="685800"/>
            <a:ext cx="6096000" cy="3429000"/>
          </a:xfrm>
          <a:ln/>
        </p:spPr>
      </p:sp>
      <p:sp>
        <p:nvSpPr>
          <p:cNvPr id="131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33B3AC-E537-4095-8639-B260AE06605C}" type="slidenum">
              <a:rPr lang="en-US"/>
              <a:pPr/>
              <a:t>11</a:t>
            </a:fld>
            <a:endParaRPr lang="en-US"/>
          </a:p>
        </p:txBody>
      </p:sp>
      <p:sp>
        <p:nvSpPr>
          <p:cNvPr id="99330" name="Rectangle 2"/>
          <p:cNvSpPr>
            <a:spLocks noGrp="1" noRot="1" noChangeAspect="1" noChangeArrowheads="1" noTextEdit="1"/>
          </p:cNvSpPr>
          <p:nvPr>
            <p:ph type="sldImg"/>
          </p:nvPr>
        </p:nvSpPr>
        <p:spPr>
          <a:xfrm>
            <a:off x="382588" y="685800"/>
            <a:ext cx="6096000" cy="3429000"/>
          </a:xfrm>
          <a:ln/>
        </p:spPr>
      </p:sp>
      <p:sp>
        <p:nvSpPr>
          <p:cNvPr id="99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23E493-61D4-4E10-9C45-745DAB4E9F71}" type="slidenum">
              <a:rPr lang="en-US"/>
              <a:pPr/>
              <a:t>12</a:t>
            </a:fld>
            <a:endParaRPr lang="en-US"/>
          </a:p>
        </p:txBody>
      </p:sp>
      <p:sp>
        <p:nvSpPr>
          <p:cNvPr id="101378" name="Rectangle 2"/>
          <p:cNvSpPr>
            <a:spLocks noGrp="1" noRot="1" noChangeAspect="1" noChangeArrowheads="1" noTextEdit="1"/>
          </p:cNvSpPr>
          <p:nvPr>
            <p:ph type="sldImg"/>
          </p:nvPr>
        </p:nvSpPr>
        <p:spPr>
          <a:xfrm>
            <a:off x="382588" y="685800"/>
            <a:ext cx="6096000" cy="3429000"/>
          </a:xfrm>
          <a:ln/>
        </p:spPr>
      </p:sp>
      <p:sp>
        <p:nvSpPr>
          <p:cNvPr id="101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D906D3-2D1C-469D-B33A-AC91709F0106}" type="slidenum">
              <a:rPr lang="en-US"/>
              <a:pPr/>
              <a:t>13</a:t>
            </a:fld>
            <a:endParaRPr lang="en-US"/>
          </a:p>
        </p:txBody>
      </p:sp>
      <p:sp>
        <p:nvSpPr>
          <p:cNvPr id="103426" name="Rectangle 2"/>
          <p:cNvSpPr>
            <a:spLocks noGrp="1" noRot="1" noChangeAspect="1" noChangeArrowheads="1" noTextEdit="1"/>
          </p:cNvSpPr>
          <p:nvPr>
            <p:ph type="sldImg"/>
          </p:nvPr>
        </p:nvSpPr>
        <p:spPr>
          <a:xfrm>
            <a:off x="382588" y="685800"/>
            <a:ext cx="6096000" cy="3429000"/>
          </a:xfrm>
          <a:ln/>
        </p:spPr>
      </p:sp>
      <p:sp>
        <p:nvSpPr>
          <p:cNvPr id="103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CF3EBEAF-6895-428A-8971-6FD8257AC81C}" type="slidenum">
              <a:rPr lang="en-US" smtClean="0"/>
              <a:pPr>
                <a:defRPr/>
              </a:pPr>
              <a:t>34</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300351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A6FEC832-7FA8-443A-8AB1-54710FC64CF8}" type="datetimeFigureOut">
              <a:rPr lang="en-US" smtClean="0"/>
              <a:pPr/>
              <a:t>1/22/2019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92E9E891-A66A-4D91-9ABA-2624689DF7DE}" type="slidenum">
              <a:rPr lang="en-US" smtClean="0"/>
              <a:pPr/>
              <a:t>‹#›</a:t>
            </a:fld>
            <a:endParaRPr lang="en-US" dirty="0"/>
          </a:p>
        </p:txBody>
      </p:sp>
    </p:spTree>
    <p:extLst>
      <p:ext uri="{BB962C8B-B14F-4D97-AF65-F5344CB8AC3E}">
        <p14:creationId xmlns:p14="http://schemas.microsoft.com/office/powerpoint/2010/main" val="384736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FEC832-7FA8-443A-8AB1-54710FC64CF8}"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E9E891-A66A-4D91-9ABA-2624689DF7DE}" type="slidenum">
              <a:rPr lang="en-US" smtClean="0"/>
              <a:pPr/>
              <a:t>‹#›</a:t>
            </a:fld>
            <a:endParaRPr lang="en-US" dirty="0"/>
          </a:p>
        </p:txBody>
      </p:sp>
    </p:spTree>
    <p:extLst>
      <p:ext uri="{BB962C8B-B14F-4D97-AF65-F5344CB8AC3E}">
        <p14:creationId xmlns:p14="http://schemas.microsoft.com/office/powerpoint/2010/main" val="566637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A6FEC832-7FA8-443A-8AB1-54710FC64CF8}" type="datetimeFigureOut">
              <a:rPr lang="en-US" smtClean="0"/>
              <a:pPr/>
              <a:t>1/22/2019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92E9E891-A66A-4D91-9ABA-2624689DF7DE}" type="slidenum">
              <a:rPr lang="en-US" smtClean="0"/>
              <a:pPr/>
              <a:t>‹#›</a:t>
            </a:fld>
            <a:endParaRPr lang="en-US" dirty="0"/>
          </a:p>
        </p:txBody>
      </p:sp>
    </p:spTree>
    <p:extLst>
      <p:ext uri="{BB962C8B-B14F-4D97-AF65-F5344CB8AC3E}">
        <p14:creationId xmlns:p14="http://schemas.microsoft.com/office/powerpoint/2010/main" val="2923907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609600" y="1600201"/>
            <a:ext cx="10972800" cy="4525963"/>
          </a:xfrm>
        </p:spPr>
        <p:txBody>
          <a:bodyPr/>
          <a:lstStyle/>
          <a:p>
            <a:endParaRPr lang="en-US"/>
          </a:p>
        </p:txBody>
      </p:sp>
      <p:sp>
        <p:nvSpPr>
          <p:cNvPr id="4" name="Date Placeholder 3"/>
          <p:cNvSpPr>
            <a:spLocks noGrp="1"/>
          </p:cNvSpPr>
          <p:nvPr>
            <p:ph type="dt" sz="half" idx="10"/>
          </p:nvPr>
        </p:nvSpPr>
        <p:spPr>
          <a:xfrm>
            <a:off x="609600" y="6251575"/>
            <a:ext cx="2844800" cy="476250"/>
          </a:xfrm>
        </p:spPr>
        <p:txBody>
          <a:bodyPr/>
          <a:lstStyle>
            <a:lvl1pPr>
              <a:defRPr/>
            </a:lvl1pPr>
          </a:lstStyle>
          <a:p>
            <a:endParaRPr lang="en-US"/>
          </a:p>
        </p:txBody>
      </p:sp>
      <p:sp>
        <p:nvSpPr>
          <p:cNvPr id="5" name="Slide Number Placeholder 4"/>
          <p:cNvSpPr>
            <a:spLocks noGrp="1"/>
          </p:cNvSpPr>
          <p:nvPr>
            <p:ph type="sldNum" sz="quarter" idx="11"/>
          </p:nvPr>
        </p:nvSpPr>
        <p:spPr>
          <a:xfrm>
            <a:off x="8737600" y="6248400"/>
            <a:ext cx="2844800" cy="476250"/>
          </a:xfrm>
        </p:spPr>
        <p:txBody>
          <a:bodyPr/>
          <a:lstStyle>
            <a:lvl1pPr>
              <a:defRPr/>
            </a:lvl1pPr>
          </a:lstStyle>
          <a:p>
            <a:fld id="{D8678E4A-6FE8-4240-876A-7E517197B2B3}" type="slidenum">
              <a:rPr lang="en-US"/>
              <a:pPr/>
              <a:t>‹#›</a:t>
            </a:fld>
            <a:endParaRPr 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FEC832-7FA8-443A-8AB1-54710FC64CF8}" type="datetimeFigureOut">
              <a:rPr lang="en-US" smtClean="0"/>
              <a:pPr/>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92E9E891-A66A-4D91-9ABA-2624689DF7DE}" type="slidenum">
              <a:rPr lang="en-US" smtClean="0"/>
              <a:pPr/>
              <a:t>‹#›</a:t>
            </a:fld>
            <a:endParaRPr lang="en-US" dirty="0"/>
          </a:p>
        </p:txBody>
      </p:sp>
    </p:spTree>
    <p:extLst>
      <p:ext uri="{BB962C8B-B14F-4D97-AF65-F5344CB8AC3E}">
        <p14:creationId xmlns:p14="http://schemas.microsoft.com/office/powerpoint/2010/main" val="4281366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6FEC832-7FA8-443A-8AB1-54710FC64CF8}" type="datetimeFigureOut">
              <a:rPr lang="en-US" smtClean="0"/>
              <a:pPr/>
              <a:t>1/22/2019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2E9E891-A66A-4D91-9ABA-2624689DF7DE}" type="slidenum">
              <a:rPr lang="en-US" smtClean="0"/>
              <a:pPr/>
              <a:t>‹#›</a:t>
            </a:fld>
            <a:endParaRPr lang="en-US" dirty="0"/>
          </a:p>
        </p:txBody>
      </p:sp>
    </p:spTree>
    <p:extLst>
      <p:ext uri="{BB962C8B-B14F-4D97-AF65-F5344CB8AC3E}">
        <p14:creationId xmlns:p14="http://schemas.microsoft.com/office/powerpoint/2010/main" val="159233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6FEC832-7FA8-443A-8AB1-54710FC64CF8}" type="datetimeFigureOut">
              <a:rPr lang="en-US" smtClean="0"/>
              <a:pPr/>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E9E891-A66A-4D91-9ABA-2624689DF7DE}" type="slidenum">
              <a:rPr lang="en-US" smtClean="0"/>
              <a:pPr/>
              <a:t>‹#›</a:t>
            </a:fld>
            <a:endParaRPr lang="en-US" dirty="0"/>
          </a:p>
        </p:txBody>
      </p:sp>
    </p:spTree>
    <p:extLst>
      <p:ext uri="{BB962C8B-B14F-4D97-AF65-F5344CB8AC3E}">
        <p14:creationId xmlns:p14="http://schemas.microsoft.com/office/powerpoint/2010/main" val="3888736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6FEC832-7FA8-443A-8AB1-54710FC64CF8}" type="datetimeFigureOut">
              <a:rPr lang="en-US" smtClean="0"/>
              <a:pPr/>
              <a:t>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2E9E891-A66A-4D91-9ABA-2624689DF7DE}" type="slidenum">
              <a:rPr lang="en-US" smtClean="0"/>
              <a:pPr/>
              <a:t>‹#›</a:t>
            </a:fld>
            <a:endParaRPr lang="en-US" dirty="0"/>
          </a:p>
        </p:txBody>
      </p:sp>
    </p:spTree>
    <p:extLst>
      <p:ext uri="{BB962C8B-B14F-4D97-AF65-F5344CB8AC3E}">
        <p14:creationId xmlns:p14="http://schemas.microsoft.com/office/powerpoint/2010/main" val="3193989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6FEC832-7FA8-443A-8AB1-54710FC64CF8}" type="datetimeFigureOut">
              <a:rPr lang="en-US" smtClean="0"/>
              <a:pPr/>
              <a:t>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2E9E891-A66A-4D91-9ABA-2624689DF7DE}" type="slidenum">
              <a:rPr lang="en-US" smtClean="0"/>
              <a:pPr/>
              <a:t>‹#›</a:t>
            </a:fld>
            <a:endParaRPr lang="en-US" dirty="0"/>
          </a:p>
        </p:txBody>
      </p:sp>
    </p:spTree>
    <p:extLst>
      <p:ext uri="{BB962C8B-B14F-4D97-AF65-F5344CB8AC3E}">
        <p14:creationId xmlns:p14="http://schemas.microsoft.com/office/powerpoint/2010/main" val="1555655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FEC832-7FA8-443A-8AB1-54710FC64CF8}" type="datetimeFigureOut">
              <a:rPr lang="en-US" smtClean="0"/>
              <a:pPr/>
              <a:t>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2E9E891-A66A-4D91-9ABA-2624689DF7DE}" type="slidenum">
              <a:rPr lang="en-US" smtClean="0"/>
              <a:pPr/>
              <a:t>‹#›</a:t>
            </a:fld>
            <a:endParaRPr lang="en-US" dirty="0"/>
          </a:p>
        </p:txBody>
      </p:sp>
    </p:spTree>
    <p:extLst>
      <p:ext uri="{BB962C8B-B14F-4D97-AF65-F5344CB8AC3E}">
        <p14:creationId xmlns:p14="http://schemas.microsoft.com/office/powerpoint/2010/main" val="2688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A6FEC832-7FA8-443A-8AB1-54710FC64CF8}" type="datetimeFigureOut">
              <a:rPr lang="en-US" smtClean="0"/>
              <a:pPr/>
              <a:t>1/22/2019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92E9E891-A66A-4D91-9ABA-2624689DF7DE}" type="slidenum">
              <a:rPr lang="en-US" smtClean="0"/>
              <a:pPr/>
              <a:t>‹#›</a:t>
            </a:fld>
            <a:endParaRPr lang="en-US" dirty="0"/>
          </a:p>
        </p:txBody>
      </p:sp>
    </p:spTree>
    <p:extLst>
      <p:ext uri="{BB962C8B-B14F-4D97-AF65-F5344CB8AC3E}">
        <p14:creationId xmlns:p14="http://schemas.microsoft.com/office/powerpoint/2010/main" val="3198824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6FEC832-7FA8-443A-8AB1-54710FC64CF8}" type="datetimeFigureOut">
              <a:rPr lang="en-US" smtClean="0"/>
              <a:pPr/>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E9E891-A66A-4D91-9ABA-2624689DF7DE}" type="slidenum">
              <a:rPr lang="en-US" smtClean="0"/>
              <a:pPr/>
              <a:t>‹#›</a:t>
            </a:fld>
            <a:endParaRPr lang="en-US" dirty="0"/>
          </a:p>
        </p:txBody>
      </p:sp>
    </p:spTree>
    <p:extLst>
      <p:ext uri="{BB962C8B-B14F-4D97-AF65-F5344CB8AC3E}">
        <p14:creationId xmlns:p14="http://schemas.microsoft.com/office/powerpoint/2010/main" val="2640299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A6FEC832-7FA8-443A-8AB1-54710FC64CF8}" type="datetimeFigureOut">
              <a:rPr lang="en-US" smtClean="0"/>
              <a:pPr/>
              <a:t>1/22/2019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92E9E891-A66A-4D91-9ABA-2624689DF7DE}"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219572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CH-4 project time management</a:t>
            </a:r>
            <a:endParaRPr lang="en-US" dirty="0"/>
          </a:p>
        </p:txBody>
      </p:sp>
    </p:spTree>
    <p:extLst>
      <p:ext uri="{BB962C8B-B14F-4D97-AF65-F5344CB8AC3E}">
        <p14:creationId xmlns:p14="http://schemas.microsoft.com/office/powerpoint/2010/main" val="6946848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215946D4-7F2B-4CF8-A8CD-D42454CD36E2}" type="slidenum">
              <a:rPr lang="en-US"/>
              <a:pPr/>
              <a:t>10</a:t>
            </a:fld>
            <a:endParaRPr lang="en-US"/>
          </a:p>
        </p:txBody>
      </p:sp>
      <p:sp>
        <p:nvSpPr>
          <p:cNvPr id="130050" name="Rectangle 2"/>
          <p:cNvSpPr>
            <a:spLocks noGrp="1" noChangeArrowheads="1"/>
          </p:cNvSpPr>
          <p:nvPr>
            <p:ph type="title"/>
          </p:nvPr>
        </p:nvSpPr>
        <p:spPr>
          <a:noFill/>
          <a:ln/>
        </p:spPr>
        <p:txBody>
          <a:bodyPr/>
          <a:lstStyle/>
          <a:p>
            <a:r>
              <a:rPr lang="en-US"/>
              <a:t>Work Breakdown Structure</a:t>
            </a:r>
          </a:p>
        </p:txBody>
      </p:sp>
      <p:graphicFrame>
        <p:nvGraphicFramePr>
          <p:cNvPr id="2" name="Diagram 1"/>
          <p:cNvGraphicFramePr/>
          <p:nvPr/>
        </p:nvGraphicFramePr>
        <p:xfrm>
          <a:off x="304800" y="1600201"/>
          <a:ext cx="11684000" cy="4530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F7C7FDED-934F-4049-BF3A-5DA2FF857BD0}" type="slidenum">
              <a:rPr lang="en-US"/>
              <a:pPr/>
              <a:t>11</a:t>
            </a:fld>
            <a:endParaRPr lang="en-US"/>
          </a:p>
        </p:txBody>
      </p:sp>
      <p:sp>
        <p:nvSpPr>
          <p:cNvPr id="98306" name="Rectangle 2"/>
          <p:cNvSpPr>
            <a:spLocks noGrp="1" noRot="1" noChangeArrowheads="1"/>
          </p:cNvSpPr>
          <p:nvPr>
            <p:ph type="title"/>
          </p:nvPr>
        </p:nvSpPr>
        <p:spPr/>
        <p:txBody>
          <a:bodyPr/>
          <a:lstStyle/>
          <a:p>
            <a:r>
              <a:rPr lang="en-US"/>
              <a:t>Work Breakdown Structure</a:t>
            </a:r>
          </a:p>
        </p:txBody>
      </p:sp>
      <p:graphicFrame>
        <p:nvGraphicFramePr>
          <p:cNvPr id="2" name="Diagram 1"/>
          <p:cNvGraphicFramePr/>
          <p:nvPr/>
        </p:nvGraphicFramePr>
        <p:xfrm>
          <a:off x="609600" y="1600201"/>
          <a:ext cx="109728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8354" name="Rectangle 50"/>
          <p:cNvSpPr>
            <a:spLocks noChangeArrowheads="1"/>
          </p:cNvSpPr>
          <p:nvPr/>
        </p:nvSpPr>
        <p:spPr bwMode="auto">
          <a:xfrm>
            <a:off x="1320800" y="3048000"/>
            <a:ext cx="10464800" cy="2819400"/>
          </a:xfrm>
          <a:prstGeom prst="rect">
            <a:avLst/>
          </a:prstGeom>
          <a:solidFill>
            <a:schemeClr val="bg1"/>
          </a:solidFill>
          <a:ln w="9525">
            <a:noFill/>
            <a:miter lim="800000"/>
            <a:headEnd/>
            <a:tailEnd/>
          </a:ln>
          <a:effectLst/>
        </p:spPr>
        <p:txBody>
          <a:bodyPr wrap="none" anchor="ctr"/>
          <a:lstStyle/>
          <a:p>
            <a:endParaRPr lang="en-US"/>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4ADEF6F5-D81F-48A2-B7AE-F83F0BB86914}" type="slidenum">
              <a:rPr lang="en-US"/>
              <a:pPr/>
              <a:t>12</a:t>
            </a:fld>
            <a:endParaRPr lang="en-US"/>
          </a:p>
        </p:txBody>
      </p:sp>
      <p:sp>
        <p:nvSpPr>
          <p:cNvPr id="100354" name="Rectangle 2"/>
          <p:cNvSpPr>
            <a:spLocks noGrp="1" noChangeArrowheads="1"/>
          </p:cNvSpPr>
          <p:nvPr>
            <p:ph type="title"/>
          </p:nvPr>
        </p:nvSpPr>
        <p:spPr>
          <a:noFill/>
          <a:ln/>
        </p:spPr>
        <p:txBody>
          <a:bodyPr/>
          <a:lstStyle/>
          <a:p>
            <a:r>
              <a:rPr lang="en-US"/>
              <a:t>Work Breakdown Structure</a:t>
            </a:r>
          </a:p>
        </p:txBody>
      </p:sp>
      <p:graphicFrame>
        <p:nvGraphicFramePr>
          <p:cNvPr id="2" name="Diagram 1"/>
          <p:cNvGraphicFramePr/>
          <p:nvPr/>
        </p:nvGraphicFramePr>
        <p:xfrm>
          <a:off x="1219200" y="1600201"/>
          <a:ext cx="10363200" cy="4530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485D3886-37C9-4330-BDA3-711FB051B358}" type="slidenum">
              <a:rPr lang="en-US"/>
              <a:pPr/>
              <a:t>13</a:t>
            </a:fld>
            <a:endParaRPr lang="en-US"/>
          </a:p>
        </p:txBody>
      </p:sp>
      <p:sp>
        <p:nvSpPr>
          <p:cNvPr id="102402" name="Rectangle 2"/>
          <p:cNvSpPr>
            <a:spLocks noGrp="1" noRot="1" noChangeArrowheads="1"/>
          </p:cNvSpPr>
          <p:nvPr>
            <p:ph type="title"/>
          </p:nvPr>
        </p:nvSpPr>
        <p:spPr/>
        <p:txBody>
          <a:bodyPr/>
          <a:lstStyle/>
          <a:p>
            <a:r>
              <a:rPr lang="en-US"/>
              <a:t>Work Breakdown Structure</a:t>
            </a:r>
          </a:p>
        </p:txBody>
      </p:sp>
      <p:sp>
        <p:nvSpPr>
          <p:cNvPr id="102403" name="Rectangle 3"/>
          <p:cNvSpPr>
            <a:spLocks noGrp="1" noChangeArrowheads="1"/>
          </p:cNvSpPr>
          <p:nvPr>
            <p:ph type="body" idx="1"/>
          </p:nvPr>
        </p:nvSpPr>
        <p:spPr/>
        <p:txBody>
          <a:bodyPr/>
          <a:lstStyle/>
          <a:p>
            <a:pPr marL="739775" indent="-739775"/>
            <a:r>
              <a:rPr lang="en-US"/>
              <a:t>Requires structured brainstorming</a:t>
            </a:r>
          </a:p>
          <a:p>
            <a:pPr marL="739775" indent="-739775"/>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activity  </a:t>
            </a:r>
            <a:endParaRPr lang="en-US" dirty="0"/>
          </a:p>
        </p:txBody>
      </p:sp>
      <p:sp>
        <p:nvSpPr>
          <p:cNvPr id="6" name="Rectangle 5"/>
          <p:cNvSpPr/>
          <p:nvPr/>
        </p:nvSpPr>
        <p:spPr>
          <a:xfrm>
            <a:off x="550460" y="2052935"/>
            <a:ext cx="10981898" cy="830997"/>
          </a:xfrm>
          <a:prstGeom prst="rect">
            <a:avLst/>
          </a:prstGeom>
        </p:spPr>
        <p:txBody>
          <a:bodyPr wrap="square">
            <a:spAutoFit/>
          </a:bodyPr>
          <a:lstStyle/>
          <a:p>
            <a:r>
              <a:rPr lang="en-US" sz="2400" dirty="0" smtClean="0"/>
              <a:t>An </a:t>
            </a:r>
            <a:r>
              <a:rPr lang="en-US" sz="2400" b="1" dirty="0" smtClean="0"/>
              <a:t>activity</a:t>
            </a:r>
            <a:r>
              <a:rPr lang="en-US" sz="2400" dirty="0" smtClean="0"/>
              <a:t> or </a:t>
            </a:r>
            <a:r>
              <a:rPr lang="en-US" sz="2400" b="1" dirty="0" smtClean="0"/>
              <a:t>task</a:t>
            </a:r>
            <a:r>
              <a:rPr lang="en-US" sz="2400" dirty="0" smtClean="0"/>
              <a:t> is an element of work normally found on the work breakdown structure (WBS) that has an expected duration, a cost, and resource requirements</a:t>
            </a:r>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01802" y="2864893"/>
            <a:ext cx="345288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 name="Table 7"/>
          <p:cNvGraphicFramePr>
            <a:graphicFrameLocks noGrp="1"/>
          </p:cNvGraphicFramePr>
          <p:nvPr>
            <p:extLst>
              <p:ext uri="{D42A27DB-BD31-4B8C-83A1-F6EECF244321}">
                <p14:modId xmlns:p14="http://schemas.microsoft.com/office/powerpoint/2010/main" val="2635644146"/>
              </p:ext>
            </p:extLst>
          </p:nvPr>
        </p:nvGraphicFramePr>
        <p:xfrm>
          <a:off x="2144974" y="4491368"/>
          <a:ext cx="2133600" cy="1663771"/>
        </p:xfrm>
        <a:graphic>
          <a:graphicData uri="http://schemas.openxmlformats.org/drawingml/2006/table">
            <a:tbl>
              <a:tblPr firstRow="1" bandRow="1">
                <a:tableStyleId>{5C22544A-7EE6-4342-B048-85BDC9FD1C3A}</a:tableStyleId>
              </a:tblPr>
              <a:tblGrid>
                <a:gridCol w="2133600"/>
              </a:tblGrid>
              <a:tr h="403506">
                <a:tc>
                  <a:txBody>
                    <a:bodyPr/>
                    <a:lstStyle/>
                    <a:p>
                      <a:pPr algn="ctr"/>
                      <a:r>
                        <a:rPr lang="en-US" sz="1400" dirty="0" smtClean="0"/>
                        <a:t>Input</a:t>
                      </a:r>
                      <a:endParaRPr lang="en-US" sz="1400" dirty="0"/>
                    </a:p>
                  </a:txBody>
                  <a:tcPr/>
                </a:tc>
              </a:tr>
              <a:tr h="1260265">
                <a:tc>
                  <a:txBody>
                    <a:bodyPr/>
                    <a:lstStyle/>
                    <a:p>
                      <a:r>
                        <a:rPr lang="en-US" sz="1400" dirty="0" smtClean="0"/>
                        <a:t>1) Scope Baseline</a:t>
                      </a:r>
                    </a:p>
                    <a:p>
                      <a:r>
                        <a:rPr lang="en-US" sz="1400" dirty="0" smtClean="0"/>
                        <a:t>2) Enterprise</a:t>
                      </a:r>
                      <a:r>
                        <a:rPr lang="en-US" sz="1400" baseline="0" dirty="0" smtClean="0"/>
                        <a:t> Environment Factors</a:t>
                      </a:r>
                    </a:p>
                    <a:p>
                      <a:r>
                        <a:rPr lang="en-US" sz="1400" baseline="0" dirty="0" smtClean="0"/>
                        <a:t>3) Organizational Process Assets</a:t>
                      </a:r>
                      <a:endParaRPr lang="en-US" sz="1400" dirty="0"/>
                    </a:p>
                  </a:txBody>
                  <a:tcPr/>
                </a:tc>
              </a:tr>
            </a:tbl>
          </a:graphicData>
        </a:graphic>
      </p:graphicFrame>
      <p:sp>
        <p:nvSpPr>
          <p:cNvPr id="9" name="Right Arrow 8"/>
          <p:cNvSpPr/>
          <p:nvPr/>
        </p:nvSpPr>
        <p:spPr>
          <a:xfrm>
            <a:off x="4354774" y="5090082"/>
            <a:ext cx="304800" cy="4145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286232344"/>
              </p:ext>
            </p:extLst>
          </p:nvPr>
        </p:nvGraphicFramePr>
        <p:xfrm>
          <a:off x="4659574" y="4516043"/>
          <a:ext cx="2133600" cy="1673342"/>
        </p:xfrm>
        <a:graphic>
          <a:graphicData uri="http://schemas.openxmlformats.org/drawingml/2006/table">
            <a:tbl>
              <a:tblPr firstRow="1" bandRow="1">
                <a:tableStyleId>{5C22544A-7EE6-4342-B048-85BDC9FD1C3A}</a:tableStyleId>
              </a:tblPr>
              <a:tblGrid>
                <a:gridCol w="2133600"/>
              </a:tblGrid>
              <a:tr h="413077">
                <a:tc>
                  <a:txBody>
                    <a:bodyPr/>
                    <a:lstStyle/>
                    <a:p>
                      <a:pPr algn="ctr"/>
                      <a:r>
                        <a:rPr lang="en-US" sz="1400" dirty="0" smtClean="0"/>
                        <a:t>Tools/Techniques</a:t>
                      </a:r>
                      <a:endParaRPr lang="en-US" sz="1400" dirty="0"/>
                    </a:p>
                  </a:txBody>
                  <a:tcPr/>
                </a:tc>
              </a:tr>
              <a:tr h="1260265">
                <a:tc>
                  <a:txBody>
                    <a:bodyPr/>
                    <a:lstStyle/>
                    <a:p>
                      <a:r>
                        <a:rPr lang="en-US" sz="1400" dirty="0" smtClean="0"/>
                        <a:t>1) Decomposition</a:t>
                      </a:r>
                    </a:p>
                    <a:p>
                      <a:r>
                        <a:rPr lang="en-US" sz="1400" dirty="0" smtClean="0"/>
                        <a:t>2) Component</a:t>
                      </a:r>
                      <a:r>
                        <a:rPr lang="en-US" sz="1400" baseline="0" dirty="0" smtClean="0"/>
                        <a:t> Planning 3) Templates</a:t>
                      </a:r>
                    </a:p>
                    <a:p>
                      <a:r>
                        <a:rPr lang="en-US" sz="1400" baseline="0" dirty="0" smtClean="0"/>
                        <a:t>4) Expert Judgment </a:t>
                      </a:r>
                    </a:p>
                    <a:p>
                      <a:endParaRPr lang="en-US" sz="1400"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708012102"/>
              </p:ext>
            </p:extLst>
          </p:nvPr>
        </p:nvGraphicFramePr>
        <p:xfrm>
          <a:off x="7174174" y="4516042"/>
          <a:ext cx="2133600" cy="1647979"/>
        </p:xfrm>
        <a:graphic>
          <a:graphicData uri="http://schemas.openxmlformats.org/drawingml/2006/table">
            <a:tbl>
              <a:tblPr firstRow="1" bandRow="1">
                <a:tableStyleId>{5C22544A-7EE6-4342-B048-85BDC9FD1C3A}</a:tableStyleId>
              </a:tblPr>
              <a:tblGrid>
                <a:gridCol w="2133600"/>
              </a:tblGrid>
              <a:tr h="387714">
                <a:tc>
                  <a:txBody>
                    <a:bodyPr/>
                    <a:lstStyle/>
                    <a:p>
                      <a:pPr algn="ctr"/>
                      <a:r>
                        <a:rPr lang="en-US" sz="1400" dirty="0" smtClean="0"/>
                        <a:t>Output</a:t>
                      </a:r>
                      <a:endParaRPr lang="en-US" sz="1400" dirty="0"/>
                    </a:p>
                  </a:txBody>
                  <a:tcPr/>
                </a:tc>
              </a:tr>
              <a:tr h="1260265">
                <a:tc>
                  <a:txBody>
                    <a:bodyPr/>
                    <a:lstStyle/>
                    <a:p>
                      <a:r>
                        <a:rPr lang="en-US" sz="1400" dirty="0" smtClean="0"/>
                        <a:t>1) Activity List</a:t>
                      </a:r>
                    </a:p>
                    <a:p>
                      <a:r>
                        <a:rPr lang="en-US" sz="1400" dirty="0" smtClean="0"/>
                        <a:t>2) Activity Attributes</a:t>
                      </a:r>
                      <a:endParaRPr lang="en-US" sz="1400" baseline="0" dirty="0" smtClean="0"/>
                    </a:p>
                    <a:p>
                      <a:r>
                        <a:rPr lang="en-US" sz="1400" baseline="0" dirty="0" smtClean="0"/>
                        <a:t>3) Milestone List </a:t>
                      </a:r>
                    </a:p>
                    <a:p>
                      <a:endParaRPr lang="en-US" sz="1400" baseline="0" dirty="0" smtClean="0"/>
                    </a:p>
                    <a:p>
                      <a:endParaRPr lang="en-US" sz="1400" dirty="0"/>
                    </a:p>
                  </a:txBody>
                  <a:tcPr/>
                </a:tc>
              </a:tr>
            </a:tbl>
          </a:graphicData>
        </a:graphic>
      </p:graphicFrame>
      <p:sp>
        <p:nvSpPr>
          <p:cNvPr id="12" name="Right Arrow 11"/>
          <p:cNvSpPr/>
          <p:nvPr/>
        </p:nvSpPr>
        <p:spPr>
          <a:xfrm>
            <a:off x="6869374" y="5090082"/>
            <a:ext cx="304800" cy="4145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30136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4" name="Rectangle 3"/>
          <p:cNvSpPr/>
          <p:nvPr/>
        </p:nvSpPr>
        <p:spPr>
          <a:xfrm>
            <a:off x="655093" y="573205"/>
            <a:ext cx="10454185" cy="5669244"/>
          </a:xfrm>
          <a:prstGeom prst="rect">
            <a:avLst/>
          </a:prstGeom>
        </p:spPr>
        <p:txBody>
          <a:bodyPr wrap="square">
            <a:spAutoFit/>
          </a:bodyPr>
          <a:lstStyle/>
          <a:p>
            <a:r>
              <a:rPr lang="en-US" sz="2800" dirty="0" smtClean="0">
                <a:solidFill>
                  <a:schemeClr val="bg1"/>
                </a:solidFill>
              </a:rPr>
              <a:t>An </a:t>
            </a:r>
            <a:r>
              <a:rPr lang="en-US" sz="2800" b="1" dirty="0" smtClean="0">
                <a:solidFill>
                  <a:schemeClr val="bg1"/>
                </a:solidFill>
              </a:rPr>
              <a:t>activity list</a:t>
            </a:r>
            <a:r>
              <a:rPr lang="en-US" sz="2800" dirty="0" smtClean="0">
                <a:solidFill>
                  <a:schemeClr val="bg1"/>
                </a:solidFill>
              </a:rPr>
              <a:t> is a tabulation of activities to be included on a project schedule that includes</a:t>
            </a:r>
          </a:p>
          <a:p>
            <a:endParaRPr lang="en-US" sz="2800" b="1" dirty="0" smtClean="0"/>
          </a:p>
          <a:p>
            <a:r>
              <a:rPr lang="en-US" sz="2400" b="1" dirty="0" smtClean="0"/>
              <a:t>Activity attributes</a:t>
            </a:r>
          </a:p>
          <a:p>
            <a:pPr lvl="1"/>
            <a:r>
              <a:rPr lang="en-US" sz="2400" dirty="0" smtClean="0"/>
              <a:t>Activity attributes are details of project activities which are used to help project planning and scheduling. These details are necessary because they allow the project team not only to understand the work requirements associated with each project activity, but also to consider how activities may impact one another and affect the overall project. </a:t>
            </a:r>
          </a:p>
          <a:p>
            <a:pPr lvl="1"/>
            <a:r>
              <a:rPr lang="en-US" sz="2400" b="1" dirty="0" smtClean="0"/>
              <a:t>activity codes, the specific people involved in the activity, locations for the activity, the time and costs required for completion, etc</a:t>
            </a:r>
            <a:r>
              <a:rPr lang="en-US" sz="2400" dirty="0" smtClean="0"/>
              <a:t>.</a:t>
            </a:r>
          </a:p>
          <a:p>
            <a:pPr>
              <a:lnSpc>
                <a:spcPct val="90000"/>
              </a:lnSpc>
            </a:pPr>
            <a:endParaRPr lang="en-US" sz="2400" dirty="0" smtClean="0"/>
          </a:p>
          <a:p>
            <a:pPr>
              <a:lnSpc>
                <a:spcPct val="90000"/>
              </a:lnSpc>
            </a:pPr>
            <a:r>
              <a:rPr lang="en-US" sz="2400" dirty="0" smtClean="0"/>
              <a:t>A </a:t>
            </a:r>
            <a:r>
              <a:rPr lang="en-US" sz="2400" b="1" dirty="0" smtClean="0"/>
              <a:t>milestone</a:t>
            </a:r>
            <a:r>
              <a:rPr lang="en-US" sz="2400" dirty="0" smtClean="0"/>
              <a:t> is a significant event that normally has deadlines;</a:t>
            </a:r>
          </a:p>
          <a:p>
            <a:pPr lvl="1">
              <a:lnSpc>
                <a:spcPct val="90000"/>
              </a:lnSpc>
            </a:pPr>
            <a:r>
              <a:rPr lang="en-US" sz="2400" dirty="0" smtClean="0"/>
              <a:t>Examples include obtaining customer sign-off on key documents or completion of specific products</a:t>
            </a:r>
            <a:endParaRPr lang="en-US" sz="2400" dirty="0"/>
          </a:p>
        </p:txBody>
      </p:sp>
    </p:spTree>
    <p:extLst>
      <p:ext uri="{BB962C8B-B14F-4D97-AF65-F5344CB8AC3E}">
        <p14:creationId xmlns:p14="http://schemas.microsoft.com/office/powerpoint/2010/main" val="28630136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873458" y="1897039"/>
            <a:ext cx="10126638" cy="4503761"/>
          </a:xfrm>
          <a:prstGeom prst="rect">
            <a:avLst/>
          </a:prstGeom>
          <a:noFill/>
          <a:ln w="9525">
            <a:noFill/>
            <a:miter lim="800000"/>
            <a:headEnd/>
            <a:tailEnd/>
          </a:ln>
        </p:spPr>
      </p:pic>
    </p:spTree>
    <p:extLst>
      <p:ext uri="{BB962C8B-B14F-4D97-AF65-F5344CB8AC3E}">
        <p14:creationId xmlns:p14="http://schemas.microsoft.com/office/powerpoint/2010/main" val="28630136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896" y="620270"/>
            <a:ext cx="11029616" cy="1013800"/>
          </a:xfrm>
        </p:spPr>
        <p:txBody>
          <a:bodyPr/>
          <a:lstStyle/>
          <a:p>
            <a:r>
              <a:rPr lang="en-US" dirty="0" smtClean="0"/>
              <a:t>Sequencing Activities  </a:t>
            </a:r>
            <a:endParaRPr lang="en-US" dirty="0"/>
          </a:p>
        </p:txBody>
      </p:sp>
      <p:sp>
        <p:nvSpPr>
          <p:cNvPr id="5" name="Rectangle 4"/>
          <p:cNvSpPr/>
          <p:nvPr/>
        </p:nvSpPr>
        <p:spPr>
          <a:xfrm>
            <a:off x="846161" y="1965277"/>
            <a:ext cx="9103057" cy="1569660"/>
          </a:xfrm>
          <a:prstGeom prst="rect">
            <a:avLst/>
          </a:prstGeom>
        </p:spPr>
        <p:txBody>
          <a:bodyPr wrap="square">
            <a:spAutoFit/>
          </a:bodyPr>
          <a:lstStyle/>
          <a:p>
            <a:r>
              <a:rPr lang="en-US" sz="2400" dirty="0" smtClean="0"/>
              <a:t>Involves reviewing activities and determining dependencies</a:t>
            </a:r>
          </a:p>
          <a:p>
            <a:r>
              <a:rPr lang="en-US" sz="2400" dirty="0" smtClean="0"/>
              <a:t>A </a:t>
            </a:r>
            <a:r>
              <a:rPr lang="en-US" sz="2400" b="1" dirty="0" smtClean="0"/>
              <a:t>dependency</a:t>
            </a:r>
            <a:r>
              <a:rPr lang="en-US" sz="2400" dirty="0" smtClean="0"/>
              <a:t> or </a:t>
            </a:r>
            <a:r>
              <a:rPr lang="en-US" sz="2400" b="1" dirty="0" smtClean="0"/>
              <a:t>relationship</a:t>
            </a:r>
            <a:r>
              <a:rPr lang="en-US" sz="2400" dirty="0" smtClean="0"/>
              <a:t> is the sequencing of project activities or tasks	</a:t>
            </a:r>
          </a:p>
          <a:p>
            <a:r>
              <a:rPr lang="en-US" sz="2400" dirty="0" smtClean="0"/>
              <a:t>You </a:t>
            </a:r>
            <a:r>
              <a:rPr lang="en-US" sz="2400" i="1" dirty="0" smtClean="0"/>
              <a:t>must</a:t>
            </a:r>
            <a:r>
              <a:rPr lang="en-US" sz="2400" dirty="0" smtClean="0"/>
              <a:t> determine dependencies in order to use critical path analysis</a:t>
            </a:r>
          </a:p>
        </p:txBody>
      </p:sp>
      <p:graphicFrame>
        <p:nvGraphicFramePr>
          <p:cNvPr id="6" name="Table 5"/>
          <p:cNvGraphicFramePr>
            <a:graphicFrameLocks noGrp="1"/>
          </p:cNvGraphicFramePr>
          <p:nvPr>
            <p:extLst>
              <p:ext uri="{D42A27DB-BD31-4B8C-83A1-F6EECF244321}">
                <p14:modId xmlns:p14="http://schemas.microsoft.com/office/powerpoint/2010/main" val="2286061956"/>
              </p:ext>
            </p:extLst>
          </p:nvPr>
        </p:nvGraphicFramePr>
        <p:xfrm>
          <a:off x="1403445" y="4155742"/>
          <a:ext cx="2417928" cy="1868441"/>
        </p:xfrm>
        <a:graphic>
          <a:graphicData uri="http://schemas.openxmlformats.org/drawingml/2006/table">
            <a:tbl>
              <a:tblPr firstRow="1" bandRow="1">
                <a:tableStyleId>{5C22544A-7EE6-4342-B048-85BDC9FD1C3A}</a:tableStyleId>
              </a:tblPr>
              <a:tblGrid>
                <a:gridCol w="2417928"/>
              </a:tblGrid>
              <a:tr h="453143">
                <a:tc>
                  <a:txBody>
                    <a:bodyPr/>
                    <a:lstStyle/>
                    <a:p>
                      <a:pPr algn="ctr"/>
                      <a:r>
                        <a:rPr lang="en-US" sz="1400" dirty="0" smtClean="0"/>
                        <a:t>Input</a:t>
                      </a:r>
                      <a:endParaRPr lang="en-US" sz="1400" dirty="0"/>
                    </a:p>
                  </a:txBody>
                  <a:tcPr/>
                </a:tc>
              </a:tr>
              <a:tr h="1415298">
                <a:tc>
                  <a:txBody>
                    <a:bodyPr/>
                    <a:lstStyle/>
                    <a:p>
                      <a:r>
                        <a:rPr lang="en-US" sz="1400" dirty="0" smtClean="0"/>
                        <a:t>1) Activity List &amp; Attributes</a:t>
                      </a:r>
                    </a:p>
                    <a:p>
                      <a:r>
                        <a:rPr lang="en-US" sz="1400" dirty="0" smtClean="0"/>
                        <a:t>2) Milestone List</a:t>
                      </a:r>
                    </a:p>
                    <a:p>
                      <a:r>
                        <a:rPr lang="en-US" sz="1400" baseline="0" dirty="0" smtClean="0"/>
                        <a:t>3) Scope Statement </a:t>
                      </a:r>
                    </a:p>
                    <a:p>
                      <a:r>
                        <a:rPr lang="en-US" sz="1400" baseline="0" dirty="0" smtClean="0"/>
                        <a:t>4) Org Process Assets</a:t>
                      </a:r>
                      <a:endParaRPr lang="en-US" sz="1400" dirty="0"/>
                    </a:p>
                  </a:txBody>
                  <a:tcPr/>
                </a:tc>
              </a:tr>
            </a:tbl>
          </a:graphicData>
        </a:graphic>
      </p:graphicFrame>
      <p:sp>
        <p:nvSpPr>
          <p:cNvPr id="7" name="Right Arrow 6"/>
          <p:cNvSpPr/>
          <p:nvPr/>
        </p:nvSpPr>
        <p:spPr>
          <a:xfrm>
            <a:off x="3736075" y="4740809"/>
            <a:ext cx="345418" cy="4655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4120038112"/>
              </p:ext>
            </p:extLst>
          </p:nvPr>
        </p:nvGraphicFramePr>
        <p:xfrm>
          <a:off x="4070444" y="4180416"/>
          <a:ext cx="2590637" cy="1879189"/>
        </p:xfrm>
        <a:graphic>
          <a:graphicData uri="http://schemas.openxmlformats.org/drawingml/2006/table">
            <a:tbl>
              <a:tblPr firstRow="1" bandRow="1">
                <a:tableStyleId>{5C22544A-7EE6-4342-B048-85BDC9FD1C3A}</a:tableStyleId>
              </a:tblPr>
              <a:tblGrid>
                <a:gridCol w="2590637"/>
              </a:tblGrid>
              <a:tr h="463892">
                <a:tc>
                  <a:txBody>
                    <a:bodyPr/>
                    <a:lstStyle/>
                    <a:p>
                      <a:pPr algn="ctr"/>
                      <a:r>
                        <a:rPr lang="en-US" sz="1400" dirty="0" smtClean="0"/>
                        <a:t>Tools/Techniques</a:t>
                      </a:r>
                      <a:endParaRPr lang="en-US" sz="1400" dirty="0"/>
                    </a:p>
                  </a:txBody>
                  <a:tcPr/>
                </a:tc>
              </a:tr>
              <a:tr h="1415297">
                <a:tc>
                  <a:txBody>
                    <a:bodyPr/>
                    <a:lstStyle/>
                    <a:p>
                      <a:r>
                        <a:rPr lang="en-US" sz="1400" dirty="0" smtClean="0"/>
                        <a:t>1) Determine Dependency</a:t>
                      </a:r>
                    </a:p>
                    <a:p>
                      <a:r>
                        <a:rPr lang="en-US" sz="1400" dirty="0" smtClean="0"/>
                        <a:t>2) PDM</a:t>
                      </a:r>
                    </a:p>
                    <a:p>
                      <a:r>
                        <a:rPr lang="en-US" sz="1400" baseline="0" dirty="0" smtClean="0"/>
                        <a:t>3) Apply Leads/Lags</a:t>
                      </a:r>
                    </a:p>
                    <a:p>
                      <a:r>
                        <a:rPr lang="en-US" sz="1400" baseline="0" dirty="0" smtClean="0"/>
                        <a:t>4) Schedule Network templates</a:t>
                      </a:r>
                      <a:endParaRPr lang="en-US" sz="1400"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3822315"/>
              </p:ext>
            </p:extLst>
          </p:nvPr>
        </p:nvGraphicFramePr>
        <p:xfrm>
          <a:off x="6889845" y="4180417"/>
          <a:ext cx="2417928" cy="1850706"/>
        </p:xfrm>
        <a:graphic>
          <a:graphicData uri="http://schemas.openxmlformats.org/drawingml/2006/table">
            <a:tbl>
              <a:tblPr firstRow="1" bandRow="1">
                <a:tableStyleId>{5C22544A-7EE6-4342-B048-85BDC9FD1C3A}</a:tableStyleId>
              </a:tblPr>
              <a:tblGrid>
                <a:gridCol w="2417928"/>
              </a:tblGrid>
              <a:tr h="435408">
                <a:tc>
                  <a:txBody>
                    <a:bodyPr/>
                    <a:lstStyle/>
                    <a:p>
                      <a:pPr algn="ctr"/>
                      <a:r>
                        <a:rPr lang="en-US" sz="1400" dirty="0" smtClean="0"/>
                        <a:t>Output</a:t>
                      </a:r>
                      <a:endParaRPr lang="en-US" sz="1400" dirty="0"/>
                    </a:p>
                  </a:txBody>
                  <a:tcPr/>
                </a:tc>
              </a:tr>
              <a:tr h="1415298">
                <a:tc>
                  <a:txBody>
                    <a:bodyPr/>
                    <a:lstStyle/>
                    <a:p>
                      <a:r>
                        <a:rPr lang="en-US" sz="1400" dirty="0" smtClean="0"/>
                        <a:t>1) Project Schedule Network Diagrams</a:t>
                      </a:r>
                    </a:p>
                    <a:p>
                      <a:r>
                        <a:rPr lang="en-US" sz="1400" dirty="0" smtClean="0"/>
                        <a:t>2) Update Project Docs</a:t>
                      </a:r>
                    </a:p>
                    <a:p>
                      <a:endParaRPr lang="en-US" sz="1400" baseline="0" dirty="0" smtClean="0"/>
                    </a:p>
                    <a:p>
                      <a:endParaRPr lang="en-US" sz="1400" dirty="0"/>
                    </a:p>
                  </a:txBody>
                  <a:tcPr/>
                </a:tc>
              </a:tr>
            </a:tbl>
          </a:graphicData>
        </a:graphic>
      </p:graphicFrame>
      <p:sp>
        <p:nvSpPr>
          <p:cNvPr id="10" name="Right Arrow 9"/>
          <p:cNvSpPr/>
          <p:nvPr/>
        </p:nvSpPr>
        <p:spPr>
          <a:xfrm>
            <a:off x="6604379" y="4754457"/>
            <a:ext cx="345418" cy="4655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30136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627796" y="1839887"/>
            <a:ext cx="10795380" cy="4438081"/>
          </a:xfrm>
          <a:prstGeom prst="rect">
            <a:avLst/>
          </a:prstGeom>
          <a:noFill/>
          <a:ln w="9525">
            <a:noFill/>
            <a:miter lim="800000"/>
            <a:headEnd/>
            <a:tailEnd/>
          </a:ln>
        </p:spPr>
      </p:pic>
    </p:spTree>
    <p:extLst>
      <p:ext uri="{BB962C8B-B14F-4D97-AF65-F5344CB8AC3E}">
        <p14:creationId xmlns:p14="http://schemas.microsoft.com/office/powerpoint/2010/main" val="9073835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818867" y="1928813"/>
            <a:ext cx="10577014" cy="4540226"/>
          </a:xfrm>
          <a:prstGeom prst="rect">
            <a:avLst/>
          </a:prstGeom>
          <a:noFill/>
          <a:ln w="9525">
            <a:noFill/>
            <a:miter lim="800000"/>
            <a:headEnd/>
            <a:tailEnd/>
          </a:ln>
        </p:spPr>
      </p:pic>
    </p:spTree>
    <p:extLst>
      <p:ext uri="{BB962C8B-B14F-4D97-AF65-F5344CB8AC3E}">
        <p14:creationId xmlns:p14="http://schemas.microsoft.com/office/powerpoint/2010/main" val="907383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Importance of Project Schedules</a:t>
            </a:r>
            <a:r>
              <a:rPr lang="en-US" dirty="0" smtClean="0"/>
              <a:t> </a:t>
            </a:r>
            <a:endParaRPr lang="en-US" dirty="0"/>
          </a:p>
        </p:txBody>
      </p:sp>
      <p:sp>
        <p:nvSpPr>
          <p:cNvPr id="4" name="TextBox 3"/>
          <p:cNvSpPr txBox="1"/>
          <p:nvPr/>
        </p:nvSpPr>
        <p:spPr>
          <a:xfrm>
            <a:off x="580571" y="1901371"/>
            <a:ext cx="11161486" cy="1569660"/>
          </a:xfrm>
          <a:prstGeom prst="rect">
            <a:avLst/>
          </a:prstGeom>
          <a:noFill/>
        </p:spPr>
        <p:txBody>
          <a:bodyPr wrap="square" rtlCol="0">
            <a:spAutoFit/>
          </a:bodyPr>
          <a:lstStyle/>
          <a:p>
            <a:pPr>
              <a:buFont typeface="Wingdings" pitchFamily="2" charset="2"/>
              <a:buChar char="q"/>
            </a:pPr>
            <a:r>
              <a:rPr lang="en-US" sz="2400" dirty="0" smtClean="0"/>
              <a:t>Managers often cite delivering projects on time as one of their biggest challenges</a:t>
            </a:r>
          </a:p>
          <a:p>
            <a:endParaRPr lang="en-US" sz="2400" dirty="0" smtClean="0"/>
          </a:p>
          <a:p>
            <a:pPr>
              <a:buFont typeface="Wingdings" pitchFamily="2" charset="2"/>
              <a:buChar char="q"/>
            </a:pPr>
            <a:r>
              <a:rPr lang="en-US" sz="2400" dirty="0" smtClean="0"/>
              <a:t>Schedule issues are the main reason for conflicts on projects, especially during the second half of projects</a:t>
            </a:r>
          </a:p>
        </p:txBody>
      </p:sp>
      <p:pic>
        <p:nvPicPr>
          <p:cNvPr id="3" name="Picture 2"/>
          <p:cNvPicPr>
            <a:picLocks noChangeAspect="1" noChangeArrowheads="1"/>
          </p:cNvPicPr>
          <p:nvPr/>
        </p:nvPicPr>
        <p:blipFill>
          <a:blip r:embed="rId2" cstate="print"/>
          <a:srcRect/>
          <a:stretch>
            <a:fillRect/>
          </a:stretch>
        </p:blipFill>
        <p:spPr bwMode="auto">
          <a:xfrm>
            <a:off x="559558" y="3648289"/>
            <a:ext cx="10740788" cy="2834398"/>
          </a:xfrm>
          <a:prstGeom prst="rect">
            <a:avLst/>
          </a:prstGeom>
          <a:noFill/>
          <a:ln w="9525">
            <a:noFill/>
            <a:miter lim="800000"/>
            <a:headEnd/>
            <a:tailEnd/>
          </a:ln>
        </p:spPr>
      </p:pic>
    </p:spTree>
    <p:extLst>
      <p:ext uri="{BB962C8B-B14F-4D97-AF65-F5344CB8AC3E}">
        <p14:creationId xmlns:p14="http://schemas.microsoft.com/office/powerpoint/2010/main" val="20225534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Activity Resources </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846162" y="1821409"/>
            <a:ext cx="10986448" cy="4886467"/>
          </a:xfrm>
          <a:prstGeom prst="rect">
            <a:avLst/>
          </a:prstGeom>
          <a:noFill/>
          <a:ln w="9525">
            <a:noFill/>
            <a:miter lim="800000"/>
            <a:headEnd/>
            <a:tailEnd/>
          </a:ln>
        </p:spPr>
      </p:pic>
    </p:spTree>
    <p:extLst>
      <p:ext uri="{BB962C8B-B14F-4D97-AF65-F5344CB8AC3E}">
        <p14:creationId xmlns:p14="http://schemas.microsoft.com/office/powerpoint/2010/main" val="9073835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0501" y="2197291"/>
            <a:ext cx="10467833" cy="2806922"/>
          </a:xfrm>
          <a:prstGeom prst="rect">
            <a:avLst/>
          </a:prstGeom>
        </p:spPr>
        <p:txBody>
          <a:bodyPr wrap="square">
            <a:spAutoFit/>
          </a:bodyPr>
          <a:lstStyle/>
          <a:p>
            <a:pPr>
              <a:lnSpc>
                <a:spcPct val="90000"/>
              </a:lnSpc>
            </a:pPr>
            <a:r>
              <a:rPr lang="en-US" sz="2800" dirty="0" smtClean="0"/>
              <a:t>Consider important issues in estimating resources</a:t>
            </a:r>
          </a:p>
          <a:p>
            <a:pPr lvl="1">
              <a:lnSpc>
                <a:spcPct val="90000"/>
              </a:lnSpc>
            </a:pPr>
            <a:endParaRPr lang="en-US" sz="2800" dirty="0" smtClean="0"/>
          </a:p>
          <a:p>
            <a:pPr lvl="1">
              <a:lnSpc>
                <a:spcPct val="90000"/>
              </a:lnSpc>
            </a:pPr>
            <a:r>
              <a:rPr lang="en-US" sz="2800" dirty="0" smtClean="0"/>
              <a:t>How difficult will it be to do specific activities on this project?</a:t>
            </a:r>
          </a:p>
          <a:p>
            <a:pPr lvl="1">
              <a:lnSpc>
                <a:spcPct val="90000"/>
              </a:lnSpc>
            </a:pPr>
            <a:endParaRPr lang="en-US" sz="2800" dirty="0" smtClean="0"/>
          </a:p>
          <a:p>
            <a:pPr lvl="1">
              <a:lnSpc>
                <a:spcPct val="90000"/>
              </a:lnSpc>
            </a:pPr>
            <a:r>
              <a:rPr lang="en-US" sz="2800" dirty="0" smtClean="0"/>
              <a:t>What is the organization’s history in doing similar activities?</a:t>
            </a:r>
          </a:p>
          <a:p>
            <a:pPr lvl="1">
              <a:lnSpc>
                <a:spcPct val="90000"/>
              </a:lnSpc>
            </a:pPr>
            <a:endParaRPr lang="en-US" sz="2800" dirty="0" smtClean="0"/>
          </a:p>
          <a:p>
            <a:pPr lvl="1">
              <a:lnSpc>
                <a:spcPct val="90000"/>
              </a:lnSpc>
            </a:pPr>
            <a:r>
              <a:rPr lang="en-US" sz="2800" dirty="0" smtClean="0"/>
              <a:t>Are the required resources available?</a:t>
            </a:r>
            <a:endParaRPr lang="en-US" sz="2800" dirty="0"/>
          </a:p>
        </p:txBody>
      </p:sp>
    </p:spTree>
    <p:extLst>
      <p:ext uri="{BB962C8B-B14F-4D97-AF65-F5344CB8AC3E}">
        <p14:creationId xmlns:p14="http://schemas.microsoft.com/office/powerpoint/2010/main" val="9073835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Duration Estimating </a:t>
            </a:r>
            <a:endParaRPr lang="en-US" dirty="0"/>
          </a:p>
        </p:txBody>
      </p:sp>
      <p:sp>
        <p:nvSpPr>
          <p:cNvPr id="4" name="Rectangle 3"/>
          <p:cNvSpPr/>
          <p:nvPr/>
        </p:nvSpPr>
        <p:spPr>
          <a:xfrm>
            <a:off x="864357" y="2001883"/>
            <a:ext cx="9808191" cy="3539430"/>
          </a:xfrm>
          <a:prstGeom prst="rect">
            <a:avLst/>
          </a:prstGeom>
        </p:spPr>
        <p:txBody>
          <a:bodyPr wrap="square">
            <a:spAutoFit/>
          </a:bodyPr>
          <a:lstStyle/>
          <a:p>
            <a:r>
              <a:rPr lang="en-US" sz="2800" b="1" dirty="0" smtClean="0"/>
              <a:t>Duration vs. Effort</a:t>
            </a:r>
            <a:r>
              <a:rPr lang="en-US" sz="2800" dirty="0" smtClean="0"/>
              <a:t> </a:t>
            </a:r>
          </a:p>
          <a:p>
            <a:endParaRPr lang="en-US" sz="2800" dirty="0" smtClean="0"/>
          </a:p>
          <a:p>
            <a:r>
              <a:rPr lang="en-US" sz="2800" dirty="0" smtClean="0"/>
              <a:t>People doing the work should help create estimates, and an expert should review them</a:t>
            </a:r>
          </a:p>
          <a:p>
            <a:endParaRPr lang="en-US" sz="2800" dirty="0" smtClean="0"/>
          </a:p>
          <a:p>
            <a:r>
              <a:rPr lang="en-US" sz="2800" dirty="0" smtClean="0"/>
              <a:t>Instead of providing activity estimates as a discrete number, such as four weeks, it’s often helpful to create a </a:t>
            </a:r>
            <a:r>
              <a:rPr lang="en-US" sz="2800" b="1" dirty="0" smtClean="0"/>
              <a:t>three-point estimate</a:t>
            </a:r>
          </a:p>
          <a:p>
            <a:endParaRPr lang="en-US" sz="2800" b="1" dirty="0"/>
          </a:p>
        </p:txBody>
      </p:sp>
    </p:spTree>
    <p:extLst>
      <p:ext uri="{BB962C8B-B14F-4D97-AF65-F5344CB8AC3E}">
        <p14:creationId xmlns:p14="http://schemas.microsoft.com/office/powerpoint/2010/main" val="9073835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59557" y="1942439"/>
            <a:ext cx="11013743" cy="4524315"/>
          </a:xfrm>
          <a:prstGeom prst="rect">
            <a:avLst/>
          </a:prstGeom>
        </p:spPr>
        <p:txBody>
          <a:bodyPr wrap="square">
            <a:spAutoFit/>
          </a:bodyPr>
          <a:lstStyle/>
          <a:p>
            <a:pPr>
              <a:lnSpc>
                <a:spcPct val="90000"/>
              </a:lnSpc>
            </a:pPr>
            <a:r>
              <a:rPr lang="en-US" sz="2800" dirty="0" smtClean="0"/>
              <a:t>Stable Activities</a:t>
            </a:r>
          </a:p>
          <a:p>
            <a:pPr lvl="1">
              <a:lnSpc>
                <a:spcPct val="90000"/>
              </a:lnSpc>
            </a:pPr>
            <a:r>
              <a:rPr lang="en-US" sz="2800" dirty="0" smtClean="0"/>
              <a:t>straightforward estimating</a:t>
            </a:r>
          </a:p>
          <a:p>
            <a:pPr lvl="1">
              <a:lnSpc>
                <a:spcPct val="90000"/>
              </a:lnSpc>
            </a:pPr>
            <a:endParaRPr lang="en-US" sz="2000" dirty="0" smtClean="0"/>
          </a:p>
          <a:p>
            <a:pPr>
              <a:lnSpc>
                <a:spcPct val="90000"/>
              </a:lnSpc>
            </a:pPr>
            <a:r>
              <a:rPr lang="en-US" sz="2800" dirty="0" smtClean="0"/>
              <a:t>Dependent Activities </a:t>
            </a:r>
          </a:p>
          <a:p>
            <a:pPr lvl="1">
              <a:lnSpc>
                <a:spcPct val="90000"/>
              </a:lnSpc>
            </a:pPr>
            <a:r>
              <a:rPr lang="en-US" sz="2800" dirty="0" smtClean="0"/>
              <a:t>amount needed for testing is dependent on a successful test or unsuccessful test.</a:t>
            </a:r>
          </a:p>
          <a:p>
            <a:pPr lvl="1">
              <a:lnSpc>
                <a:spcPct val="90000"/>
              </a:lnSpc>
            </a:pPr>
            <a:r>
              <a:rPr lang="en-US" sz="2800" dirty="0" smtClean="0"/>
              <a:t>3-point estimates or analogous work well.</a:t>
            </a:r>
          </a:p>
          <a:p>
            <a:pPr lvl="1">
              <a:lnSpc>
                <a:spcPct val="90000"/>
              </a:lnSpc>
            </a:pPr>
            <a:endParaRPr lang="en-US" sz="2000" dirty="0" smtClean="0"/>
          </a:p>
          <a:p>
            <a:pPr>
              <a:lnSpc>
                <a:spcPct val="90000"/>
              </a:lnSpc>
            </a:pPr>
            <a:r>
              <a:rPr lang="en-US" sz="2800" dirty="0" smtClean="0"/>
              <a:t>Uncertain Activities</a:t>
            </a:r>
          </a:p>
          <a:p>
            <a:pPr lvl="1">
              <a:lnSpc>
                <a:spcPct val="90000"/>
              </a:lnSpc>
            </a:pPr>
            <a:r>
              <a:rPr lang="en-US" sz="2800" dirty="0" smtClean="0"/>
              <a:t>No previous precedence (complex projects)</a:t>
            </a:r>
          </a:p>
          <a:p>
            <a:pPr lvl="1">
              <a:lnSpc>
                <a:spcPct val="90000"/>
              </a:lnSpc>
            </a:pPr>
            <a:r>
              <a:rPr lang="en-US" sz="2800" dirty="0" smtClean="0"/>
              <a:t>Start with 3-point estimate to set boundaries then use analogous to set actual estimate</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21954" y="2047165"/>
            <a:ext cx="1724301" cy="1146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7383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the Schedule</a:t>
            </a:r>
            <a:endParaRPr lang="en-US" dirty="0"/>
          </a:p>
        </p:txBody>
      </p:sp>
      <p:sp>
        <p:nvSpPr>
          <p:cNvPr id="5" name="TextBox 4"/>
          <p:cNvSpPr txBox="1"/>
          <p:nvPr/>
        </p:nvSpPr>
        <p:spPr>
          <a:xfrm>
            <a:off x="532263" y="2074460"/>
            <a:ext cx="10795379" cy="1031051"/>
          </a:xfrm>
          <a:prstGeom prst="rect">
            <a:avLst/>
          </a:prstGeom>
          <a:noFill/>
        </p:spPr>
        <p:txBody>
          <a:bodyPr wrap="square" rtlCol="0">
            <a:spAutoFit/>
          </a:bodyPr>
          <a:lstStyle/>
          <a:p>
            <a:r>
              <a:rPr lang="en-US" sz="2100" b="1" dirty="0" smtClean="0"/>
              <a:t> </a:t>
            </a:r>
          </a:p>
          <a:p>
            <a:endParaRPr lang="en-US" sz="2000" b="1" dirty="0" smtClean="0"/>
          </a:p>
          <a:p>
            <a:endParaRPr lang="en-US" sz="2000" b="1" dirty="0"/>
          </a:p>
        </p:txBody>
      </p:sp>
      <p:sp>
        <p:nvSpPr>
          <p:cNvPr id="11" name="Rectangle 10"/>
          <p:cNvSpPr/>
          <p:nvPr/>
        </p:nvSpPr>
        <p:spPr>
          <a:xfrm>
            <a:off x="423081" y="1985302"/>
            <a:ext cx="10604310" cy="757130"/>
          </a:xfrm>
          <a:prstGeom prst="rect">
            <a:avLst/>
          </a:prstGeom>
        </p:spPr>
        <p:txBody>
          <a:bodyPr wrap="square">
            <a:spAutoFit/>
          </a:bodyPr>
          <a:lstStyle/>
          <a:p>
            <a:pPr>
              <a:lnSpc>
                <a:spcPct val="90000"/>
              </a:lnSpc>
            </a:pPr>
            <a:r>
              <a:rPr lang="en-US" sz="2400" dirty="0" smtClean="0"/>
              <a:t>Ultimate goal is to create a realistic project schedule that provides a basis for monitoring project progress for the time dimension of the project</a:t>
            </a:r>
          </a:p>
        </p:txBody>
      </p:sp>
      <p:pic>
        <p:nvPicPr>
          <p:cNvPr id="1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4777" y="2702258"/>
            <a:ext cx="8598089" cy="387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73835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2263" y="2074460"/>
            <a:ext cx="10795379" cy="1031051"/>
          </a:xfrm>
          <a:prstGeom prst="rect">
            <a:avLst/>
          </a:prstGeom>
          <a:noFill/>
        </p:spPr>
        <p:txBody>
          <a:bodyPr wrap="square" rtlCol="0">
            <a:spAutoFit/>
          </a:bodyPr>
          <a:lstStyle/>
          <a:p>
            <a:r>
              <a:rPr lang="en-US" sz="2100" b="1" dirty="0" smtClean="0"/>
              <a:t> </a:t>
            </a:r>
          </a:p>
          <a:p>
            <a:endParaRPr lang="en-US" sz="2000" b="1" dirty="0" smtClean="0"/>
          </a:p>
          <a:p>
            <a:endParaRPr lang="en-US" sz="2000" b="1" dirty="0"/>
          </a:p>
        </p:txBody>
      </p:sp>
      <p:sp>
        <p:nvSpPr>
          <p:cNvPr id="10" name="Rectangle 9"/>
          <p:cNvSpPr/>
          <p:nvPr/>
        </p:nvSpPr>
        <p:spPr>
          <a:xfrm>
            <a:off x="550460" y="1985303"/>
            <a:ext cx="10981898" cy="1089529"/>
          </a:xfrm>
          <a:prstGeom prst="rect">
            <a:avLst/>
          </a:prstGeom>
        </p:spPr>
        <p:txBody>
          <a:bodyPr wrap="square">
            <a:spAutoFit/>
          </a:bodyPr>
          <a:lstStyle/>
          <a:p>
            <a:pPr>
              <a:lnSpc>
                <a:spcPct val="90000"/>
              </a:lnSpc>
            </a:pPr>
            <a:r>
              <a:rPr lang="en-US" sz="2400" b="1" dirty="0" smtClean="0"/>
              <a:t>Gantt charts</a:t>
            </a:r>
            <a:r>
              <a:rPr lang="en-US" sz="2400" dirty="0" smtClean="0"/>
              <a:t> provide a standard format for displaying project schedule information by listing project activities and their corresponding start and finish dates in a calendar format</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5651" y="2756848"/>
            <a:ext cx="9568218" cy="3917598"/>
          </a:xfrm>
          <a:prstGeom prst="rect">
            <a:avLst/>
          </a:prstGeom>
        </p:spPr>
      </p:pic>
    </p:spTree>
    <p:extLst>
      <p:ext uri="{BB962C8B-B14F-4D97-AF65-F5344CB8AC3E}">
        <p14:creationId xmlns:p14="http://schemas.microsoft.com/office/powerpoint/2010/main" val="9073835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2263" y="2074460"/>
            <a:ext cx="10795379" cy="1031051"/>
          </a:xfrm>
          <a:prstGeom prst="rect">
            <a:avLst/>
          </a:prstGeom>
          <a:noFill/>
        </p:spPr>
        <p:txBody>
          <a:bodyPr wrap="square" rtlCol="0">
            <a:spAutoFit/>
          </a:bodyPr>
          <a:lstStyle/>
          <a:p>
            <a:r>
              <a:rPr lang="en-US" sz="2100" b="1" dirty="0" smtClean="0"/>
              <a:t> </a:t>
            </a:r>
          </a:p>
          <a:p>
            <a:endParaRPr lang="en-US" sz="2000" b="1" dirty="0" smtClean="0"/>
          </a:p>
          <a:p>
            <a:endParaRPr lang="en-US" sz="2000" b="1" dirty="0"/>
          </a:p>
        </p:txBody>
      </p:sp>
      <p:pic>
        <p:nvPicPr>
          <p:cNvPr id="8194" name="Picture 2"/>
          <p:cNvPicPr>
            <a:picLocks noChangeAspect="1" noChangeArrowheads="1"/>
          </p:cNvPicPr>
          <p:nvPr/>
        </p:nvPicPr>
        <p:blipFill>
          <a:blip r:embed="rId2" cstate="print"/>
          <a:srcRect/>
          <a:stretch>
            <a:fillRect/>
          </a:stretch>
        </p:blipFill>
        <p:spPr bwMode="auto">
          <a:xfrm>
            <a:off x="777922" y="1897039"/>
            <a:ext cx="10208526" cy="4694830"/>
          </a:xfrm>
          <a:prstGeom prst="rect">
            <a:avLst/>
          </a:prstGeom>
          <a:noFill/>
          <a:ln w="9525">
            <a:noFill/>
            <a:miter lim="800000"/>
            <a:headEnd/>
            <a:tailEnd/>
          </a:ln>
        </p:spPr>
      </p:pic>
    </p:spTree>
    <p:extLst>
      <p:ext uri="{BB962C8B-B14F-4D97-AF65-F5344CB8AC3E}">
        <p14:creationId xmlns:p14="http://schemas.microsoft.com/office/powerpoint/2010/main" val="9073835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2263" y="2074460"/>
            <a:ext cx="10795379" cy="1031051"/>
          </a:xfrm>
          <a:prstGeom prst="rect">
            <a:avLst/>
          </a:prstGeom>
          <a:noFill/>
        </p:spPr>
        <p:txBody>
          <a:bodyPr wrap="square" rtlCol="0">
            <a:spAutoFit/>
          </a:bodyPr>
          <a:lstStyle/>
          <a:p>
            <a:r>
              <a:rPr lang="en-US" sz="2100" b="1" dirty="0" smtClean="0"/>
              <a:t> </a:t>
            </a:r>
          </a:p>
          <a:p>
            <a:endParaRPr lang="en-US" sz="2000" b="1" dirty="0" smtClean="0"/>
          </a:p>
          <a:p>
            <a:endParaRPr lang="en-US" sz="2000" b="1" dirty="0"/>
          </a:p>
        </p:txBody>
      </p:sp>
      <p:sp>
        <p:nvSpPr>
          <p:cNvPr id="7" name="Rectangle 6"/>
          <p:cNvSpPr/>
          <p:nvPr/>
        </p:nvSpPr>
        <p:spPr>
          <a:xfrm>
            <a:off x="518670" y="2097922"/>
            <a:ext cx="9539729" cy="523220"/>
          </a:xfrm>
          <a:prstGeom prst="rect">
            <a:avLst/>
          </a:prstGeom>
        </p:spPr>
        <p:txBody>
          <a:bodyPr wrap="square">
            <a:spAutoFit/>
          </a:bodyPr>
          <a:lstStyle/>
          <a:p>
            <a:r>
              <a:rPr lang="en-US" sz="2800" b="1" dirty="0" smtClean="0"/>
              <a:t>Project Time Management Techniques</a:t>
            </a:r>
            <a:endParaRPr lang="en-US" sz="2800" b="1" dirty="0"/>
          </a:p>
        </p:txBody>
      </p:sp>
      <p:sp>
        <p:nvSpPr>
          <p:cNvPr id="8" name="Rectangle 7"/>
          <p:cNvSpPr/>
          <p:nvPr/>
        </p:nvSpPr>
        <p:spPr>
          <a:xfrm>
            <a:off x="400334" y="2789914"/>
            <a:ext cx="11268501" cy="3046988"/>
          </a:xfrm>
          <a:prstGeom prst="rect">
            <a:avLst/>
          </a:prstGeom>
        </p:spPr>
        <p:txBody>
          <a:bodyPr wrap="square">
            <a:spAutoFit/>
          </a:bodyPr>
          <a:lstStyle/>
          <a:p>
            <a:r>
              <a:rPr lang="en-US" sz="2800" dirty="0" smtClean="0"/>
              <a:t> </a:t>
            </a:r>
            <a:r>
              <a:rPr lang="en-US" sz="2800" u="sng" dirty="0" smtClean="0"/>
              <a:t>Critical Path Method:</a:t>
            </a:r>
          </a:p>
          <a:p>
            <a:pPr>
              <a:lnSpc>
                <a:spcPct val="90000"/>
              </a:lnSpc>
            </a:pPr>
            <a:endParaRPr lang="en-US" sz="2400" b="1" dirty="0" smtClean="0"/>
          </a:p>
          <a:p>
            <a:pPr>
              <a:lnSpc>
                <a:spcPct val="90000"/>
              </a:lnSpc>
            </a:pPr>
            <a:r>
              <a:rPr lang="en-US" sz="2400" b="1" dirty="0" smtClean="0"/>
              <a:t>CPM</a:t>
            </a:r>
            <a:r>
              <a:rPr lang="en-US" sz="2400" dirty="0" smtClean="0"/>
              <a:t> is a network diagramming technique used to predict total project duration</a:t>
            </a:r>
          </a:p>
          <a:p>
            <a:pPr lvl="1">
              <a:lnSpc>
                <a:spcPct val="90000"/>
              </a:lnSpc>
            </a:pPr>
            <a:endParaRPr lang="en-US" sz="2400" dirty="0" smtClean="0"/>
          </a:p>
          <a:p>
            <a:pPr lvl="1">
              <a:lnSpc>
                <a:spcPct val="90000"/>
              </a:lnSpc>
            </a:pPr>
            <a:r>
              <a:rPr lang="en-US" sz="2400" dirty="0" smtClean="0"/>
              <a:t>A </a:t>
            </a:r>
            <a:r>
              <a:rPr lang="en-US" sz="2400" b="1" dirty="0" smtClean="0"/>
              <a:t>critical path</a:t>
            </a:r>
            <a:r>
              <a:rPr lang="en-US" sz="2400" dirty="0" smtClean="0"/>
              <a:t> for a project is the series of activities that determines the </a:t>
            </a:r>
            <a:r>
              <a:rPr lang="en-US" sz="2400" i="1" dirty="0" smtClean="0"/>
              <a:t>earliest time</a:t>
            </a:r>
            <a:r>
              <a:rPr lang="en-US" sz="2400" dirty="0" smtClean="0"/>
              <a:t> by which the project can be completed</a:t>
            </a:r>
          </a:p>
          <a:p>
            <a:endParaRPr lang="en-US" sz="2800" dirty="0" smtClean="0"/>
          </a:p>
          <a:p>
            <a:r>
              <a:rPr lang="en-US" sz="2800" dirty="0" smtClean="0"/>
              <a:t> </a:t>
            </a:r>
            <a:endParaRPr lang="en-US" sz="2800" dirty="0"/>
          </a:p>
        </p:txBody>
      </p:sp>
    </p:spTree>
    <p:extLst>
      <p:ext uri="{BB962C8B-B14F-4D97-AF65-F5344CB8AC3E}">
        <p14:creationId xmlns:p14="http://schemas.microsoft.com/office/powerpoint/2010/main" val="9073835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Cpm</a:t>
            </a:r>
            <a:r>
              <a:rPr lang="en-US" dirty="0" smtClean="0"/>
              <a:t>  &amp; pert</a:t>
            </a:r>
            <a:endParaRPr lang="en-US" dirty="0"/>
          </a:p>
        </p:txBody>
      </p:sp>
      <p:sp>
        <p:nvSpPr>
          <p:cNvPr id="4" name="Rectangle 3"/>
          <p:cNvSpPr/>
          <p:nvPr/>
        </p:nvSpPr>
        <p:spPr>
          <a:xfrm>
            <a:off x="520263" y="2119150"/>
            <a:ext cx="11461530" cy="4401205"/>
          </a:xfrm>
          <a:prstGeom prst="rect">
            <a:avLst/>
          </a:prstGeom>
        </p:spPr>
        <p:txBody>
          <a:bodyPr wrap="square">
            <a:spAutoFit/>
          </a:bodyPr>
          <a:lstStyle/>
          <a:p>
            <a:r>
              <a:rPr lang="en-US" sz="2800" dirty="0" smtClean="0"/>
              <a:t>CPM (Critical Path Method) is used to assist the project manager in scheduling the activities (i.e., when should each activity start). It assumes that activity durations are known with certainty. </a:t>
            </a:r>
          </a:p>
          <a:p>
            <a:r>
              <a:rPr lang="en-US" sz="2800" dirty="0" smtClean="0"/>
              <a:t>PERT (Program Evaluation and Review Technique) is used to assist in project scheduling similar to CPM. However, PERT assumes that activity durations are random variables (i.e., probabilistic)</a:t>
            </a:r>
          </a:p>
          <a:p>
            <a:r>
              <a:rPr lang="en-US" sz="2800" dirty="0" smtClean="0"/>
              <a:t>A </a:t>
            </a:r>
            <a:r>
              <a:rPr lang="en-US" sz="2800" b="1" dirty="0" smtClean="0"/>
              <a:t>network diagram</a:t>
            </a:r>
            <a:r>
              <a:rPr lang="en-US" sz="2800" dirty="0" smtClean="0"/>
              <a:t> is a schematic display of the logical relationships among, or sequencing of, project activities</a:t>
            </a:r>
          </a:p>
          <a:p>
            <a:endParaRPr lang="en-US" sz="2800" dirty="0" smtClean="0"/>
          </a:p>
          <a:p>
            <a:r>
              <a:rPr lang="en-US" sz="2800" dirty="0" smtClean="0"/>
              <a:t>Two main formats are the arrow and precedence diagramming methods</a:t>
            </a:r>
          </a:p>
        </p:txBody>
      </p:sp>
    </p:spTree>
    <p:extLst>
      <p:ext uri="{BB962C8B-B14F-4D97-AF65-F5344CB8AC3E}">
        <p14:creationId xmlns:p14="http://schemas.microsoft.com/office/powerpoint/2010/main" val="28630136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6" name="Rectangle 5"/>
          <p:cNvSpPr/>
          <p:nvPr/>
        </p:nvSpPr>
        <p:spPr>
          <a:xfrm>
            <a:off x="632345" y="2027661"/>
            <a:ext cx="10067499" cy="461665"/>
          </a:xfrm>
          <a:prstGeom prst="rect">
            <a:avLst/>
          </a:prstGeom>
        </p:spPr>
        <p:txBody>
          <a:bodyPr wrap="square">
            <a:spAutoFit/>
          </a:bodyPr>
          <a:lstStyle/>
          <a:p>
            <a:r>
              <a:rPr lang="en-US" sz="2400" b="1" dirty="0" smtClean="0"/>
              <a:t>Activity-on-arrow (AOA) or Arrow Diagramming Method (ADM)</a:t>
            </a:r>
            <a:endParaRPr lang="en-US" sz="2400" b="1" dirty="0"/>
          </a:p>
        </p:txBody>
      </p:sp>
      <p:sp>
        <p:nvSpPr>
          <p:cNvPr id="7" name="Rectangle 6"/>
          <p:cNvSpPr/>
          <p:nvPr/>
        </p:nvSpPr>
        <p:spPr>
          <a:xfrm>
            <a:off x="659641" y="2544253"/>
            <a:ext cx="10845421" cy="1200329"/>
          </a:xfrm>
          <a:prstGeom prst="rect">
            <a:avLst/>
          </a:prstGeom>
        </p:spPr>
        <p:txBody>
          <a:bodyPr wrap="square">
            <a:spAutoFit/>
          </a:bodyPr>
          <a:lstStyle/>
          <a:p>
            <a:r>
              <a:rPr lang="en-US" sz="2400" dirty="0" smtClean="0"/>
              <a:t>Activities are represented by arrows</a:t>
            </a:r>
          </a:p>
          <a:p>
            <a:r>
              <a:rPr lang="en-US" sz="2400" dirty="0" smtClean="0"/>
              <a:t>Nodes or circles are the starting and ending points of activities</a:t>
            </a:r>
          </a:p>
          <a:p>
            <a:r>
              <a:rPr lang="en-US" sz="2400" dirty="0" smtClean="0"/>
              <a:t>Can only show finish-to-start dependencies</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2073" y="3739485"/>
            <a:ext cx="9089408" cy="2797791"/>
          </a:xfrm>
          <a:prstGeom prst="rect">
            <a:avLst/>
          </a:prstGeom>
        </p:spPr>
      </p:pic>
    </p:spTree>
    <p:extLst>
      <p:ext uri="{BB962C8B-B14F-4D97-AF65-F5344CB8AC3E}">
        <p14:creationId xmlns:p14="http://schemas.microsoft.com/office/powerpoint/2010/main" val="907383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491319" y="2129051"/>
            <a:ext cx="10481481" cy="4080681"/>
          </a:xfrm>
          <a:prstGeom prst="rect">
            <a:avLst/>
          </a:prstGeom>
          <a:noFill/>
          <a:ln w="9525">
            <a:noFill/>
            <a:miter lim="800000"/>
            <a:headEnd/>
            <a:tailEnd/>
          </a:ln>
        </p:spPr>
      </p:pic>
    </p:spTree>
    <p:extLst>
      <p:ext uri="{BB962C8B-B14F-4D97-AF65-F5344CB8AC3E}">
        <p14:creationId xmlns:p14="http://schemas.microsoft.com/office/powerpoint/2010/main" val="2364854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1228299" y="2088107"/>
            <a:ext cx="9526137" cy="4299045"/>
          </a:xfrm>
          <a:prstGeom prst="rect">
            <a:avLst/>
          </a:prstGeom>
          <a:noFill/>
          <a:ln w="9525">
            <a:noFill/>
            <a:miter lim="800000"/>
            <a:headEnd/>
            <a:tailEnd/>
          </a:ln>
        </p:spPr>
      </p:pic>
    </p:spTree>
    <p:extLst>
      <p:ext uri="{BB962C8B-B14F-4D97-AF65-F5344CB8AC3E}">
        <p14:creationId xmlns:p14="http://schemas.microsoft.com/office/powerpoint/2010/main" val="9073835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2263" y="2074460"/>
            <a:ext cx="10795379" cy="1031051"/>
          </a:xfrm>
          <a:prstGeom prst="rect">
            <a:avLst/>
          </a:prstGeom>
          <a:noFill/>
        </p:spPr>
        <p:txBody>
          <a:bodyPr wrap="square" rtlCol="0">
            <a:spAutoFit/>
          </a:bodyPr>
          <a:lstStyle/>
          <a:p>
            <a:r>
              <a:rPr lang="en-US" sz="2100" b="1" dirty="0" smtClean="0"/>
              <a:t> </a:t>
            </a:r>
          </a:p>
          <a:p>
            <a:endParaRPr lang="en-US" sz="2000" b="1" dirty="0" smtClean="0"/>
          </a:p>
          <a:p>
            <a:endParaRPr lang="en-US" sz="2000" b="1"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199" y="1786720"/>
            <a:ext cx="10639567" cy="4682319"/>
          </a:xfrm>
          <a:prstGeom prst="rect">
            <a:avLst/>
          </a:prstGeom>
        </p:spPr>
      </p:pic>
    </p:spTree>
    <p:extLst>
      <p:ext uri="{BB962C8B-B14F-4D97-AF65-F5344CB8AC3E}">
        <p14:creationId xmlns:p14="http://schemas.microsoft.com/office/powerpoint/2010/main" val="907383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2263" y="2074460"/>
            <a:ext cx="10795379" cy="1031051"/>
          </a:xfrm>
          <a:prstGeom prst="rect">
            <a:avLst/>
          </a:prstGeom>
          <a:noFill/>
        </p:spPr>
        <p:txBody>
          <a:bodyPr wrap="square" rtlCol="0">
            <a:spAutoFit/>
          </a:bodyPr>
          <a:lstStyle/>
          <a:p>
            <a:r>
              <a:rPr lang="en-US" sz="2100" b="1" dirty="0" smtClean="0"/>
              <a:t> </a:t>
            </a:r>
          </a:p>
          <a:p>
            <a:endParaRPr lang="en-US" sz="2000" b="1" dirty="0" smtClean="0"/>
          </a:p>
          <a:p>
            <a:endParaRPr lang="en-US" sz="2000" b="1" dirty="0"/>
          </a:p>
        </p:txBody>
      </p:sp>
      <p:sp>
        <p:nvSpPr>
          <p:cNvPr id="6" name="Rectangle 5"/>
          <p:cNvSpPr/>
          <p:nvPr/>
        </p:nvSpPr>
        <p:spPr>
          <a:xfrm>
            <a:off x="750627" y="1859340"/>
            <a:ext cx="10249469" cy="3785652"/>
          </a:xfrm>
          <a:prstGeom prst="rect">
            <a:avLst/>
          </a:prstGeom>
        </p:spPr>
        <p:txBody>
          <a:bodyPr wrap="square">
            <a:spAutoFit/>
          </a:bodyPr>
          <a:lstStyle/>
          <a:p>
            <a:r>
              <a:rPr lang="en-US" sz="2400" b="1" dirty="0" smtClean="0"/>
              <a:t>Techniques for shortening schedules</a:t>
            </a:r>
          </a:p>
          <a:p>
            <a:pPr lvl="1"/>
            <a:r>
              <a:rPr lang="en-US" sz="2400" dirty="0" smtClean="0"/>
              <a:t>Crashing</a:t>
            </a:r>
            <a:r>
              <a:rPr lang="en-US" sz="2400" i="1" dirty="0" smtClean="0"/>
              <a:t> </a:t>
            </a:r>
            <a:r>
              <a:rPr lang="en-US" sz="2400" dirty="0" smtClean="0"/>
              <a:t>Activities</a:t>
            </a:r>
          </a:p>
          <a:p>
            <a:pPr lvl="1"/>
            <a:r>
              <a:rPr lang="en-US" sz="2400" dirty="0" smtClean="0"/>
              <a:t>Fast tracking Activities</a:t>
            </a:r>
          </a:p>
          <a:p>
            <a:pPr lvl="1"/>
            <a:endParaRPr lang="en-US" sz="2400" b="1" dirty="0" smtClean="0"/>
          </a:p>
          <a:p>
            <a:r>
              <a:rPr lang="en-US" sz="2400" b="1" dirty="0" smtClean="0"/>
              <a:t>Updating Critical Path</a:t>
            </a:r>
          </a:p>
          <a:p>
            <a:pPr lvl="1"/>
            <a:r>
              <a:rPr lang="en-US" sz="2400" dirty="0" smtClean="0"/>
              <a:t>Continually update project schedule information to meet time goals for a project</a:t>
            </a:r>
          </a:p>
          <a:p>
            <a:pPr lvl="1"/>
            <a:r>
              <a:rPr lang="en-US" sz="2400" dirty="0" smtClean="0"/>
              <a:t>Critical path can change as you enter actual start and finish dates</a:t>
            </a:r>
          </a:p>
          <a:p>
            <a:pPr lvl="1"/>
            <a:r>
              <a:rPr lang="en-US" sz="2400" dirty="0" smtClean="0"/>
              <a:t>If you know the project completion date will slip, negotiate with the project sponsor</a:t>
            </a:r>
            <a:endParaRPr lang="en-US" sz="2400" dirty="0"/>
          </a:p>
        </p:txBody>
      </p:sp>
    </p:spTree>
    <p:extLst>
      <p:ext uri="{BB962C8B-B14F-4D97-AF65-F5344CB8AC3E}">
        <p14:creationId xmlns:p14="http://schemas.microsoft.com/office/powerpoint/2010/main" val="9073835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2263" y="2074460"/>
            <a:ext cx="10795379" cy="1031051"/>
          </a:xfrm>
          <a:prstGeom prst="rect">
            <a:avLst/>
          </a:prstGeom>
          <a:noFill/>
        </p:spPr>
        <p:txBody>
          <a:bodyPr wrap="square" rtlCol="0">
            <a:spAutoFit/>
          </a:bodyPr>
          <a:lstStyle/>
          <a:p>
            <a:r>
              <a:rPr lang="en-US" sz="2100" b="1" dirty="0" smtClean="0"/>
              <a:t> </a:t>
            </a:r>
          </a:p>
          <a:p>
            <a:endParaRPr lang="en-US" sz="2000" b="1" dirty="0" smtClean="0"/>
          </a:p>
          <a:p>
            <a:endParaRPr lang="en-US" sz="2000" b="1" dirty="0"/>
          </a:p>
        </p:txBody>
      </p:sp>
      <p:sp>
        <p:nvSpPr>
          <p:cNvPr id="6" name="Rectangle 5"/>
          <p:cNvSpPr/>
          <p:nvPr/>
        </p:nvSpPr>
        <p:spPr>
          <a:xfrm>
            <a:off x="582402" y="1961445"/>
            <a:ext cx="10963604" cy="461665"/>
          </a:xfrm>
          <a:prstGeom prst="rect">
            <a:avLst/>
          </a:prstGeom>
        </p:spPr>
        <p:txBody>
          <a:bodyPr wrap="square">
            <a:spAutoFit/>
          </a:bodyPr>
          <a:lstStyle/>
          <a:p>
            <a:r>
              <a:rPr lang="en-US" sz="2400" b="1" dirty="0" smtClean="0"/>
              <a:t>Program Evaluation and Review Technique (PERT)</a:t>
            </a:r>
            <a:endParaRPr lang="en-US" sz="2400" b="1" dirty="0"/>
          </a:p>
        </p:txBody>
      </p:sp>
      <p:sp>
        <p:nvSpPr>
          <p:cNvPr id="7" name="Rectangle 6"/>
          <p:cNvSpPr/>
          <p:nvPr/>
        </p:nvSpPr>
        <p:spPr>
          <a:xfrm>
            <a:off x="627799" y="2546050"/>
            <a:ext cx="10235820" cy="3582519"/>
          </a:xfrm>
          <a:prstGeom prst="rect">
            <a:avLst/>
          </a:prstGeom>
        </p:spPr>
        <p:txBody>
          <a:bodyPr wrap="square">
            <a:spAutoFit/>
          </a:bodyPr>
          <a:lstStyle/>
          <a:p>
            <a:r>
              <a:rPr lang="en-US" sz="2300" b="1" dirty="0" smtClean="0"/>
              <a:t>PERT</a:t>
            </a:r>
            <a:r>
              <a:rPr lang="en-US" sz="2300" dirty="0" smtClean="0"/>
              <a:t> is a network analysis technique used to estimate project duration when there is a high degree of uncertainty about the individual activity duration estimates</a:t>
            </a:r>
          </a:p>
          <a:p>
            <a:pPr>
              <a:lnSpc>
                <a:spcPct val="90000"/>
              </a:lnSpc>
            </a:pPr>
            <a:r>
              <a:rPr lang="en-US" sz="2300" dirty="0" smtClean="0"/>
              <a:t>PERT weighted average</a:t>
            </a:r>
            <a:r>
              <a:rPr lang="en-US" sz="2300" b="1" dirty="0" smtClean="0"/>
              <a:t> =  </a:t>
            </a:r>
            <a:r>
              <a:rPr lang="en-US" sz="2300" u="sng" dirty="0" smtClean="0"/>
              <a:t>optimistic time + 4X most likely time + pessimistic time</a:t>
            </a:r>
            <a:endParaRPr lang="en-US" sz="2300" dirty="0" smtClean="0"/>
          </a:p>
          <a:p>
            <a:pPr algn="ctr">
              <a:lnSpc>
                <a:spcPct val="90000"/>
              </a:lnSpc>
              <a:buFontTx/>
              <a:buNone/>
            </a:pPr>
            <a:r>
              <a:rPr lang="en-US" sz="2300" dirty="0" smtClean="0"/>
              <a:t>6</a:t>
            </a:r>
          </a:p>
          <a:p>
            <a:pPr>
              <a:lnSpc>
                <a:spcPct val="90000"/>
              </a:lnSpc>
              <a:buFontTx/>
              <a:buNone/>
            </a:pPr>
            <a:r>
              <a:rPr lang="en-US" sz="2300" dirty="0" smtClean="0"/>
              <a:t>Example:  What days should be included for the following activity:</a:t>
            </a:r>
          </a:p>
          <a:p>
            <a:pPr>
              <a:lnSpc>
                <a:spcPct val="90000"/>
              </a:lnSpc>
              <a:buFontTx/>
              <a:buNone/>
            </a:pPr>
            <a:endParaRPr lang="en-US" sz="2300" dirty="0" smtClean="0"/>
          </a:p>
          <a:p>
            <a:pPr>
              <a:lnSpc>
                <a:spcPct val="90000"/>
              </a:lnSpc>
              <a:buFontTx/>
              <a:buNone/>
            </a:pPr>
            <a:r>
              <a:rPr lang="en-US" sz="2300" dirty="0" smtClean="0"/>
              <a:t>Activity A:</a:t>
            </a:r>
          </a:p>
          <a:p>
            <a:pPr>
              <a:lnSpc>
                <a:spcPct val="90000"/>
              </a:lnSpc>
              <a:buFontTx/>
              <a:buNone/>
            </a:pPr>
            <a:r>
              <a:rPr lang="en-US" sz="2300" dirty="0" smtClean="0"/>
              <a:t>Optimistic Estimate = 8 days</a:t>
            </a:r>
          </a:p>
          <a:p>
            <a:pPr>
              <a:lnSpc>
                <a:spcPct val="90000"/>
              </a:lnSpc>
              <a:buFontTx/>
              <a:buNone/>
            </a:pPr>
            <a:r>
              <a:rPr lang="en-US" sz="2300" dirty="0" smtClean="0"/>
              <a:t>Most Likely Estimate = 10 days</a:t>
            </a:r>
          </a:p>
          <a:p>
            <a:pPr>
              <a:lnSpc>
                <a:spcPct val="90000"/>
              </a:lnSpc>
              <a:buFontTx/>
              <a:buNone/>
            </a:pPr>
            <a:r>
              <a:rPr lang="en-US" sz="2300" dirty="0" smtClean="0"/>
              <a:t>Pessimistic Estimate = 24 days</a:t>
            </a:r>
          </a:p>
          <a:p>
            <a:pPr algn="ctr">
              <a:lnSpc>
                <a:spcPct val="90000"/>
              </a:lnSpc>
              <a:buFontTx/>
              <a:buNone/>
            </a:pPr>
            <a:endParaRPr lang="en-US" dirty="0" smtClean="0"/>
          </a:p>
        </p:txBody>
      </p:sp>
    </p:spTree>
    <p:extLst>
      <p:ext uri="{BB962C8B-B14F-4D97-AF65-F5344CB8AC3E}">
        <p14:creationId xmlns:p14="http://schemas.microsoft.com/office/powerpoint/2010/main" val="9073835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a:bodyPr>
          <a:lstStyle/>
          <a:p>
            <a:r>
              <a:rPr lang="en-US" dirty="0" smtClean="0"/>
              <a:t>Controlling the Schedule</a:t>
            </a:r>
          </a:p>
        </p:txBody>
      </p:sp>
      <p:sp>
        <p:nvSpPr>
          <p:cNvPr id="57347" name="Rectangle 3"/>
          <p:cNvSpPr>
            <a:spLocks noGrp="1" noChangeArrowheads="1"/>
          </p:cNvSpPr>
          <p:nvPr>
            <p:ph idx="1"/>
          </p:nvPr>
        </p:nvSpPr>
        <p:spPr>
          <a:xfrm>
            <a:off x="239594" y="1845861"/>
            <a:ext cx="11470185" cy="3981734"/>
          </a:xfrm>
        </p:spPr>
        <p:txBody>
          <a:bodyPr/>
          <a:lstStyle/>
          <a:p>
            <a:pPr>
              <a:lnSpc>
                <a:spcPct val="90000"/>
              </a:lnSpc>
            </a:pPr>
            <a:r>
              <a:rPr lang="en-US" sz="2400" dirty="0" smtClean="0"/>
              <a:t>Goals are to know the status of the schedule, influence factors that cause schedule changes, determine that the schedule has changed, and manage changes when they occur</a:t>
            </a:r>
          </a:p>
          <a:p>
            <a:pPr lvl="1">
              <a:lnSpc>
                <a:spcPct val="90000"/>
              </a:lnSpc>
            </a:pPr>
            <a:endParaRPr lang="en-US" sz="2000" dirty="0" smtClean="0"/>
          </a:p>
          <a:p>
            <a:pPr>
              <a:lnSpc>
                <a:spcPct val="90000"/>
              </a:lnSpc>
            </a:pPr>
            <a:r>
              <a:rPr lang="en-US" sz="2400" dirty="0" smtClean="0"/>
              <a:t>Reality Checks on Schedule</a:t>
            </a:r>
          </a:p>
          <a:p>
            <a:pPr lvl="1"/>
            <a:r>
              <a:rPr lang="en-US" sz="2000" dirty="0"/>
              <a:t>First review the draft schedule or estimated completion date in the project charter</a:t>
            </a:r>
          </a:p>
          <a:p>
            <a:pPr lvl="1"/>
            <a:r>
              <a:rPr lang="en-US" sz="2000" dirty="0"/>
              <a:t>Prepare a more detailed schedule with the </a:t>
            </a:r>
            <a:r>
              <a:rPr lang="en-US" sz="2000" dirty="0" smtClean="0"/>
              <a:t>team</a:t>
            </a:r>
            <a:endParaRPr lang="en-US" sz="2000" dirty="0"/>
          </a:p>
          <a:p>
            <a:pPr lvl="1"/>
            <a:r>
              <a:rPr lang="en-US" sz="2000" dirty="0"/>
              <a:t>Make sure the schedule is realistic and followed</a:t>
            </a:r>
          </a:p>
          <a:p>
            <a:pPr lvl="1"/>
            <a:r>
              <a:rPr lang="en-US" sz="2000" dirty="0"/>
              <a:t>Alert top management well in advance if there are schedule </a:t>
            </a:r>
            <a:r>
              <a:rPr lang="en-US" sz="2000" dirty="0" smtClean="0"/>
              <a:t>problems</a:t>
            </a:r>
            <a:endParaRPr lang="en-US" dirty="0" smtClean="0"/>
          </a:p>
          <a:p>
            <a:pPr>
              <a:lnSpc>
                <a:spcPct val="90000"/>
              </a:lnSpc>
            </a:pPr>
            <a:endParaRPr lang="en-US" dirty="0" smtClean="0"/>
          </a:p>
        </p:txBody>
      </p:sp>
      <p:sp>
        <p:nvSpPr>
          <p:cNvPr id="6" name="Slide Number Placeholder 5"/>
          <p:cNvSpPr>
            <a:spLocks noGrp="1"/>
          </p:cNvSpPr>
          <p:nvPr>
            <p:ph type="sldNum" sz="quarter" idx="12"/>
          </p:nvPr>
        </p:nvSpPr>
        <p:spPr/>
        <p:txBody>
          <a:bodyPr/>
          <a:lstStyle/>
          <a:p>
            <a:pPr>
              <a:defRPr/>
            </a:pPr>
            <a:fld id="{B0240E2E-B66C-4064-B91E-500EEA5DF79B}" type="slidenum">
              <a:rPr lang="en-US" smtClean="0"/>
              <a:pPr>
                <a:defRPr/>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68573" y="605359"/>
            <a:ext cx="10668000" cy="1143000"/>
          </a:xfrm>
        </p:spPr>
        <p:txBody>
          <a:bodyPr/>
          <a:lstStyle/>
          <a:p>
            <a:r>
              <a:rPr lang="en-US" dirty="0" smtClean="0"/>
              <a:t>Schedule Control Suggestions</a:t>
            </a:r>
          </a:p>
        </p:txBody>
      </p:sp>
      <p:sp>
        <p:nvSpPr>
          <p:cNvPr id="56323" name="Rectangle 3"/>
          <p:cNvSpPr>
            <a:spLocks noGrp="1" noChangeArrowheads="1"/>
          </p:cNvSpPr>
          <p:nvPr>
            <p:ph idx="1"/>
          </p:nvPr>
        </p:nvSpPr>
        <p:spPr/>
        <p:txBody>
          <a:bodyPr>
            <a:normAutofit/>
          </a:bodyPr>
          <a:lstStyle/>
          <a:p>
            <a:r>
              <a:rPr lang="en-US" sz="2800" dirty="0" smtClean="0"/>
              <a:t>Perform reality checks on schedules</a:t>
            </a:r>
          </a:p>
          <a:p>
            <a:r>
              <a:rPr lang="en-US" sz="2800" dirty="0" smtClean="0"/>
              <a:t>Allow for contingencies</a:t>
            </a:r>
          </a:p>
          <a:p>
            <a:r>
              <a:rPr lang="en-US" sz="2800" dirty="0" smtClean="0"/>
              <a:t>Don’t plan for everyone to work at 100% capacity all the time</a:t>
            </a:r>
          </a:p>
          <a:p>
            <a:r>
              <a:rPr lang="en-US" sz="2800" dirty="0" smtClean="0"/>
              <a:t>Hold progress meetings with stakeholders and be clear and honest in communicating schedule issues</a:t>
            </a:r>
          </a:p>
        </p:txBody>
      </p:sp>
      <p:sp>
        <p:nvSpPr>
          <p:cNvPr id="6" name="Slide Number Placeholder 5"/>
          <p:cNvSpPr>
            <a:spLocks noGrp="1"/>
          </p:cNvSpPr>
          <p:nvPr>
            <p:ph type="sldNum" sz="quarter" idx="12"/>
          </p:nvPr>
        </p:nvSpPr>
        <p:spPr/>
        <p:txBody>
          <a:bodyPr/>
          <a:lstStyle/>
          <a:p>
            <a:pPr>
              <a:defRPr/>
            </a:pPr>
            <a:fld id="{B0C1A858-5023-4926-B9FF-652E1A710FDE}" type="slidenum">
              <a:rPr lang="en-US" smtClean="0"/>
              <a:pPr>
                <a:defRPr/>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504967" y="918949"/>
            <a:ext cx="11074400" cy="792162"/>
          </a:xfrm>
        </p:spPr>
        <p:txBody>
          <a:bodyPr/>
          <a:lstStyle/>
          <a:p>
            <a:r>
              <a:rPr lang="en-US" dirty="0" smtClean="0"/>
              <a:t>Chapter Summary</a:t>
            </a:r>
          </a:p>
        </p:txBody>
      </p:sp>
      <p:sp>
        <p:nvSpPr>
          <p:cNvPr id="63491" name="Rectangle 3"/>
          <p:cNvSpPr>
            <a:spLocks noGrp="1" noChangeArrowheads="1"/>
          </p:cNvSpPr>
          <p:nvPr>
            <p:ph idx="1"/>
          </p:nvPr>
        </p:nvSpPr>
        <p:spPr>
          <a:xfrm>
            <a:off x="288119" y="1965277"/>
            <a:ext cx="11277600" cy="4451445"/>
          </a:xfrm>
        </p:spPr>
        <p:txBody>
          <a:bodyPr>
            <a:normAutofit/>
          </a:bodyPr>
          <a:lstStyle/>
          <a:p>
            <a:pPr>
              <a:lnSpc>
                <a:spcPct val="90000"/>
              </a:lnSpc>
            </a:pPr>
            <a:r>
              <a:rPr lang="en-US" sz="2400" dirty="0" smtClean="0"/>
              <a:t>Project time management is often cited as the main source of conflict on projects, and most IT projects exceed time estimates</a:t>
            </a:r>
          </a:p>
          <a:p>
            <a:pPr>
              <a:lnSpc>
                <a:spcPct val="90000"/>
              </a:lnSpc>
            </a:pPr>
            <a:r>
              <a:rPr lang="en-US" sz="2400" dirty="0" smtClean="0"/>
              <a:t>Main processes include</a:t>
            </a:r>
          </a:p>
          <a:p>
            <a:pPr lvl="1">
              <a:lnSpc>
                <a:spcPct val="90000"/>
              </a:lnSpc>
            </a:pPr>
            <a:r>
              <a:rPr lang="en-US" sz="2000" dirty="0" smtClean="0"/>
              <a:t>Plan schedule management</a:t>
            </a:r>
          </a:p>
          <a:p>
            <a:pPr lvl="1">
              <a:lnSpc>
                <a:spcPct val="90000"/>
              </a:lnSpc>
            </a:pPr>
            <a:r>
              <a:rPr lang="en-US" sz="2000" dirty="0" smtClean="0"/>
              <a:t>Define activities</a:t>
            </a:r>
          </a:p>
          <a:p>
            <a:pPr lvl="1">
              <a:lnSpc>
                <a:spcPct val="90000"/>
              </a:lnSpc>
            </a:pPr>
            <a:r>
              <a:rPr lang="en-US" sz="2000" dirty="0" smtClean="0"/>
              <a:t>Sequence activities</a:t>
            </a:r>
          </a:p>
          <a:p>
            <a:pPr lvl="1">
              <a:lnSpc>
                <a:spcPct val="90000"/>
              </a:lnSpc>
            </a:pPr>
            <a:r>
              <a:rPr lang="en-US" sz="2000" dirty="0" smtClean="0"/>
              <a:t>Estimate activity resources</a:t>
            </a:r>
          </a:p>
          <a:p>
            <a:pPr lvl="1">
              <a:lnSpc>
                <a:spcPct val="90000"/>
              </a:lnSpc>
            </a:pPr>
            <a:r>
              <a:rPr lang="en-US" sz="2000" dirty="0" smtClean="0"/>
              <a:t>Estimate activity durations</a:t>
            </a:r>
          </a:p>
          <a:p>
            <a:pPr lvl="1">
              <a:lnSpc>
                <a:spcPct val="90000"/>
              </a:lnSpc>
            </a:pPr>
            <a:r>
              <a:rPr lang="en-US" sz="2000" dirty="0" smtClean="0"/>
              <a:t>Develop schedule</a:t>
            </a:r>
          </a:p>
          <a:p>
            <a:pPr lvl="1">
              <a:lnSpc>
                <a:spcPct val="90000"/>
              </a:lnSpc>
            </a:pPr>
            <a:r>
              <a:rPr lang="en-US" sz="2000" dirty="0" smtClean="0"/>
              <a:t>Control schedule</a:t>
            </a:r>
          </a:p>
        </p:txBody>
      </p:sp>
      <p:sp>
        <p:nvSpPr>
          <p:cNvPr id="6" name="Slide Number Placeholder 5"/>
          <p:cNvSpPr>
            <a:spLocks noGrp="1"/>
          </p:cNvSpPr>
          <p:nvPr>
            <p:ph type="sldNum" sz="quarter" idx="12"/>
          </p:nvPr>
        </p:nvSpPr>
        <p:spPr/>
        <p:txBody>
          <a:bodyPr/>
          <a:lstStyle/>
          <a:p>
            <a:pPr>
              <a:defRPr/>
            </a:pPr>
            <a:fld id="{169144F6-8D6B-43D0-ACD9-CBCF47EB473B}" type="slidenum">
              <a:rPr lang="en-US" smtClean="0"/>
              <a:pPr>
                <a:defRPr/>
              </a:pPr>
              <a:t>36</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736DFF2F-E6B3-4D54-850F-F81564AC9BF1}" type="slidenum">
              <a:rPr lang="en-US"/>
              <a:pPr/>
              <a:t>4</a:t>
            </a:fld>
            <a:endParaRPr lang="en-US"/>
          </a:p>
        </p:txBody>
      </p:sp>
      <p:sp>
        <p:nvSpPr>
          <p:cNvPr id="38914" name="Rectangle 2"/>
          <p:cNvSpPr>
            <a:spLocks noGrp="1" noRot="1" noChangeArrowheads="1"/>
          </p:cNvSpPr>
          <p:nvPr>
            <p:ph type="title"/>
          </p:nvPr>
        </p:nvSpPr>
        <p:spPr/>
        <p:txBody>
          <a:bodyPr/>
          <a:lstStyle/>
          <a:p>
            <a:r>
              <a:rPr lang="en-US" sz="4000"/>
              <a:t>Work Breakdown Structure (WBS)</a:t>
            </a:r>
          </a:p>
        </p:txBody>
      </p:sp>
      <p:sp>
        <p:nvSpPr>
          <p:cNvPr id="38915" name="Rectangle 3"/>
          <p:cNvSpPr>
            <a:spLocks noGrp="1" noChangeArrowheads="1"/>
          </p:cNvSpPr>
          <p:nvPr>
            <p:ph type="body" idx="1"/>
          </p:nvPr>
        </p:nvSpPr>
        <p:spPr/>
        <p:txBody>
          <a:bodyPr/>
          <a:lstStyle/>
          <a:p>
            <a:pPr>
              <a:lnSpc>
                <a:spcPct val="90000"/>
              </a:lnSpc>
            </a:pPr>
            <a:r>
              <a:rPr lang="en-US" sz="3600" dirty="0"/>
              <a:t>A detailed, hierarchical (from general to specific) tree structure of deliverables and tasks that need to be performed to complete a project.</a:t>
            </a:r>
          </a:p>
          <a:p>
            <a:pPr>
              <a:lnSpc>
                <a:spcPct val="90000"/>
              </a:lnSpc>
            </a:pPr>
            <a:r>
              <a:rPr lang="en-US" sz="3600" dirty="0"/>
              <a:t>Purpose: to identify actual tasks to be done in a project. Serves as basis for project planning</a:t>
            </a:r>
            <a:r>
              <a:rPr lang="en-US" sz="3600" dirty="0" smtClean="0"/>
              <a:t>.</a:t>
            </a:r>
            <a:endParaRPr lang="en-US" sz="36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8914"/>
                                        </p:tgtEl>
                                        <p:attrNameLst>
                                          <p:attrName>style.visibility</p:attrName>
                                        </p:attrNameLst>
                                      </p:cBhvr>
                                      <p:to>
                                        <p:strVal val="visible"/>
                                      </p:to>
                                    </p:set>
                                    <p:animEffect transition="in" filter="fade">
                                      <p:cBhvr>
                                        <p:cTn id="7" dur="2000"/>
                                        <p:tgtEl>
                                          <p:spTgt spid="38914"/>
                                        </p:tgtEl>
                                      </p:cBhvr>
                                    </p:animEffect>
                                    <p:anim calcmode="lin" valueType="num">
                                      <p:cBhvr>
                                        <p:cTn id="8" dur="2000" fill="hold"/>
                                        <p:tgtEl>
                                          <p:spTgt spid="38914"/>
                                        </p:tgtEl>
                                        <p:attrNameLst>
                                          <p:attrName>ppt_x</p:attrName>
                                        </p:attrNameLst>
                                      </p:cBhvr>
                                      <p:tavLst>
                                        <p:tav tm="0">
                                          <p:val>
                                            <p:strVal val="#ppt_x"/>
                                          </p:val>
                                        </p:tav>
                                        <p:tav tm="100000">
                                          <p:val>
                                            <p:strVal val="#ppt_x"/>
                                          </p:val>
                                        </p:tav>
                                      </p:tavLst>
                                    </p:anim>
                                    <p:anim calcmode="lin" valueType="num">
                                      <p:cBhvr>
                                        <p:cTn id="9" dur="2000" fill="hold"/>
                                        <p:tgtEl>
                                          <p:spTgt spid="38914"/>
                                        </p:tgtEl>
                                        <p:attrNameLst>
                                          <p:attrName>ppt_y</p:attrName>
                                        </p:attrNameLst>
                                      </p:cBhvr>
                                      <p:tavLst>
                                        <p:tav tm="0">
                                          <p:val>
                                            <p:strVal val="#ppt_y+.1"/>
                                          </p:val>
                                        </p:tav>
                                        <p:tav tm="100000">
                                          <p:val>
                                            <p:strVal val="#ppt_y"/>
                                          </p:val>
                                        </p:tav>
                                      </p:tavLst>
                                    </p:anim>
                                  </p:childTnLst>
                                </p:cTn>
                              </p:par>
                            </p:childTnLst>
                          </p:cTn>
                        </p:par>
                        <p:par>
                          <p:cTn id="10" fill="hold">
                            <p:stCondLst>
                              <p:cond delay="2000"/>
                            </p:stCondLst>
                            <p:childTnLst>
                              <p:par>
                                <p:cTn id="11" presetID="47" presetClass="entr" presetSubtype="0" fill="hold" nodeType="afterEffect">
                                  <p:stCondLst>
                                    <p:cond delay="0"/>
                                  </p:stCondLst>
                                  <p:childTnLst>
                                    <p:set>
                                      <p:cBhvr>
                                        <p:cTn id="12" dur="1" fill="hold">
                                          <p:stCondLst>
                                            <p:cond delay="0"/>
                                          </p:stCondLst>
                                        </p:cTn>
                                        <p:tgtEl>
                                          <p:spTgt spid="38915">
                                            <p:txEl>
                                              <p:pRg st="0" end="0"/>
                                            </p:txEl>
                                          </p:spTgt>
                                        </p:tgtEl>
                                        <p:attrNameLst>
                                          <p:attrName>style.visibility</p:attrName>
                                        </p:attrNameLst>
                                      </p:cBhvr>
                                      <p:to>
                                        <p:strVal val="visible"/>
                                      </p:to>
                                    </p:set>
                                    <p:animEffect transition="in" filter="fade">
                                      <p:cBhvr>
                                        <p:cTn id="13" dur="2000"/>
                                        <p:tgtEl>
                                          <p:spTgt spid="38915">
                                            <p:txEl>
                                              <p:pRg st="0" end="0"/>
                                            </p:txEl>
                                          </p:spTgt>
                                        </p:tgtEl>
                                      </p:cBhvr>
                                    </p:animEffect>
                                    <p:anim calcmode="lin" valueType="num">
                                      <p:cBhvr>
                                        <p:cTn id="14" dur="2000" fill="hold"/>
                                        <p:tgtEl>
                                          <p:spTgt spid="38915">
                                            <p:txEl>
                                              <p:pRg st="0" end="0"/>
                                            </p:txEl>
                                          </p:spTgt>
                                        </p:tgtEl>
                                        <p:attrNameLst>
                                          <p:attrName>ppt_x</p:attrName>
                                        </p:attrNameLst>
                                      </p:cBhvr>
                                      <p:tavLst>
                                        <p:tav tm="0">
                                          <p:val>
                                            <p:strVal val="#ppt_x"/>
                                          </p:val>
                                        </p:tav>
                                        <p:tav tm="100000">
                                          <p:val>
                                            <p:strVal val="#ppt_x"/>
                                          </p:val>
                                        </p:tav>
                                      </p:tavLst>
                                    </p:anim>
                                    <p:anim calcmode="lin" valueType="num">
                                      <p:cBhvr>
                                        <p:cTn id="15" dur="2000" fill="hold"/>
                                        <p:tgtEl>
                                          <p:spTgt spid="38915">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4000"/>
                            </p:stCondLst>
                            <p:childTnLst>
                              <p:par>
                                <p:cTn id="17" presetID="47" presetClass="entr" presetSubtype="0" fill="hold" nodeType="afterEffect">
                                  <p:stCondLst>
                                    <p:cond delay="0"/>
                                  </p:stCondLst>
                                  <p:childTnLst>
                                    <p:set>
                                      <p:cBhvr>
                                        <p:cTn id="18" dur="1" fill="hold">
                                          <p:stCondLst>
                                            <p:cond delay="0"/>
                                          </p:stCondLst>
                                        </p:cTn>
                                        <p:tgtEl>
                                          <p:spTgt spid="38915">
                                            <p:txEl>
                                              <p:pRg st="1" end="1"/>
                                            </p:txEl>
                                          </p:spTgt>
                                        </p:tgtEl>
                                        <p:attrNameLst>
                                          <p:attrName>style.visibility</p:attrName>
                                        </p:attrNameLst>
                                      </p:cBhvr>
                                      <p:to>
                                        <p:strVal val="visible"/>
                                      </p:to>
                                    </p:set>
                                    <p:animEffect transition="in" filter="fade">
                                      <p:cBhvr>
                                        <p:cTn id="19" dur="2000"/>
                                        <p:tgtEl>
                                          <p:spTgt spid="38915">
                                            <p:txEl>
                                              <p:pRg st="1" end="1"/>
                                            </p:txEl>
                                          </p:spTgt>
                                        </p:tgtEl>
                                      </p:cBhvr>
                                    </p:animEffect>
                                    <p:anim calcmode="lin" valueType="num">
                                      <p:cBhvr>
                                        <p:cTn id="20" dur="2000" fill="hold"/>
                                        <p:tgtEl>
                                          <p:spTgt spid="38915">
                                            <p:txEl>
                                              <p:pRg st="1" end="1"/>
                                            </p:txEl>
                                          </p:spTgt>
                                        </p:tgtEl>
                                        <p:attrNameLst>
                                          <p:attrName>ppt_x</p:attrName>
                                        </p:attrNameLst>
                                      </p:cBhvr>
                                      <p:tavLst>
                                        <p:tav tm="0">
                                          <p:val>
                                            <p:strVal val="#ppt_x"/>
                                          </p:val>
                                        </p:tav>
                                        <p:tav tm="100000">
                                          <p:val>
                                            <p:strVal val="#ppt_x"/>
                                          </p:val>
                                        </p:tav>
                                      </p:tavLst>
                                    </p:anim>
                                    <p:anim calcmode="lin" valueType="num">
                                      <p:cBhvr>
                                        <p:cTn id="21" dur="2000" fill="hold"/>
                                        <p:tgtEl>
                                          <p:spTgt spid="3891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93974C8A-A4B6-4615-B1B4-FF19F043D8DA}" type="slidenum">
              <a:rPr lang="en-US"/>
              <a:pPr/>
              <a:t>5</a:t>
            </a:fld>
            <a:endParaRPr lang="en-US"/>
          </a:p>
        </p:txBody>
      </p:sp>
      <p:sp>
        <p:nvSpPr>
          <p:cNvPr id="86018" name="Rectangle 2"/>
          <p:cNvSpPr>
            <a:spLocks noGrp="1" noRot="1" noChangeArrowheads="1"/>
          </p:cNvSpPr>
          <p:nvPr>
            <p:ph type="title"/>
          </p:nvPr>
        </p:nvSpPr>
        <p:spPr/>
        <p:txBody>
          <a:bodyPr/>
          <a:lstStyle/>
          <a:p>
            <a:r>
              <a:rPr lang="en-US"/>
              <a:t>Work Breakdown Structure</a:t>
            </a:r>
          </a:p>
        </p:txBody>
      </p:sp>
      <p:sp>
        <p:nvSpPr>
          <p:cNvPr id="86019" name="Rectangle 3"/>
          <p:cNvSpPr>
            <a:spLocks noGrp="1" noChangeArrowheads="1"/>
          </p:cNvSpPr>
          <p:nvPr>
            <p:ph type="body" idx="1"/>
          </p:nvPr>
        </p:nvSpPr>
        <p:spPr/>
        <p:txBody>
          <a:bodyPr/>
          <a:lstStyle/>
          <a:p>
            <a:pPr marL="739775" indent="-739775"/>
            <a:r>
              <a:rPr lang="en-US"/>
              <a:t>Identify the major task categories</a:t>
            </a:r>
          </a:p>
          <a:p>
            <a:pPr marL="739775" indent="-739775"/>
            <a:r>
              <a:rPr lang="en-US"/>
              <a:t>Identify </a:t>
            </a:r>
            <a:r>
              <a:rPr lang="en-US" sz="2400"/>
              <a:t>sub</a:t>
            </a:r>
            <a:r>
              <a:rPr lang="en-US"/>
              <a:t>-tasks, and </a:t>
            </a:r>
            <a:r>
              <a:rPr lang="en-US" sz="1600"/>
              <a:t>sub</a:t>
            </a:r>
            <a:r>
              <a:rPr lang="en-US"/>
              <a:t>-</a:t>
            </a:r>
            <a:r>
              <a:rPr lang="en-US" sz="2400"/>
              <a:t>sub</a:t>
            </a:r>
            <a:r>
              <a:rPr lang="en-US"/>
              <a:t>-tasks</a:t>
            </a:r>
          </a:p>
          <a:p>
            <a:pPr marL="739775" indent="-739775"/>
            <a:r>
              <a:rPr lang="en-US"/>
              <a:t>Use verb-noun to imply action to something</a:t>
            </a:r>
          </a:p>
          <a:p>
            <a:pPr marL="1139825" lvl="1"/>
            <a:r>
              <a:rPr lang="en-US"/>
              <a:t>Example: Getting up in the morning</a:t>
            </a:r>
          </a:p>
          <a:p>
            <a:pPr marL="1482725" lvl="2"/>
            <a:r>
              <a:rPr lang="en-US"/>
              <a:t>Hit snooze button</a:t>
            </a:r>
          </a:p>
          <a:p>
            <a:pPr marL="1482725" lvl="2"/>
            <a:r>
              <a:rPr lang="en-US"/>
              <a:t>Hit snooze button again</a:t>
            </a:r>
          </a:p>
          <a:p>
            <a:pPr marL="1482725" lvl="2"/>
            <a:r>
              <a:rPr lang="en-US"/>
              <a:t>Get outa bed</a:t>
            </a:r>
          </a:p>
          <a:p>
            <a:pPr marL="1482725" lvl="2"/>
            <a:r>
              <a:rPr lang="en-US"/>
              <a:t>Avoid dog</a:t>
            </a:r>
          </a:p>
          <a:p>
            <a:pPr marL="1482725" lvl="2"/>
            <a:r>
              <a:rPr lang="en-US"/>
              <a:t>Go to bathroom…</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A66B109E-C826-4053-93BB-7AA3CC471A7D}" type="slidenum">
              <a:rPr lang="en-US"/>
              <a:pPr/>
              <a:t>6</a:t>
            </a:fld>
            <a:endParaRPr lang="en-US"/>
          </a:p>
        </p:txBody>
      </p:sp>
      <p:sp>
        <p:nvSpPr>
          <p:cNvPr id="88066" name="Rectangle 2"/>
          <p:cNvSpPr>
            <a:spLocks noGrp="1" noRot="1" noChangeArrowheads="1"/>
          </p:cNvSpPr>
          <p:nvPr>
            <p:ph type="title"/>
          </p:nvPr>
        </p:nvSpPr>
        <p:spPr/>
        <p:txBody>
          <a:bodyPr/>
          <a:lstStyle/>
          <a:p>
            <a:r>
              <a:rPr lang="en-US"/>
              <a:t>Create WBS</a:t>
            </a:r>
          </a:p>
        </p:txBody>
      </p:sp>
      <p:sp>
        <p:nvSpPr>
          <p:cNvPr id="88067" name="Rectangle 3"/>
          <p:cNvSpPr>
            <a:spLocks noGrp="1" noChangeArrowheads="1"/>
          </p:cNvSpPr>
          <p:nvPr>
            <p:ph type="body" idx="1"/>
          </p:nvPr>
        </p:nvSpPr>
        <p:spPr/>
        <p:txBody>
          <a:bodyPr/>
          <a:lstStyle/>
          <a:p>
            <a:pPr marL="739775" indent="-739775"/>
            <a:r>
              <a:rPr lang="en-US"/>
              <a:t>Decomposition of project deliverables and activities into smaller, more manageable parts</a:t>
            </a:r>
          </a:p>
          <a:p>
            <a:pPr marL="739775" indent="-739775"/>
            <a:r>
              <a:rPr lang="en-US"/>
              <a:t>The lowest level in WBS is a </a:t>
            </a:r>
            <a:r>
              <a:rPr lang="en-US" b="1"/>
              <a:t>Work Package</a:t>
            </a:r>
            <a:r>
              <a:rPr lang="en-US"/>
              <a:t> based on Statement Of Work (</a:t>
            </a:r>
            <a:r>
              <a:rPr lang="en-US" b="1"/>
              <a:t>SOW</a:t>
            </a:r>
            <a:r>
              <a:rPr lang="en-US"/>
              <a:t>)</a:t>
            </a:r>
          </a:p>
          <a:p>
            <a:pPr marL="739775" indent="-739775"/>
            <a:r>
              <a:rPr lang="en-US"/>
              <a:t>Needs to be </a:t>
            </a:r>
            <a:r>
              <a:rPr lang="en-US" b="1"/>
              <a:t>S.M.A.R.T</a:t>
            </a:r>
            <a:r>
              <a:rPr lang="en-US"/>
              <a:t> (Specific, Measurable, Attainable, Realistic, Timely)</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FC7BFF1D-F0C0-431F-AF7F-FA9911E93269}" type="slidenum">
              <a:rPr lang="en-US"/>
              <a:pPr/>
              <a:t>7</a:t>
            </a:fld>
            <a:endParaRPr lang="en-US"/>
          </a:p>
        </p:txBody>
      </p:sp>
      <p:sp>
        <p:nvSpPr>
          <p:cNvPr id="123906" name="Rectangle 2"/>
          <p:cNvSpPr>
            <a:spLocks noGrp="1" noRot="1" noChangeArrowheads="1"/>
          </p:cNvSpPr>
          <p:nvPr>
            <p:ph type="title"/>
          </p:nvPr>
        </p:nvSpPr>
        <p:spPr/>
        <p:txBody>
          <a:bodyPr/>
          <a:lstStyle/>
          <a:p>
            <a:r>
              <a:rPr lang="en-US"/>
              <a:t>Work Breakdown Structure</a:t>
            </a:r>
          </a:p>
        </p:txBody>
      </p:sp>
      <p:graphicFrame>
        <p:nvGraphicFramePr>
          <p:cNvPr id="2" name="Diagram 1"/>
          <p:cNvGraphicFramePr/>
          <p:nvPr/>
        </p:nvGraphicFramePr>
        <p:xfrm>
          <a:off x="304800" y="1600201"/>
          <a:ext cx="11684000" cy="4530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3976" name="Rectangle 72"/>
          <p:cNvSpPr>
            <a:spLocks noChangeArrowheads="1"/>
          </p:cNvSpPr>
          <p:nvPr/>
        </p:nvSpPr>
        <p:spPr bwMode="auto">
          <a:xfrm>
            <a:off x="0" y="2057400"/>
            <a:ext cx="12192000" cy="4191000"/>
          </a:xfrm>
          <a:prstGeom prst="rect">
            <a:avLst/>
          </a:prstGeom>
          <a:solidFill>
            <a:schemeClr val="bg1"/>
          </a:solidFill>
          <a:ln w="9525">
            <a:noFill/>
            <a:miter lim="800000"/>
            <a:headEnd/>
            <a:tailEnd/>
          </a:ln>
          <a:effectLst/>
        </p:spPr>
        <p:txBody>
          <a:bodyPr wrap="none" anchor="ctr"/>
          <a:lstStyle/>
          <a:p>
            <a:endParaRPr lang="en-US"/>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FC828D9C-BFA9-407A-8776-F25674951C16}" type="slidenum">
              <a:rPr lang="en-US"/>
              <a:pPr/>
              <a:t>8</a:t>
            </a:fld>
            <a:endParaRPr lang="en-US"/>
          </a:p>
        </p:txBody>
      </p:sp>
      <p:sp>
        <p:nvSpPr>
          <p:cNvPr id="125954" name="Rectangle 2"/>
          <p:cNvSpPr>
            <a:spLocks noGrp="1" noChangeArrowheads="1"/>
          </p:cNvSpPr>
          <p:nvPr>
            <p:ph type="title"/>
          </p:nvPr>
        </p:nvSpPr>
        <p:spPr>
          <a:noFill/>
          <a:ln/>
        </p:spPr>
        <p:txBody>
          <a:bodyPr/>
          <a:lstStyle/>
          <a:p>
            <a:r>
              <a:rPr lang="en-US"/>
              <a:t>Work Breakdown Structure</a:t>
            </a:r>
          </a:p>
        </p:txBody>
      </p:sp>
      <p:graphicFrame>
        <p:nvGraphicFramePr>
          <p:cNvPr id="2" name="Diagram 1"/>
          <p:cNvGraphicFramePr/>
          <p:nvPr/>
        </p:nvGraphicFramePr>
        <p:xfrm>
          <a:off x="304800" y="1600201"/>
          <a:ext cx="11684000" cy="4530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6024" name="Rectangle 72"/>
          <p:cNvSpPr>
            <a:spLocks noChangeArrowheads="1"/>
          </p:cNvSpPr>
          <p:nvPr/>
        </p:nvSpPr>
        <p:spPr bwMode="auto">
          <a:xfrm>
            <a:off x="0" y="2590800"/>
            <a:ext cx="12192000" cy="3657600"/>
          </a:xfrm>
          <a:prstGeom prst="rect">
            <a:avLst/>
          </a:prstGeom>
          <a:solidFill>
            <a:schemeClr val="bg1"/>
          </a:solidFill>
          <a:ln w="9525">
            <a:no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6A7E022C-24E8-4F59-AC19-09280ADCF6D2}" type="slidenum">
              <a:rPr lang="en-US"/>
              <a:pPr/>
              <a:t>9</a:t>
            </a:fld>
            <a:endParaRPr lang="en-US"/>
          </a:p>
        </p:txBody>
      </p:sp>
      <p:sp>
        <p:nvSpPr>
          <p:cNvPr id="128002" name="Rectangle 2"/>
          <p:cNvSpPr>
            <a:spLocks noGrp="1" noChangeArrowheads="1"/>
          </p:cNvSpPr>
          <p:nvPr>
            <p:ph type="title"/>
          </p:nvPr>
        </p:nvSpPr>
        <p:spPr>
          <a:noFill/>
          <a:ln/>
        </p:spPr>
        <p:txBody>
          <a:bodyPr/>
          <a:lstStyle/>
          <a:p>
            <a:r>
              <a:rPr lang="en-US"/>
              <a:t>Work Breakdown Structure</a:t>
            </a:r>
          </a:p>
        </p:txBody>
      </p:sp>
      <p:graphicFrame>
        <p:nvGraphicFramePr>
          <p:cNvPr id="2" name="Diagram 1"/>
          <p:cNvGraphicFramePr/>
          <p:nvPr/>
        </p:nvGraphicFramePr>
        <p:xfrm>
          <a:off x="304800" y="1600201"/>
          <a:ext cx="11684000" cy="4530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8072" name="Rectangle 72"/>
          <p:cNvSpPr>
            <a:spLocks noChangeArrowheads="1"/>
          </p:cNvSpPr>
          <p:nvPr/>
        </p:nvSpPr>
        <p:spPr bwMode="auto">
          <a:xfrm>
            <a:off x="3251200" y="3200400"/>
            <a:ext cx="1625600" cy="1219200"/>
          </a:xfrm>
          <a:prstGeom prst="rect">
            <a:avLst/>
          </a:prstGeom>
          <a:solidFill>
            <a:schemeClr val="bg1"/>
          </a:solidFill>
          <a:ln w="9525">
            <a:noFill/>
            <a:miter lim="800000"/>
            <a:headEnd/>
            <a:tailEnd/>
          </a:ln>
          <a:effectLst/>
        </p:spPr>
        <p:txBody>
          <a:bodyPr wrap="none" anchor="ctr"/>
          <a:lstStyle/>
          <a:p>
            <a:endParaRPr lang="en-US"/>
          </a:p>
        </p:txBody>
      </p:sp>
      <p:sp>
        <p:nvSpPr>
          <p:cNvPr id="128073" name="Rectangle 73"/>
          <p:cNvSpPr>
            <a:spLocks noChangeArrowheads="1"/>
          </p:cNvSpPr>
          <p:nvPr/>
        </p:nvSpPr>
        <p:spPr bwMode="auto">
          <a:xfrm>
            <a:off x="5588000" y="3810000"/>
            <a:ext cx="1524000" cy="1828800"/>
          </a:xfrm>
          <a:prstGeom prst="rect">
            <a:avLst/>
          </a:prstGeom>
          <a:solidFill>
            <a:schemeClr val="bg1"/>
          </a:solidFill>
          <a:ln w="9525">
            <a:no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Dividend</Template>
  <TotalTime>23120</TotalTime>
  <Words>1665</Words>
  <Application>Microsoft Office PowerPoint</Application>
  <PresentationFormat>Custom</PresentationFormat>
  <Paragraphs>422</Paragraphs>
  <Slides>36</Slides>
  <Notes>11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Dividend</vt:lpstr>
      <vt:lpstr>CH-4 project time management</vt:lpstr>
      <vt:lpstr>Importance of Project Schedules </vt:lpstr>
      <vt:lpstr>PowerPoint Presentation</vt:lpstr>
      <vt:lpstr>Work Breakdown Structure (WBS)</vt:lpstr>
      <vt:lpstr>Work Breakdown Structure</vt:lpstr>
      <vt:lpstr>Create WBS</vt:lpstr>
      <vt:lpstr>Work Breakdown Structure</vt:lpstr>
      <vt:lpstr>Work Breakdown Structure</vt:lpstr>
      <vt:lpstr>Work Breakdown Structure</vt:lpstr>
      <vt:lpstr>Work Breakdown Structure</vt:lpstr>
      <vt:lpstr>Work Breakdown Structure</vt:lpstr>
      <vt:lpstr>Work Breakdown Structure</vt:lpstr>
      <vt:lpstr>Work Breakdown Structure</vt:lpstr>
      <vt:lpstr>Defining activity  </vt:lpstr>
      <vt:lpstr>  </vt:lpstr>
      <vt:lpstr>  </vt:lpstr>
      <vt:lpstr>Sequencing Activities  </vt:lpstr>
      <vt:lpstr> </vt:lpstr>
      <vt:lpstr> </vt:lpstr>
      <vt:lpstr>Estimating Activity Resources </vt:lpstr>
      <vt:lpstr>PowerPoint Presentation</vt:lpstr>
      <vt:lpstr>Activity Duration Estimating </vt:lpstr>
      <vt:lpstr>PowerPoint Presentation</vt:lpstr>
      <vt:lpstr>Developing the Schedule</vt:lpstr>
      <vt:lpstr>PowerPoint Presentation</vt:lpstr>
      <vt:lpstr>PowerPoint Presentation</vt:lpstr>
      <vt:lpstr>PowerPoint Presentation</vt:lpstr>
      <vt:lpstr>Cpm  &amp; pert</vt:lpstr>
      <vt:lpstr>  </vt:lpstr>
      <vt:lpstr>  </vt:lpstr>
      <vt:lpstr>PowerPoint Presentation</vt:lpstr>
      <vt:lpstr>PowerPoint Presentation</vt:lpstr>
      <vt:lpstr>PowerPoint Presentation</vt:lpstr>
      <vt:lpstr>Controlling the Schedule</vt:lpstr>
      <vt:lpstr>Schedule Control Suggestions</vt:lpstr>
      <vt:lpstr>Chapter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Zia ul Haq</dc:creator>
  <cp:lastModifiedBy>Lecturer</cp:lastModifiedBy>
  <cp:revision>77</cp:revision>
  <dcterms:created xsi:type="dcterms:W3CDTF">2015-11-22T05:25:12Z</dcterms:created>
  <dcterms:modified xsi:type="dcterms:W3CDTF">2019-01-22T16:06:20Z</dcterms:modified>
</cp:coreProperties>
</file>