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4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BB69-E17B-4BB9-8FC6-39DBCA4967D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69149A9-83C0-4297-A5A8-C5EFE61857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BB69-E17B-4BB9-8FC6-39DBCA4967D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49A9-83C0-4297-A5A8-C5EFE6185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BB69-E17B-4BB9-8FC6-39DBCA4967D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49A9-83C0-4297-A5A8-C5EFE6185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BB69-E17B-4BB9-8FC6-39DBCA4967D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49A9-83C0-4297-A5A8-C5EFE61857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BB69-E17B-4BB9-8FC6-39DBCA4967D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69149A9-83C0-4297-A5A8-C5EFE6185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BB69-E17B-4BB9-8FC6-39DBCA4967D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49A9-83C0-4297-A5A8-C5EFE61857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BB69-E17B-4BB9-8FC6-39DBCA4967D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49A9-83C0-4297-A5A8-C5EFE61857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BB69-E17B-4BB9-8FC6-39DBCA4967D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49A9-83C0-4297-A5A8-C5EFE6185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BB69-E17B-4BB9-8FC6-39DBCA4967D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49A9-83C0-4297-A5A8-C5EFE6185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BB69-E17B-4BB9-8FC6-39DBCA4967D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49A9-83C0-4297-A5A8-C5EFE61857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BB69-E17B-4BB9-8FC6-39DBCA4967D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69149A9-83C0-4297-A5A8-C5EFE61857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BB3BB69-E17B-4BB9-8FC6-39DBCA4967D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69149A9-83C0-4297-A5A8-C5EFE6185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Ms. </a:t>
            </a:r>
            <a:r>
              <a:rPr lang="en-US" dirty="0" err="1" smtClean="0">
                <a:solidFill>
                  <a:schemeClr val="tx1"/>
                </a:solidFill>
              </a:rPr>
              <a:t>Maryam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Farooq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Human Resource Knowledge Area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Hygiene </a:t>
            </a:r>
            <a:r>
              <a:rPr lang="en-US" b="1" smtClean="0"/>
              <a:t>Factors (De </a:t>
            </a:r>
            <a:r>
              <a:rPr lang="en-US" b="1" dirty="0" smtClean="0"/>
              <a:t>motivators</a:t>
            </a:r>
            <a:r>
              <a:rPr lang="en-US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6000"/>
            <a:ext cx="7772400" cy="3733800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Company policy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Administrative practices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Working conditions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Technical supervision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Interpersonal relations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Job security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Salary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 through Job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09800"/>
            <a:ext cx="7772400" cy="3810000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Skill Variety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Task Identity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Task Significance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Autonomy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Feedback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Skill Variety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Task </a:t>
            </a:r>
            <a:r>
              <a:rPr lang="en-US" dirty="0">
                <a:latin typeface="Arial" pitchFamily="34" charset="0"/>
                <a:cs typeface="Arial" pitchFamily="34" charset="0"/>
              </a:rPr>
              <a:t>Variety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Avoiding Boredom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Maintaining Interest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Opportunity of Learning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Task Identity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Broad </a:t>
            </a:r>
            <a:r>
              <a:rPr lang="en-US" dirty="0">
                <a:latin typeface="Arial" pitchFamily="34" charset="0"/>
                <a:cs typeface="Arial" pitchFamily="34" charset="0"/>
              </a:rPr>
              <a:t>Picture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Affects Attitude &amp; Performance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Especially for Contracted Team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Task Significance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Importance </a:t>
            </a:r>
            <a:r>
              <a:rPr lang="en-US" dirty="0">
                <a:latin typeface="Arial" pitchFamily="34" charset="0"/>
                <a:cs typeface="Arial" pitchFamily="34" charset="0"/>
              </a:rPr>
              <a:t>of Work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Importance of Role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Can I Make a Difference?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Autonomy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6000"/>
            <a:ext cx="7772400" cy="37338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Especially </a:t>
            </a:r>
            <a:r>
              <a:rPr lang="en-US" dirty="0">
                <a:latin typeface="Arial" pitchFamily="34" charset="0"/>
                <a:cs typeface="Arial" pitchFamily="34" charset="0"/>
              </a:rPr>
              <a:t>for Professionals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Freedom, Independence and Discretion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Better Creativity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Better Ownership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Better Commitment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Feedback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6000"/>
            <a:ext cx="7772400" cy="37338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Professionals </a:t>
            </a:r>
            <a:r>
              <a:rPr lang="en-US" dirty="0">
                <a:latin typeface="Arial" pitchFamily="34" charset="0"/>
                <a:cs typeface="Arial" pitchFamily="34" charset="0"/>
              </a:rPr>
              <a:t>Want to Know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Positive, Proportional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Negative, Specific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Core Team Members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362200"/>
            <a:ext cx="7772400" cy="36576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Commitment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Shared responsibility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Flexibility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Task orientation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Team orientation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Contracted Team Members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133600"/>
            <a:ext cx="7772400" cy="38862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Low </a:t>
            </a:r>
            <a:r>
              <a:rPr lang="en-US" dirty="0">
                <a:latin typeface="Arial" pitchFamily="34" charset="0"/>
                <a:cs typeface="Arial" pitchFamily="34" charset="0"/>
              </a:rPr>
              <a:t>commitment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Time constraints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Low flexibility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Quality issues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829358">
            <a:off x="435895" y="2180497"/>
            <a:ext cx="8272211" cy="36783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3800" dirty="0" err="1" smtClean="0"/>
              <a:t>Jazak</a:t>
            </a:r>
            <a:r>
              <a:rPr lang="en-US" sz="13800" dirty="0" smtClean="0"/>
              <a:t> Allah</a:t>
            </a:r>
            <a:endParaRPr lang="en-US" sz="13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Resource Knowledge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09800"/>
            <a:ext cx="7772400" cy="3810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Project Human Resource Management deals with the processes and activities to organize, manage, and build the project team. The project manager has ultimate responsibility to ensure the project is successful,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but he or she can only succeed with the active involvement of the project team in planning, decision-making, and of course executing activities.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Project Team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133600"/>
            <a:ext cx="7772400" cy="38862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Isomorphic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Team Structure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Expert /Specialty Team Structure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Collective Team Structure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Surgical Team Structure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Isomorphic Team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US" dirty="0">
                <a:latin typeface="Arial" pitchFamily="34" charset="0"/>
                <a:cs typeface="Arial" pitchFamily="34" charset="0"/>
              </a:rPr>
              <a:t>involves a team structure that imitates</a:t>
            </a:r>
          </a:p>
          <a:p>
            <a:pPr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 physical structure of the end product.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Expert /Specialty Team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590800"/>
            <a:ext cx="8229600" cy="307816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dirty="0">
                <a:latin typeface="Arial" pitchFamily="34" charset="0"/>
                <a:cs typeface="Arial" pitchFamily="34" charset="0"/>
              </a:rPr>
              <a:t>specialty team structure is a matrix-style</a:t>
            </a:r>
          </a:p>
          <a:p>
            <a:pPr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structure in which employees apply their</a:t>
            </a:r>
          </a:p>
          <a:p>
            <a:pPr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strengths where appropriate.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Collective/Egoless Team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63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baseline="0" dirty="0" smtClean="0">
                <a:latin typeface="Arial"/>
              </a:rPr>
              <a:t>This team structure uses pure collaboration</a:t>
            </a:r>
          </a:p>
          <a:p>
            <a:pPr algn="ctr">
              <a:buNone/>
            </a:pPr>
            <a:r>
              <a:rPr lang="en-US" sz="2800" baseline="0" dirty="0" smtClean="0">
                <a:latin typeface="Arial"/>
              </a:rPr>
              <a:t>so that group credit is given instead of</a:t>
            </a:r>
          </a:p>
          <a:p>
            <a:pPr algn="ctr">
              <a:buNone/>
            </a:pPr>
            <a:r>
              <a:rPr lang="en-US" sz="2800" baseline="0" dirty="0" smtClean="0">
                <a:latin typeface="Arial"/>
              </a:rPr>
              <a:t>individual recognition. This is an ideal</a:t>
            </a:r>
          </a:p>
          <a:p>
            <a:pPr algn="ctr">
              <a:buNone/>
            </a:pPr>
            <a:r>
              <a:rPr lang="en-US" sz="2800" baseline="0" dirty="0" smtClean="0">
                <a:latin typeface="Arial"/>
              </a:rPr>
              <a:t>concept for any team because group</a:t>
            </a:r>
          </a:p>
          <a:p>
            <a:pPr algn="ctr">
              <a:buNone/>
            </a:pPr>
            <a:r>
              <a:rPr lang="en-US" sz="2800" baseline="0" dirty="0" smtClean="0">
                <a:latin typeface="Arial"/>
              </a:rPr>
              <a:t>members share a common objective.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baseline="0" dirty="0" smtClean="0">
                <a:latin typeface="Arial,Bold"/>
              </a:rPr>
              <a:t>Surgical Team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pPr algn="ctr">
              <a:buNone/>
            </a:pPr>
            <a:r>
              <a:rPr lang="en-US" baseline="0" dirty="0" smtClean="0">
                <a:latin typeface="Arial"/>
              </a:rPr>
              <a:t>One person (the ‘surgeon’) works on the</a:t>
            </a:r>
          </a:p>
          <a:p>
            <a:pPr algn="ctr">
              <a:buNone/>
            </a:pPr>
            <a:r>
              <a:rPr lang="en-US" baseline="0" dirty="0" smtClean="0">
                <a:latin typeface="Arial"/>
              </a:rPr>
              <a:t>actual project while others support him/her</a:t>
            </a:r>
          </a:p>
          <a:p>
            <a:pPr algn="ctr">
              <a:buNone/>
            </a:pPr>
            <a:r>
              <a:rPr lang="en-US" baseline="0" dirty="0" smtClean="0">
                <a:latin typeface="Arial"/>
              </a:rPr>
              <a:t>(the ‘nurses’).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/>
              </a:rPr>
              <a:t>Herzberg's Motivation-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Hygiene </a:t>
            </a:r>
            <a:r>
              <a:rPr lang="en-US" dirty="0" smtClean="0">
                <a:latin typeface="Arial"/>
              </a:rPr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438400"/>
            <a:ext cx="8229600" cy="3230563"/>
          </a:xfrm>
        </p:spPr>
        <p:txBody>
          <a:bodyPr/>
          <a:lstStyle/>
          <a:p>
            <a:pPr algn="ctr">
              <a:buNone/>
            </a:pPr>
            <a:r>
              <a:rPr lang="en-US" baseline="0" dirty="0" smtClean="0">
                <a:latin typeface="Arial"/>
              </a:rPr>
              <a:t>Job satisfaction and job dissatisfaction act</a:t>
            </a:r>
          </a:p>
          <a:p>
            <a:pPr algn="ctr">
              <a:buNone/>
            </a:pPr>
            <a:r>
              <a:rPr lang="en-US" baseline="0" dirty="0" smtClean="0">
                <a:latin typeface="Arial"/>
              </a:rPr>
              <a:t>independently of each other. There are</a:t>
            </a:r>
          </a:p>
          <a:p>
            <a:pPr algn="ctr">
              <a:buNone/>
            </a:pPr>
            <a:r>
              <a:rPr lang="en-US" baseline="0" dirty="0" smtClean="0">
                <a:latin typeface="Arial"/>
              </a:rPr>
              <a:t>certain factors that cause job satisfaction</a:t>
            </a:r>
          </a:p>
          <a:p>
            <a:pPr algn="ctr">
              <a:buNone/>
            </a:pPr>
            <a:r>
              <a:rPr lang="en-US" baseline="0" dirty="0" smtClean="0">
                <a:latin typeface="Arial"/>
              </a:rPr>
              <a:t>while a separate set of factors cause</a:t>
            </a:r>
            <a:r>
              <a:rPr lang="en-US" dirty="0" smtClean="0">
                <a:latin typeface="Arial"/>
              </a:rPr>
              <a:t> </a:t>
            </a:r>
            <a:r>
              <a:rPr lang="en-US" baseline="0" dirty="0" smtClean="0">
                <a:latin typeface="Arial"/>
              </a:rPr>
              <a:t>dissatisfaction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Motivators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133600"/>
            <a:ext cx="7772400" cy="38862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Achievement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Recognition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Advancement &amp; growth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Responsibility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Work itself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</TotalTime>
  <Words>382</Words>
  <Application>Microsoft Office PowerPoint</Application>
  <PresentationFormat>On-screen Show (4:3)</PresentationFormat>
  <Paragraphs>87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Human Resource Knowledge Area</vt:lpstr>
      <vt:lpstr>Human Resource Knowledge Area</vt:lpstr>
      <vt:lpstr>Project Team Structures</vt:lpstr>
      <vt:lpstr>Isomorphic Team Structure</vt:lpstr>
      <vt:lpstr>Expert /Specialty Team Structure</vt:lpstr>
      <vt:lpstr>Collective/Egoless Team Structure</vt:lpstr>
      <vt:lpstr>Surgical Team Structure</vt:lpstr>
      <vt:lpstr>Herzberg's Motivation- Hygiene Theory</vt:lpstr>
      <vt:lpstr>Motivators</vt:lpstr>
      <vt:lpstr>Hygiene Factors (De motivators)</vt:lpstr>
      <vt:lpstr>Motivation through Job Design</vt:lpstr>
      <vt:lpstr>Skill Variety</vt:lpstr>
      <vt:lpstr>Task Identity</vt:lpstr>
      <vt:lpstr>Task Significance</vt:lpstr>
      <vt:lpstr>Autonomy</vt:lpstr>
      <vt:lpstr>Feedback</vt:lpstr>
      <vt:lpstr>Core Team Members</vt:lpstr>
      <vt:lpstr>Contracted Team Members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Ms.Maryam</dc:creator>
  <cp:lastModifiedBy>Lecuturer Ms.Maryam</cp:lastModifiedBy>
  <cp:revision>25</cp:revision>
  <dcterms:created xsi:type="dcterms:W3CDTF">2016-12-16T03:24:48Z</dcterms:created>
  <dcterms:modified xsi:type="dcterms:W3CDTF">2017-10-02T06:56:28Z</dcterms:modified>
</cp:coreProperties>
</file>