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EFE84-1265-41AA-A6E8-206CE2B4B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85F09-57D0-48BE-A45D-F80A3BCD9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BAFC5A-1F77-48CC-8EC6-2C7180CB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62958-0ABD-4BC5-B50F-6F37D11A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0369CC-1EB8-41A6-BA11-3FE8239E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4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6A8A7-AE63-4C55-8704-FCCA45AC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45393-710B-46E3-93E6-DA32E85B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F6BA69-44E3-4EC6-8227-857DD0F0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F422E-C97E-4781-84EA-9698DA8D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66830-9B77-4A01-B68E-EDA67BDE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2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CE7A1B-40B8-4E54-8FF2-734055A10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639A7E-4C43-4D48-92D9-81B76D4A5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F2010-978C-45BB-91E0-B4E151FF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13F79-B76D-4ECA-B663-6C873D90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6FF06-10E2-45CC-B62C-247862A9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65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C3F19-09A5-4D5F-8B00-91468EE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9CEE43-7E90-4F89-A66C-94705841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22330-E84D-4FB1-8D2F-35C65D03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62A3C-06D2-4666-A3EB-1DEC8195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793A8-33A8-4474-8D93-B24B3A3E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68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7E76D-F4EF-4097-A6DB-2C153A9D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FA4A31-C95F-4CFD-A401-7AB3AA90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02901-9BA3-463C-9752-1C1D0989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5B25F-2B95-4ACA-996D-A7DF0B26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F5D79C-CD0B-4A5C-93F9-34FF5719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0858-AB1D-401C-9388-471B6CA3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77448-F814-4ECC-B523-6D2B1D9C6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195EB4-94C5-4727-9B87-7416FFC5A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AE1084-C657-4BC7-98C0-4FA3A9A1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60C2FB-8460-49C0-A32E-78272069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E27D84-E2B5-41CB-B7EA-AC7F8113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9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E9926-E248-42B9-9445-3C032DEC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9EB36-65AF-44DA-91BB-E02A8204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2BD914-E54D-4DA7-B4AC-EBA8CEA8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A5FF3-CBCC-4665-95F5-81069777B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B700A4-E026-4804-82C4-1156A54A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7CDDD3-F470-4F8C-9FEC-DD6DCA64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21E2F1-2337-4BBA-837F-DF336003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2AD4DC-5474-40A8-BEAF-F961C93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133A-D199-49FD-939A-62685229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BEA045-8B8A-48DF-82C1-37EEDD91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BB10D4-CE60-4047-ACE9-4F803B3B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491156-00A4-471F-9257-D58F1423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9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642451-776C-4657-93FF-0B0F2D0D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15160B-B8B7-47B7-9959-F82B4BD6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6C231-1690-4D8E-A46D-034658EE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1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B26EB-D4B0-4A5D-891B-BD976959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11A18-DC3C-4E21-B02C-2DEC5547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FE6369-412A-4FDF-A064-C796269C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32A4E0-A53A-4149-ABBB-B1DDCE80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064D5A-6052-4A1B-8531-ACAA8D4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D8CB46-3581-4279-B2B4-E6136B61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67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EF0EA-C0BF-4543-97A1-24A236F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3E5056-85E0-4F22-A170-B40A58538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1D2C54-3777-447B-B7BE-D89FC91B4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47B754-46EA-4457-B899-BE34B52A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27F97A-86D6-4120-9269-EE0C4ADE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8D9D7-B511-4E87-98D8-7DDA53BA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74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099308-C73E-4904-9DB4-E231661B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613709-4B11-4BB1-AAFA-25CF4015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83680-D027-42A9-AB1C-623F4F7DF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CFD7-008C-4E7D-B15D-0CB599687895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D1B9-2874-46BB-8A92-C3A7FA917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C6AD9-72B0-4AA6-8449-89CAB82F8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9FD6-9BC7-45D4-BDE2-1DE0335B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7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DE88A-CAC7-49C9-83FD-BD8C9CC7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5" y="260594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Nombre</a:t>
            </a:r>
            <a:r>
              <a:rPr lang="en-US" sz="1600" dirty="0"/>
              <a:t> de </a:t>
            </a:r>
            <a:r>
              <a:rPr lang="en-US" sz="1600" dirty="0" err="1"/>
              <a:t>ligne</a:t>
            </a:r>
            <a:r>
              <a:rPr lang="en-US" sz="1600" dirty="0"/>
              <a:t> : 338</a:t>
            </a:r>
          </a:p>
          <a:p>
            <a:r>
              <a:rPr lang="fr-FR" sz="1600" dirty="0"/>
              <a:t>Structure d’une ligne : </a:t>
            </a:r>
            <a:r>
              <a:rPr lang="fr-FR" sz="1600" dirty="0" err="1"/>
              <a:t>caracteristique</a:t>
            </a:r>
            <a:r>
              <a:rPr lang="fr-FR" sz="1600" dirty="0"/>
              <a:t>, </a:t>
            </a:r>
            <a:r>
              <a:rPr lang="fr-FR" sz="1600" dirty="0" err="1"/>
              <a:t>price</a:t>
            </a:r>
            <a:r>
              <a:rPr lang="fr-FR" sz="1600" dirty="0"/>
              <a:t>, rating, marque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2E0E4-E402-49A3-848A-B01873B0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252"/>
            <a:ext cx="12192000" cy="48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7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E63CF-A6EE-48C9-AF25-F99536F5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Nombre</a:t>
            </a:r>
            <a:r>
              <a:rPr lang="en-US" sz="2000" b="1" dirty="0"/>
              <a:t> de </a:t>
            </a:r>
            <a:r>
              <a:rPr lang="en-US" sz="2000" b="1" dirty="0" err="1"/>
              <a:t>ligne</a:t>
            </a:r>
            <a:r>
              <a:rPr lang="en-US" sz="2000" b="1" dirty="0"/>
              <a:t> </a:t>
            </a:r>
            <a:r>
              <a:rPr lang="en-US" sz="2000" b="1"/>
              <a:t>: 478</a:t>
            </a:r>
            <a:br>
              <a:rPr lang="en-US" sz="2000" b="1" dirty="0"/>
            </a:br>
            <a:r>
              <a:rPr lang="fr-FR" sz="2000" b="1" dirty="0"/>
              <a:t>Structure d’une ligne : </a:t>
            </a:r>
            <a:r>
              <a:rPr lang="fr-FR" sz="2000" b="1" dirty="0" err="1"/>
              <a:t>caracteristique</a:t>
            </a:r>
            <a:r>
              <a:rPr lang="fr-FR" sz="2000" b="1" dirty="0"/>
              <a:t>, </a:t>
            </a:r>
            <a:r>
              <a:rPr lang="fr-FR" sz="2000" b="1" dirty="0" err="1"/>
              <a:t>price</a:t>
            </a:r>
            <a:r>
              <a:rPr lang="fr-FR" sz="2000" b="1" dirty="0"/>
              <a:t>, rating, marque</a:t>
            </a:r>
            <a:br>
              <a:rPr lang="fr-FR" sz="4400" dirty="0"/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A6AE62-E1FB-4A93-AB7A-7CFA78E5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" y="1627794"/>
            <a:ext cx="12192000" cy="53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0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AFCF81-70C9-48CC-A55B-689852D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8" y="1851779"/>
            <a:ext cx="10978662" cy="498288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80251A2-1767-4E4E-85AD-5E9FCA49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Nombre</a:t>
            </a:r>
            <a:r>
              <a:rPr lang="en-US" sz="2000" b="1" dirty="0"/>
              <a:t> de </a:t>
            </a:r>
            <a:r>
              <a:rPr lang="en-US" sz="2000" b="1" dirty="0" err="1"/>
              <a:t>ligne</a:t>
            </a:r>
            <a:r>
              <a:rPr lang="en-US" sz="2000" b="1" dirty="0"/>
              <a:t> : 808</a:t>
            </a:r>
            <a:br>
              <a:rPr lang="en-US" sz="2000" b="1" dirty="0"/>
            </a:br>
            <a:r>
              <a:rPr lang="fr-FR" sz="2000" b="1" dirty="0"/>
              <a:t>Structure d’une ligne : </a:t>
            </a:r>
            <a:r>
              <a:rPr lang="fr-FR" sz="2000" b="1" dirty="0" err="1"/>
              <a:t>userId</a:t>
            </a:r>
            <a:r>
              <a:rPr lang="fr-FR" sz="2000" b="1" dirty="0"/>
              <a:t> , </a:t>
            </a:r>
            <a:r>
              <a:rPr lang="fr-FR" sz="2000" b="1" dirty="0" err="1"/>
              <a:t>idProduct</a:t>
            </a:r>
            <a:r>
              <a:rPr lang="fr-FR" sz="2000" b="1" dirty="0"/>
              <a:t> , </a:t>
            </a:r>
            <a:r>
              <a:rPr lang="fr-FR" sz="2000" b="1" dirty="0" err="1"/>
              <a:t>caracteristique</a:t>
            </a:r>
            <a:r>
              <a:rPr lang="fr-FR" sz="2000" b="1" dirty="0"/>
              <a:t>, </a:t>
            </a:r>
            <a:r>
              <a:rPr lang="fr-FR" sz="2000" b="1" dirty="0" err="1"/>
              <a:t>price</a:t>
            </a:r>
            <a:r>
              <a:rPr lang="fr-FR" sz="2000" b="1" dirty="0"/>
              <a:t>, rating, marque , classe</a:t>
            </a:r>
            <a:br>
              <a:rPr lang="fr-FR" sz="44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97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112993-B378-4868-ACEC-E8FBC7AA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12192000" cy="49657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F26ADB-3730-445E-8F56-DBF90D8A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Nombre</a:t>
            </a:r>
            <a:r>
              <a:rPr lang="en-US" sz="2000" b="1" dirty="0"/>
              <a:t> de </a:t>
            </a:r>
            <a:r>
              <a:rPr lang="en-US" sz="2000" b="1" dirty="0" err="1"/>
              <a:t>ligne</a:t>
            </a:r>
            <a:r>
              <a:rPr lang="en-US" sz="2000" b="1" dirty="0"/>
              <a:t> : 164</a:t>
            </a:r>
            <a:br>
              <a:rPr lang="en-US" sz="2000" b="1" dirty="0"/>
            </a:br>
            <a:r>
              <a:rPr lang="fr-FR" sz="2000" b="1" dirty="0"/>
              <a:t>Structure d’une ligne : </a:t>
            </a:r>
            <a:r>
              <a:rPr lang="fr-FR" sz="2000" b="1" dirty="0" err="1"/>
              <a:t>userId</a:t>
            </a:r>
            <a:r>
              <a:rPr lang="fr-FR" sz="2000" b="1" dirty="0"/>
              <a:t> , </a:t>
            </a:r>
            <a:r>
              <a:rPr lang="fr-FR" sz="2000" b="1" dirty="0" err="1"/>
              <a:t>avg_TV_rating</a:t>
            </a:r>
            <a:r>
              <a:rPr lang="fr-FR" sz="2000" b="1" dirty="0"/>
              <a:t> , </a:t>
            </a:r>
            <a:r>
              <a:rPr lang="fr-FR" sz="2000" b="1" dirty="0" err="1"/>
              <a:t>price</a:t>
            </a:r>
            <a:r>
              <a:rPr lang="fr-FR" sz="2000" b="1" dirty="0"/>
              <a:t>, </a:t>
            </a:r>
            <a:r>
              <a:rPr lang="fr-FR" sz="2000" b="1" dirty="0" err="1"/>
              <a:t>avg_</a:t>
            </a:r>
            <a:r>
              <a:rPr lang="fr-FR" sz="2000" b="1" err="1"/>
              <a:t>Phone</a:t>
            </a:r>
            <a:r>
              <a:rPr lang="fr-FR" sz="2000" b="1"/>
              <a:t>_rating</a:t>
            </a:r>
            <a:br>
              <a:rPr lang="fr-FR" sz="44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087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84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Nombre de ligne : 478 Structure d’une ligne : caracteristique, price, rating, marque </vt:lpstr>
      <vt:lpstr>Nombre de ligne : 808 Structure d’une ligne : userId , idProduct , caracteristique, price, rating, marque , classe </vt:lpstr>
      <vt:lpstr>Nombre de ligne : 164 Structure d’une ligne : userId , avg_TV_rating , price, avg_Phone_rating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Hamza FILALI</dc:creator>
  <cp:lastModifiedBy>Hamza FILALI</cp:lastModifiedBy>
  <cp:revision>5</cp:revision>
  <dcterms:created xsi:type="dcterms:W3CDTF">2021-11-29T14:19:50Z</dcterms:created>
  <dcterms:modified xsi:type="dcterms:W3CDTF">2021-12-19T22:14:55Z</dcterms:modified>
</cp:coreProperties>
</file>