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62" r:id="rId6"/>
    <p:sldId id="267" r:id="rId7"/>
    <p:sldId id="269" r:id="rId8"/>
    <p:sldId id="268" r:id="rId9"/>
    <p:sldId id="260" r:id="rId10"/>
    <p:sldId id="277" r:id="rId11"/>
    <p:sldId id="272" r:id="rId12"/>
    <p:sldId id="278" r:id="rId13"/>
    <p:sldId id="281" r:id="rId14"/>
    <p:sldId id="284" r:id="rId15"/>
    <p:sldId id="285" r:id="rId16"/>
    <p:sldId id="279" r:id="rId17"/>
    <p:sldId id="280" r:id="rId18"/>
    <p:sldId id="287" r:id="rId19"/>
    <p:sldId id="288" r:id="rId20"/>
    <p:sldId id="289" r:id="rId21"/>
    <p:sldId id="290" r:id="rId22"/>
    <p:sldId id="291" r:id="rId23"/>
    <p:sldId id="292" r:id="rId24"/>
    <p:sldId id="297" r:id="rId25"/>
    <p:sldId id="29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750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02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641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3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2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AEFBAD-AD40-4BD2-BDA4-CAE7B65539E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083F867-6EFA-4E63-9FC2-8DF5BFB4B5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62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2B2D-D650-4E59-B425-0B8B091B5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564" y="1792751"/>
            <a:ext cx="8070761" cy="11987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Department of Information Technology</a:t>
            </a:r>
            <a:br>
              <a:rPr lang="en-US" sz="2400" dirty="0"/>
            </a:br>
            <a:r>
              <a:rPr lang="en-US" sz="2400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University of Gujrat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356C4-96BE-4098-B84B-A47748EC4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88" y="2780617"/>
            <a:ext cx="9191223" cy="281722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   “Event Scheduling System”</a:t>
            </a:r>
          </a:p>
          <a:p>
            <a:pPr algn="l"/>
            <a:r>
              <a:rPr lang="en-US" b="1" dirty="0"/>
              <a:t> </a:t>
            </a:r>
          </a:p>
          <a:p>
            <a:pPr algn="l"/>
            <a:r>
              <a:rPr lang="en-US" b="1" dirty="0"/>
              <a:t>Supervised by:  </a:t>
            </a:r>
          </a:p>
          <a:p>
            <a:pPr algn="l"/>
            <a:r>
              <a:rPr lang="en-US" b="1" dirty="0"/>
              <a:t>		</a:t>
            </a:r>
            <a:r>
              <a:rPr lang="en-US" dirty="0"/>
              <a:t>Miss </a:t>
            </a:r>
            <a:r>
              <a:rPr lang="en-US" dirty="0" err="1"/>
              <a:t>Sabiqa</a:t>
            </a:r>
            <a:r>
              <a:rPr lang="en-US" dirty="0"/>
              <a:t> Ashraf.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Presented by: </a:t>
            </a:r>
          </a:p>
          <a:p>
            <a:r>
              <a:rPr lang="en-US" dirty="0"/>
              <a:t>Muhammad Talha </a:t>
            </a:r>
            <a:r>
              <a:rPr lang="en-US" dirty="0" err="1"/>
              <a:t>Tarar</a:t>
            </a:r>
            <a:r>
              <a:rPr lang="en-US" dirty="0"/>
              <a:t>          16491556-013</a:t>
            </a:r>
          </a:p>
          <a:p>
            <a:r>
              <a:rPr lang="en-US" dirty="0"/>
              <a:t>Muhammad Hamza </a:t>
            </a:r>
            <a:r>
              <a:rPr lang="en-US" dirty="0" err="1"/>
              <a:t>Javed</a:t>
            </a:r>
            <a:r>
              <a:rPr lang="en-US" dirty="0"/>
              <a:t>      16491556-023</a:t>
            </a:r>
          </a:p>
          <a:p>
            <a:r>
              <a:rPr lang="en-US" dirty="0"/>
              <a:t>Ahmed </a:t>
            </a:r>
            <a:r>
              <a:rPr lang="en-US"/>
              <a:t>Jamal                           16491556-040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AB343-90E5-45A9-B502-E187BA5743BA}"/>
              </a:ext>
            </a:extLst>
          </p:cNvPr>
          <p:cNvCxnSpPr>
            <a:cxnSpLocks/>
          </p:cNvCxnSpPr>
          <p:nvPr/>
        </p:nvCxnSpPr>
        <p:spPr>
          <a:xfrm>
            <a:off x="4370171" y="1789617"/>
            <a:ext cx="5331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UOG Logo for Reports">
            <a:extLst>
              <a:ext uri="{FF2B5EF4-FFF2-40B4-BE49-F238E27FC236}">
                <a16:creationId xmlns:a16="http://schemas.microsoft.com/office/drawing/2014/main" id="{64DB701A-20B9-417F-9193-6109DD1125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40" y="1297439"/>
            <a:ext cx="1807210" cy="144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80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9C2-2C58-4BE0-B160-0BB25946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9BE7-7621-4F25-BFFB-8A8BC70A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Advantages</a:t>
            </a:r>
            <a:r>
              <a:rPr lang="en-US" dirty="0"/>
              <a:t>:</a:t>
            </a:r>
          </a:p>
          <a:p>
            <a:r>
              <a:rPr lang="en-US" dirty="0"/>
              <a:t> To overcome the problems in existing system.</a:t>
            </a:r>
          </a:p>
          <a:p>
            <a:r>
              <a:rPr lang="en-US" dirty="0"/>
              <a:t>Time Saving.</a:t>
            </a:r>
          </a:p>
          <a:p>
            <a:r>
              <a:rPr lang="en-US" dirty="0"/>
              <a:t>Easy to use.</a:t>
            </a:r>
          </a:p>
          <a:p>
            <a:r>
              <a:rPr lang="en-US" dirty="0"/>
              <a:t>User friendly Interface.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u="sng" dirty="0"/>
              <a:t>Disadvantages</a:t>
            </a:r>
            <a:r>
              <a:rPr lang="en-US" dirty="0"/>
              <a:t>:</a:t>
            </a:r>
          </a:p>
          <a:p>
            <a:r>
              <a:rPr lang="en-US" dirty="0"/>
              <a:t>Must have android phone.</a:t>
            </a:r>
          </a:p>
          <a:p>
            <a:r>
              <a:rPr lang="en-US" dirty="0"/>
              <a:t>Need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20231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51F2F4-FBB8-409D-9423-205F4ECAE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31" y="1309500"/>
            <a:ext cx="2335775" cy="4239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74323" y="5548500"/>
            <a:ext cx="247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Screen Figure (1)</a:t>
            </a:r>
          </a:p>
        </p:txBody>
      </p:sp>
    </p:spTree>
    <p:extLst>
      <p:ext uri="{BB962C8B-B14F-4D97-AF65-F5344CB8AC3E}">
        <p14:creationId xmlns:p14="http://schemas.microsoft.com/office/powerpoint/2010/main" val="2448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Sign In/ Up      		Figure (2)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0EA5C1A-9334-4EB9-B0BA-78C5EF83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30" y="1209053"/>
            <a:ext cx="2479590" cy="4639981"/>
          </a:xfrm>
        </p:spPr>
      </p:pic>
    </p:spTree>
    <p:extLst>
      <p:ext uri="{BB962C8B-B14F-4D97-AF65-F5344CB8AC3E}">
        <p14:creationId xmlns:p14="http://schemas.microsoft.com/office/powerpoint/2010/main" val="367772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692730" y="5849034"/>
            <a:ext cx="33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Registration    		Figure (3)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E5797-0C51-41B7-B389-55B71536E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1493520"/>
            <a:ext cx="2018713" cy="4373880"/>
          </a:xfrm>
        </p:spPr>
      </p:pic>
    </p:spTree>
    <p:extLst>
      <p:ext uri="{BB962C8B-B14F-4D97-AF65-F5344CB8AC3E}">
        <p14:creationId xmlns:p14="http://schemas.microsoft.com/office/powerpoint/2010/main" val="31036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48668" y="5849034"/>
            <a:ext cx="255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Profile		Figure (4)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88787-25F4-4BD3-9FD8-A2015CDE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49" y="1165860"/>
            <a:ext cx="2089051" cy="4526279"/>
          </a:xfrm>
        </p:spPr>
      </p:pic>
    </p:spTree>
    <p:extLst>
      <p:ext uri="{BB962C8B-B14F-4D97-AF65-F5344CB8AC3E}">
        <p14:creationId xmlns:p14="http://schemas.microsoft.com/office/powerpoint/2010/main" val="83900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3848668" y="5849034"/>
            <a:ext cx="33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Registration 3     		Figure (5)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38E73-C2B4-4E6C-A1B4-A4995B93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8" y="1199288"/>
            <a:ext cx="2661313" cy="4649746"/>
          </a:xfrm>
        </p:spPr>
      </p:pic>
    </p:spTree>
    <p:extLst>
      <p:ext uri="{BB962C8B-B14F-4D97-AF65-F5344CB8AC3E}">
        <p14:creationId xmlns:p14="http://schemas.microsoft.com/office/powerpoint/2010/main" val="295022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Navigation		Figure (6)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C3CAD-4A60-4A3B-86CD-011D91E70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96" y="1317008"/>
            <a:ext cx="2414820" cy="4539137"/>
          </a:xfrm>
        </p:spPr>
      </p:pic>
    </p:spTree>
    <p:extLst>
      <p:ext uri="{BB962C8B-B14F-4D97-AF65-F5344CB8AC3E}">
        <p14:creationId xmlns:p14="http://schemas.microsoft.com/office/powerpoint/2010/main" val="131747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Home		Figure (7)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B16BF-C914-4C8B-857A-3A1CCF25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47" y="1249262"/>
            <a:ext cx="2508540" cy="4599772"/>
          </a:xfrm>
        </p:spPr>
      </p:pic>
    </p:spTree>
    <p:extLst>
      <p:ext uri="{BB962C8B-B14F-4D97-AF65-F5344CB8AC3E}">
        <p14:creationId xmlns:p14="http://schemas.microsoft.com/office/powerpoint/2010/main" val="39143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Chat		Figure (8)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60FF9F-F3E9-429E-89A9-A45405D8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47" y="1312688"/>
            <a:ext cx="2688942" cy="4536346"/>
          </a:xfrm>
        </p:spPr>
      </p:pic>
    </p:spTree>
    <p:extLst>
      <p:ext uri="{BB962C8B-B14F-4D97-AF65-F5344CB8AC3E}">
        <p14:creationId xmlns:p14="http://schemas.microsoft.com/office/powerpoint/2010/main" val="348411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Calendar		Figure (9)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0F5DD8-7D24-43A9-ACA8-AAE56FB49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43" y="1308186"/>
            <a:ext cx="2441561" cy="4540848"/>
          </a:xfrm>
        </p:spPr>
      </p:pic>
    </p:spTree>
    <p:extLst>
      <p:ext uri="{BB962C8B-B14F-4D97-AF65-F5344CB8AC3E}">
        <p14:creationId xmlns:p14="http://schemas.microsoft.com/office/powerpoint/2010/main" val="374235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56C1-401C-45F0-9B28-D0F22EF3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C2FC-9342-41A5-BEA6-D4A71F4E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Manual Event organizing is a time consuming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Facilitate event organizer and client in their interaction.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 organizer can provide its services to promote its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 can get these services and hire event organizer for their events.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 based availability of event organizers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41957816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000147" y="5849034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Analysis		Figure (10)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7365D-6FD4-41E7-9497-A80601D2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7" y="1123497"/>
            <a:ext cx="2181016" cy="4725537"/>
          </a:xfrm>
        </p:spPr>
      </p:pic>
    </p:spTree>
    <p:extLst>
      <p:ext uri="{BB962C8B-B14F-4D97-AF65-F5344CB8AC3E}">
        <p14:creationId xmlns:p14="http://schemas.microsoft.com/office/powerpoint/2010/main" val="37704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Orders		Figure (11)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0A629-55FE-49A3-8935-4FC50A39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9" y="1093926"/>
            <a:ext cx="2194664" cy="4755108"/>
          </a:xfrm>
        </p:spPr>
      </p:pic>
    </p:spTree>
    <p:extLst>
      <p:ext uri="{BB962C8B-B14F-4D97-AF65-F5344CB8AC3E}">
        <p14:creationId xmlns:p14="http://schemas.microsoft.com/office/powerpoint/2010/main" val="213764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Packages		Figure (12)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0A629-55FE-49A3-8935-4FC50A39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9" y="1093926"/>
            <a:ext cx="2194664" cy="4755108"/>
          </a:xfrm>
        </p:spPr>
      </p:pic>
    </p:spTree>
    <p:extLst>
      <p:ext uri="{BB962C8B-B14F-4D97-AF65-F5344CB8AC3E}">
        <p14:creationId xmlns:p14="http://schemas.microsoft.com/office/powerpoint/2010/main" val="225870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9" y="5856826"/>
            <a:ext cx="285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 Organizer Portfolio	Figure (13)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09EF7-4F85-4E7B-91FF-DF68E0FF8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59" y="1101718"/>
            <a:ext cx="2483892" cy="4755108"/>
          </a:xfrm>
        </p:spPr>
      </p:pic>
    </p:spTree>
    <p:extLst>
      <p:ext uri="{BB962C8B-B14F-4D97-AF65-F5344CB8AC3E}">
        <p14:creationId xmlns:p14="http://schemas.microsoft.com/office/powerpoint/2010/main" val="340910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424650" y="5849034"/>
            <a:ext cx="220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History      </a:t>
            </a:r>
          </a:p>
          <a:p>
            <a:r>
              <a:rPr lang="en-US" b="1" dirty="0"/>
              <a:t>  Figure (17)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4FB07F-8B40-4DE3-8DBE-07D85C59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1335075"/>
            <a:ext cx="2371008" cy="4542960"/>
          </a:xfrm>
        </p:spPr>
      </p:pic>
    </p:spTree>
    <p:extLst>
      <p:ext uri="{BB962C8B-B14F-4D97-AF65-F5344CB8AC3E}">
        <p14:creationId xmlns:p14="http://schemas.microsoft.com/office/powerpoint/2010/main" val="303537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7C93-36B9-4482-81D9-A32C84B3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3796F-3172-47B7-8AE3-D4D80C03643C}"/>
              </a:ext>
            </a:extLst>
          </p:cNvPr>
          <p:cNvSpPr txBox="1"/>
          <p:nvPr/>
        </p:nvSpPr>
        <p:spPr>
          <a:xfrm>
            <a:off x="4217158" y="5856826"/>
            <a:ext cx="257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Messages      </a:t>
            </a:r>
          </a:p>
          <a:p>
            <a:r>
              <a:rPr lang="en-US" b="1" dirty="0"/>
              <a:t>   Figure (18)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707786-6B2B-4BB1-BA45-F24275469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8" y="1278171"/>
            <a:ext cx="2709402" cy="4570863"/>
          </a:xfrm>
        </p:spPr>
      </p:pic>
    </p:spTree>
    <p:extLst>
      <p:ext uri="{BB962C8B-B14F-4D97-AF65-F5344CB8AC3E}">
        <p14:creationId xmlns:p14="http://schemas.microsoft.com/office/powerpoint/2010/main" val="270988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5A0-4A12-4368-B259-FA867597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F973D-6898-4262-97A9-4A73A7E77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701"/>
            <a:ext cx="9882554" cy="6176597"/>
          </a:xfrm>
        </p:spPr>
      </p:pic>
    </p:spTree>
    <p:extLst>
      <p:ext uri="{BB962C8B-B14F-4D97-AF65-F5344CB8AC3E}">
        <p14:creationId xmlns:p14="http://schemas.microsoft.com/office/powerpoint/2010/main" val="137753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A014-CC24-410B-B871-BFC74A64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9B728-850C-4FA4-B0DE-F4A1E6655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8625"/>
            <a:ext cx="9893105" cy="61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7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6AD4-07B4-4200-B9C8-B70BDDD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786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F18CB8-60C0-4AF6-9ECA-507AD2F22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902796"/>
              </p:ext>
            </p:extLst>
          </p:nvPr>
        </p:nvGraphicFramePr>
        <p:xfrm>
          <a:off x="1371600" y="1532586"/>
          <a:ext cx="9601200" cy="49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7502499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3491119"/>
                    </a:ext>
                  </a:extLst>
                </a:gridCol>
              </a:tblGrid>
              <a:tr h="455585">
                <a:tc>
                  <a:txBody>
                    <a:bodyPr/>
                    <a:lstStyle/>
                    <a:p>
                      <a:r>
                        <a:rPr lang="en-US" dirty="0"/>
                        <a:t>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53832"/>
                  </a:ext>
                </a:extLst>
              </a:tr>
              <a:tr h="1579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Evento.com.pk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Specific organization.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android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Interface.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 limited services related to event.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156"/>
                  </a:ext>
                </a:extLst>
              </a:tr>
              <a:tr h="1460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ShadiBox.com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Unable to directly interact with event organizer.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android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payment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8971"/>
                  </a:ext>
                </a:extLst>
              </a:tr>
              <a:tr h="1460367">
                <a:tc>
                  <a:txBody>
                    <a:bodyPr/>
                    <a:lstStyle/>
                    <a:p>
                      <a:r>
                        <a:rPr lang="en-US" dirty="0"/>
                        <a:t>Eventoxs.com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Specific organization.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android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online payment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5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C17B-EA10-4A9D-AB86-96BEEC97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92" y="685800"/>
            <a:ext cx="9504608" cy="11945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DDF7-817E-42DD-8C04-C1EF9235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192" y="1983346"/>
            <a:ext cx="9504608" cy="3884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currently no android application available for easy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Hectic process for event organizer and client to communicate.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Tiresome process of payment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Complex system interface for user interaction.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recommendation for users.</a:t>
            </a:r>
          </a:p>
        </p:txBody>
      </p:sp>
    </p:spTree>
    <p:extLst>
      <p:ext uri="{BB962C8B-B14F-4D97-AF65-F5344CB8AC3E}">
        <p14:creationId xmlns:p14="http://schemas.microsoft.com/office/powerpoint/2010/main" val="415665618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BD9-5683-4657-AD9E-8EA1BE78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1637"/>
          </a:xfrm>
        </p:spPr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9F9-E5AC-47C9-82F9-A7C684A4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437"/>
            <a:ext cx="9601200" cy="3999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Single Platform will be provided for customer and event organizer to directly interact with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user to find the </a:t>
            </a:r>
            <a:r>
              <a:rPr lang="en-US" b="1" dirty="0"/>
              <a:t>best place` </a:t>
            </a:r>
            <a:r>
              <a:rPr lang="en-US" dirty="0"/>
              <a:t>for their event.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user to find </a:t>
            </a:r>
            <a:r>
              <a:rPr lang="en-US" b="1" dirty="0"/>
              <a:t>services</a:t>
            </a:r>
            <a:r>
              <a:rPr lang="en-US" dirty="0"/>
              <a:t> related to their event.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event organizer in their business </a:t>
            </a:r>
            <a:r>
              <a:rPr lang="en-US" b="1" dirty="0"/>
              <a:t>decision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 event organizer to </a:t>
            </a:r>
            <a:r>
              <a:rPr lang="en-US" b="1" dirty="0"/>
              <a:t>advertise</a:t>
            </a:r>
            <a:r>
              <a:rPr lang="en-US" dirty="0"/>
              <a:t> their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Both event organizer and customer can use android application to perform their tasks.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E11E2-DE77-40A7-8616-6A76CE99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82" y="251317"/>
            <a:ext cx="2152918" cy="20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913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390-19F8-4365-A769-C6670EB2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087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2ABDE8-3EFF-4AF9-98A3-E8E7DA2ED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279508"/>
              </p:ext>
            </p:extLst>
          </p:nvPr>
        </p:nvGraphicFramePr>
        <p:xfrm>
          <a:off x="1371599" y="1609859"/>
          <a:ext cx="9601200" cy="456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0">
                  <a:extLst>
                    <a:ext uri="{9D8B030D-6E8A-4147-A177-3AD203B41FA5}">
                      <a16:colId xmlns:a16="http://schemas.microsoft.com/office/drawing/2014/main" val="1592500602"/>
                    </a:ext>
                  </a:extLst>
                </a:gridCol>
              </a:tblGrid>
              <a:tr h="4862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6165"/>
                  </a:ext>
                </a:extLst>
              </a:tr>
              <a:tr h="4076135">
                <a:tc>
                  <a:txBody>
                    <a:bodyPr/>
                    <a:lstStyle/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 </a:t>
                      </a: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Sign In </a:t>
                      </a:r>
                      <a:r>
                        <a:rPr lang="en-US" sz="2000" i="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/</a:t>
                      </a: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Up for an account.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View update about specific event.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Organize any event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Communicate with event organizers.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Can search venues.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Create customized packages of their own choice. 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Can get services related to event.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Order for any event.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Get suggestions based on rating.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Adobe Fangsong Std R" panose="02020400000000000000" pitchFamily="18" charset="-128"/>
                          <a:ea typeface="Adobe Fangsong Std R" panose="02020400000000000000" pitchFamily="18" charset="-128"/>
                        </a:rPr>
                        <a:t> Give feedback.</a:t>
                      </a: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endParaRPr lang="en-US" sz="2000" dirty="0">
                        <a:latin typeface="Adobe Fangsong Std R" panose="02020400000000000000" pitchFamily="18" charset="-128"/>
                        <a:ea typeface="Adobe Fangsong Std R" panose="02020400000000000000" pitchFamily="18" charset="-128"/>
                      </a:endParaRPr>
                    </a:p>
                    <a:p>
                      <a:pPr marL="742950" lvl="1" indent="-285750" algn="just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2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99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9D6A-B864-46CF-8B85-E8B48623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CF8495-D431-4558-94E9-2B0BE9EF6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410773"/>
              </p:ext>
            </p:extLst>
          </p:nvPr>
        </p:nvGraphicFramePr>
        <p:xfrm>
          <a:off x="1371600" y="1428751"/>
          <a:ext cx="912468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682">
                  <a:extLst>
                    <a:ext uri="{9D8B030D-6E8A-4147-A177-3AD203B41FA5}">
                      <a16:colId xmlns:a16="http://schemas.microsoft.com/office/drawing/2014/main" val="1962031747"/>
                    </a:ext>
                  </a:extLst>
                </a:gridCol>
              </a:tblGrid>
              <a:tr h="4174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Event Organizer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34873"/>
                  </a:ext>
                </a:extLst>
              </a:tr>
              <a:tr h="2337625">
                <a:tc>
                  <a:txBody>
                    <a:bodyPr/>
                    <a:lstStyle/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Manage its account.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View, accept or delete orders.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Can analyze its order history.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Update its portfolio to attract customers.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dirty="0"/>
                        <a:t>Can communicate with clients or others event organizers.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b="0" dirty="0"/>
                        <a:t>Calendar to manage orders.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000" b="0" dirty="0"/>
                        <a:t>Analyze its performance according to client’s rating.</a:t>
                      </a: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Ø"/>
                      </a:pPr>
                      <a:endParaRPr lang="en-US" sz="2000" b="0" dirty="0"/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sz="2000" b="0" dirty="0"/>
                        <a:t>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2241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F4154F-B353-4029-86B3-C33C131A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20368"/>
              </p:ext>
            </p:extLst>
          </p:nvPr>
        </p:nvGraphicFramePr>
        <p:xfrm>
          <a:off x="1371600" y="4267200"/>
          <a:ext cx="9144000" cy="251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264356729"/>
                    </a:ext>
                  </a:extLst>
                </a:gridCol>
              </a:tblGrid>
              <a:tr h="6268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50257"/>
                  </a:ext>
                </a:extLst>
              </a:tr>
              <a:tr h="1550157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i="0" dirty="0"/>
                        <a:t>Block/unblock</a:t>
                      </a:r>
                      <a:r>
                        <a:rPr lang="en-US" sz="2000" dirty="0"/>
                        <a:t> user.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Block /</a:t>
                      </a:r>
                      <a:r>
                        <a:rPr lang="en-US" sz="2000" i="0" dirty="0"/>
                        <a:t>unblock</a:t>
                      </a:r>
                      <a:r>
                        <a:rPr lang="en-US" sz="2000" dirty="0"/>
                        <a:t> event organizer. 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View clients and organizers profile.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Can analyze service provider based upon ratings.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Communicate with clients and service providers.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9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3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3DA8-1C6B-4FEF-8298-B962F6D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99E8-43C1-4111-8F2D-512C9220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462" y="824248"/>
            <a:ext cx="9852338" cy="5043152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Non Functional Requirements :-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User-Friendly interface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Responsive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Secure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Performance oriented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31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A7A-F875-4F10-96E3-8508D58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038"/>
            <a:ext cx="9601200" cy="1490662"/>
          </a:xfrm>
        </p:spPr>
        <p:txBody>
          <a:bodyPr/>
          <a:lstStyle/>
          <a:p>
            <a:r>
              <a:rPr lang="en-US" sz="3200" b="1" dirty="0"/>
              <a:t>Tools &amp; Technology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187F-E4DA-49B8-8667-37D397C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67" y="1506828"/>
            <a:ext cx="10297731" cy="46701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Android Studio IDE(Platform)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Java (Language for android application development)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XML(For application layout)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Firebase(User Authentication, </a:t>
            </a:r>
            <a:r>
              <a:rPr lang="en-US" dirty="0" err="1"/>
              <a:t>Firestore</a:t>
            </a:r>
            <a:r>
              <a:rPr lang="en-US" dirty="0"/>
              <a:t> , Cloud Function)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HTML, CSS, Bootstrap(Construction and designing admin panel)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JavaScript, Node.js(Backhand functionality)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2062</TotalTime>
  <Words>690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Adobe Fangsong Std R</vt:lpstr>
      <vt:lpstr>Adobe Song Std L</vt:lpstr>
      <vt:lpstr>Arial</vt:lpstr>
      <vt:lpstr>Franklin Gothic Book</vt:lpstr>
      <vt:lpstr>Wingdings</vt:lpstr>
      <vt:lpstr>Crop</vt:lpstr>
      <vt:lpstr>Department of Information Technology University of Gujrat </vt:lpstr>
      <vt:lpstr>Introduction</vt:lpstr>
      <vt:lpstr>Existing System</vt:lpstr>
      <vt:lpstr>Problem Statement</vt:lpstr>
      <vt:lpstr>Proposed System </vt:lpstr>
      <vt:lpstr>Modules</vt:lpstr>
      <vt:lpstr>Modules</vt:lpstr>
      <vt:lpstr> </vt:lpstr>
      <vt:lpstr>Tools &amp; Technology </vt:lpstr>
      <vt:lpstr>Conclusion </vt:lpstr>
      <vt:lpstr>Prototype: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Scheduling System</dc:title>
  <dc:creator>Raja Hamza</dc:creator>
  <cp:lastModifiedBy>Raja Hamza</cp:lastModifiedBy>
  <cp:revision>88</cp:revision>
  <dcterms:created xsi:type="dcterms:W3CDTF">2019-10-04T06:19:32Z</dcterms:created>
  <dcterms:modified xsi:type="dcterms:W3CDTF">2020-11-13T08:53:41Z</dcterms:modified>
</cp:coreProperties>
</file>