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58" r:id="rId3"/>
    <p:sldId id="259" r:id="rId4"/>
    <p:sldId id="261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64847A5-65C5-478A-9FD3-919C0109C502}">
          <p14:sldIdLst>
            <p14:sldId id="285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47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=""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0196C8-F28C-4528-85C9-4433D997F528}" type="datetime1">
              <a:rPr lang="fr-FR" smtClean="0"/>
              <a:t>30/03/2022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8831-0375-4DE0-9038-EDACE55CCE76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E59743-683C-4279-9E83-23C937C99CF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6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63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8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0.svg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Verres sur une table">
            <a:extLst>
              <a:ext uri="{FF2B5EF4-FFF2-40B4-BE49-F238E27FC236}">
                <a16:creationId xmlns=""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 descr="Masque du trait de pinceau">
            <a:extLst>
              <a:ext uri="{FF2B5EF4-FFF2-40B4-BE49-F238E27FC236}">
                <a16:creationId xmlns=""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MODIFIER LE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0B8EF-D115-4769-B910-3D957B055BA0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’image 14" descr="Votre logo">
            <a:extLst>
              <a:ext uri="{FF2B5EF4-FFF2-40B4-BE49-F238E27FC236}">
                <a16:creationId xmlns=""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Trait de pinceau">
            <a:extLst>
              <a:ext uri="{FF2B5EF4-FFF2-40B4-BE49-F238E27FC236}">
                <a16:creationId xmlns=""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2" name="Rectangle 51" descr="Trait de pinceau">
            <a:extLst>
              <a:ext uri="{FF2B5EF4-FFF2-40B4-BE49-F238E27FC236}">
                <a16:creationId xmlns=""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u texte 40">
            <a:extLst>
              <a:ext uri="{FF2B5EF4-FFF2-40B4-BE49-F238E27FC236}">
                <a16:creationId xmlns=""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5ED3B-F792-4154-B2A4-A34A049C6899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7" name="Connecteur droit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ous-titre 2">
            <a:extLst>
              <a:ext uri="{FF2B5EF4-FFF2-40B4-BE49-F238E27FC236}">
                <a16:creationId xmlns=""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1" name="Espace réservé du texte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1" name="Espace réservé d’image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40">
            <a:extLst>
              <a:ext uri="{FF2B5EF4-FFF2-40B4-BE49-F238E27FC236}">
                <a16:creationId xmlns=""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12 345</a:t>
            </a:r>
          </a:p>
        </p:txBody>
      </p:sp>
      <p:sp>
        <p:nvSpPr>
          <p:cNvPr id="39" name="Espace réservé du texte 40">
            <a:extLst>
              <a:ext uri="{FF2B5EF4-FFF2-40B4-BE49-F238E27FC236}">
                <a16:creationId xmlns=""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0" name="Espace réservé du texte 40">
            <a:extLst>
              <a:ext uri="{FF2B5EF4-FFF2-40B4-BE49-F238E27FC236}">
                <a16:creationId xmlns=""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40">
            <a:extLst>
              <a:ext uri="{FF2B5EF4-FFF2-40B4-BE49-F238E27FC236}">
                <a16:creationId xmlns=""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mbres encer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Trait de pinceau">
            <a:extLst>
              <a:ext uri="{FF2B5EF4-FFF2-40B4-BE49-F238E27FC236}">
                <a16:creationId xmlns=""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u texte 40">
            <a:extLst>
              <a:ext uri="{FF2B5EF4-FFF2-40B4-BE49-F238E27FC236}">
                <a16:creationId xmlns=""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449490-4635-412E-92F5-757641A70472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7" name="Connecteur droit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1" name="Espace réservé d’image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9" name="Espace réservé du texte 40">
            <a:extLst>
              <a:ext uri="{FF2B5EF4-FFF2-40B4-BE49-F238E27FC236}">
                <a16:creationId xmlns=""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0" name="Espace réservé du texte 40">
            <a:extLst>
              <a:ext uri="{FF2B5EF4-FFF2-40B4-BE49-F238E27FC236}">
                <a16:creationId xmlns=""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Ovale 2">
            <a:extLst>
              <a:ext uri="{FF2B5EF4-FFF2-40B4-BE49-F238E27FC236}">
                <a16:creationId xmlns=""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9" name="Ovale 18">
            <a:extLst>
              <a:ext uri="{FF2B5EF4-FFF2-40B4-BE49-F238E27FC236}">
                <a16:creationId xmlns=""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2" name="Espace réservé du texte 40">
            <a:extLst>
              <a:ext uri="{FF2B5EF4-FFF2-40B4-BE49-F238E27FC236}">
                <a16:creationId xmlns=""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u texte 40">
            <a:extLst>
              <a:ext uri="{FF2B5EF4-FFF2-40B4-BE49-F238E27FC236}">
                <a16:creationId xmlns=""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 hasCustomPrompt="1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40">
            <a:extLst>
              <a:ext uri="{FF2B5EF4-FFF2-40B4-BE49-F238E27FC236}">
                <a16:creationId xmlns=""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100</a:t>
            </a:r>
          </a:p>
        </p:txBody>
      </p:sp>
      <p:sp>
        <p:nvSpPr>
          <p:cNvPr id="29" name="Espace réservé du texte 40">
            <a:extLst>
              <a:ext uri="{FF2B5EF4-FFF2-40B4-BE49-F238E27FC236}">
                <a16:creationId xmlns=""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milliards d’€</a:t>
            </a:r>
          </a:p>
        </p:txBody>
      </p:sp>
      <p:sp>
        <p:nvSpPr>
          <p:cNvPr id="32" name="Espace réservé du texte 40">
            <a:extLst>
              <a:ext uri="{FF2B5EF4-FFF2-40B4-BE49-F238E27FC236}">
                <a16:creationId xmlns=""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50</a:t>
            </a:r>
          </a:p>
        </p:txBody>
      </p:sp>
      <p:sp>
        <p:nvSpPr>
          <p:cNvPr id="33" name="Espace réservé du texte 40">
            <a:extLst>
              <a:ext uri="{FF2B5EF4-FFF2-40B4-BE49-F238E27FC236}">
                <a16:creationId xmlns=""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milliards d’€</a:t>
            </a:r>
          </a:p>
        </p:txBody>
      </p:sp>
      <p:sp>
        <p:nvSpPr>
          <p:cNvPr id="34" name="Espace réservé du texte 40">
            <a:extLst>
              <a:ext uri="{FF2B5EF4-FFF2-40B4-BE49-F238E27FC236}">
                <a16:creationId xmlns=""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25</a:t>
            </a:r>
          </a:p>
        </p:txBody>
      </p:sp>
      <p:sp>
        <p:nvSpPr>
          <p:cNvPr id="35" name="Espace réservé du texte 40">
            <a:extLst>
              <a:ext uri="{FF2B5EF4-FFF2-40B4-BE49-F238E27FC236}">
                <a16:creationId xmlns=""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milliards d’€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E37A3B-59F2-40C5-906E-CB9DA36EBDAD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14" name="Espace réservé du texte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0" name="Espace réservé du texte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=""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 hasCustomPrompt="1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F698A-CEF9-4ABD-A16D-1A6336B619CE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Rectangle 12" descr="Trait de pinceau">
            <a:extLst>
              <a:ext uri="{FF2B5EF4-FFF2-40B4-BE49-F238E27FC236}">
                <a16:creationId xmlns=""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Espace réservé du texte 9" descr="Quadrant logo des concurrents">
            <a:extLst>
              <a:ext uri="{FF2B5EF4-FFF2-40B4-BE49-F238E27FC236}">
                <a16:creationId xmlns=""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fr-FR" noProof="0"/>
              <a:t>Plus avantageux</a:t>
            </a:r>
          </a:p>
        </p:txBody>
      </p:sp>
      <p:sp>
        <p:nvSpPr>
          <p:cNvPr id="17" name="Espace réservé du texte 9" descr="Quadrant logo des concurrents">
            <a:extLst>
              <a:ext uri="{FF2B5EF4-FFF2-40B4-BE49-F238E27FC236}">
                <a16:creationId xmlns=""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fr-FR" noProof="0"/>
              <a:t>Moins avantageux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=""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fr-FR" noProof="0"/>
              <a:t>Plus coûteux</a:t>
            </a:r>
          </a:p>
        </p:txBody>
      </p:sp>
      <p:sp>
        <p:nvSpPr>
          <p:cNvPr id="19" name="Espace réservé du texte 9" descr="Quadrant logo des concurrents">
            <a:extLst>
              <a:ext uri="{FF2B5EF4-FFF2-40B4-BE49-F238E27FC236}">
                <a16:creationId xmlns=""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fr-FR" noProof="0"/>
              <a:t>Moins coûteux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2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3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1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4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3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4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5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=""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Concurrent 6</a:t>
            </a:r>
          </a:p>
          <a:p>
            <a:pPr rtl="0"/>
            <a:r>
              <a:rPr lang="fr-FR" noProof="0"/>
              <a:t>Logo</a:t>
            </a:r>
          </a:p>
        </p:txBody>
      </p:sp>
      <p:sp>
        <p:nvSpPr>
          <p:cNvPr id="28" name="Espace réservé d’image 14" descr="Quadrant logo des concurrents">
            <a:extLst>
              <a:ext uri="{FF2B5EF4-FFF2-40B4-BE49-F238E27FC236}">
                <a16:creationId xmlns=""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Votre</a:t>
            </a:r>
            <a:br>
              <a:rPr lang="fr-FR" noProof="0"/>
            </a:br>
            <a:r>
              <a:rPr lang="fr-FR" noProof="0"/>
              <a:t>restaurant </a:t>
            </a:r>
            <a:br>
              <a:rPr lang="fr-FR" noProof="0"/>
            </a:br>
            <a:r>
              <a:rPr lang="fr-FR" noProof="0"/>
              <a:t>LOGO</a:t>
            </a:r>
          </a:p>
        </p:txBody>
      </p:sp>
      <p:cxnSp>
        <p:nvCxnSpPr>
          <p:cNvPr id="29" name="Connecteur droit avec flèche 28" descr="Quadrant logo des concurrents">
            <a:extLst>
              <a:ext uri="{FF2B5EF4-FFF2-40B4-BE49-F238E27FC236}">
                <a16:creationId xmlns=""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 29" descr="Quadrant logo des concurrents">
            <a:extLst>
              <a:ext uri="{FF2B5EF4-FFF2-40B4-BE49-F238E27FC236}">
                <a16:creationId xmlns=""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n trois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28">
            <a:extLst>
              <a:ext uri="{FF2B5EF4-FFF2-40B4-BE49-F238E27FC236}">
                <a16:creationId xmlns=""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66271A-7994-4446-BB76-1C3F9F43EBF0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=""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=""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texte du masque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1" name="Espace réservé du texte 12">
            <a:extLst>
              <a:ext uri="{FF2B5EF4-FFF2-40B4-BE49-F238E27FC236}">
                <a16:creationId xmlns=""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6" name="Espace réservé du texte 12">
            <a:extLst>
              <a:ext uri="{FF2B5EF4-FFF2-40B4-BE49-F238E27FC236}">
                <a16:creationId xmlns=""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=""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=""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fr-FR" noProof="0"/>
              <a:t>Cliquez pour modifier le texte du masque</a:t>
            </a:r>
          </a:p>
        </p:txBody>
      </p:sp>
      <p:sp>
        <p:nvSpPr>
          <p:cNvPr id="46" name="Espace réservé du texte 11">
            <a:extLst>
              <a:ext uri="{FF2B5EF4-FFF2-40B4-BE49-F238E27FC236}">
                <a16:creationId xmlns=""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fr-FR" noProof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4EE4DF-5EA3-4091-A3D2-09EF79E6EA87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=""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 hasCustomPrompt="1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Trait de pinceau">
            <a:extLst>
              <a:ext uri="{FF2B5EF4-FFF2-40B4-BE49-F238E27FC236}">
                <a16:creationId xmlns=""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49" name="Connecteur droit 48">
            <a:extLst>
              <a:ext uri="{FF2B5EF4-FFF2-40B4-BE49-F238E27FC236}">
                <a16:creationId xmlns=""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=""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7" name="Ovale 46">
            <a:extLst>
              <a:ext uri="{FF2B5EF4-FFF2-40B4-BE49-F238E27FC236}">
                <a16:creationId xmlns=""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8" name="Ovale 47">
            <a:extLst>
              <a:ext uri="{FF2B5EF4-FFF2-40B4-BE49-F238E27FC236}">
                <a16:creationId xmlns=""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5" name="Ovale 44">
            <a:extLst>
              <a:ext uri="{FF2B5EF4-FFF2-40B4-BE49-F238E27FC236}">
                <a16:creationId xmlns=""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3" name="Ovale 42">
            <a:extLst>
              <a:ext uri="{FF2B5EF4-FFF2-40B4-BE49-F238E27FC236}">
                <a16:creationId xmlns=""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5AB844-BCFA-4846-87B7-17428121D6A9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=""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=""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18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mois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18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=""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=""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18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=""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=""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18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=""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mois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=""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18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=""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mois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=""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 hasCustomPrompt="1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=""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=""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 hasCustomPrompt="1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3">
            <a:extLst>
              <a:ext uri="{FF2B5EF4-FFF2-40B4-BE49-F238E27FC236}">
                <a16:creationId xmlns=""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=""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3">
            <a:extLst>
              <a:ext uri="{FF2B5EF4-FFF2-40B4-BE49-F238E27FC236}">
                <a16:creationId xmlns=""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=""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 hasCustomPrompt="1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=""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Autofit/>
          </a:bodyPr>
          <a:lstStyle>
            <a:lvl1pPr marL="0" indent="0" algn="ctr">
              <a:buNone/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6B4073-FF0A-4691-8B45-6738584683B9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FFCA5-8E19-478E-88EC-014BBC49F2DF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 descr="Trait de pinceau">
            <a:extLst>
              <a:ext uri="{FF2B5EF4-FFF2-40B4-BE49-F238E27FC236}">
                <a16:creationId xmlns=""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=""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=""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=""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19" name="Rectangle 18" descr="Trait de pinceau">
            <a:extLst>
              <a:ext uri="{FF2B5EF4-FFF2-40B4-BE49-F238E27FC236}">
                <a16:creationId xmlns=""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 descr="Trait de pinceau">
            <a:extLst>
              <a:ext uri="{FF2B5EF4-FFF2-40B4-BE49-F238E27FC236}">
                <a16:creationId xmlns=""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Espace réservé du texte 3">
            <a:extLst>
              <a:ext uri="{FF2B5EF4-FFF2-40B4-BE49-F238E27FC236}">
                <a16:creationId xmlns=""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 hasCustomPrompt="1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=""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 hasCustomPrompt="1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=""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=""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 hasCustomPrompt="1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29" name="Espace réservé d’image 7">
            <a:extLst>
              <a:ext uri="{FF2B5EF4-FFF2-40B4-BE49-F238E27FC236}">
                <a16:creationId xmlns=""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7">
            <a:extLst>
              <a:ext uri="{FF2B5EF4-FFF2-40B4-BE49-F238E27FC236}">
                <a16:creationId xmlns=""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’image 7">
            <a:extLst>
              <a:ext uri="{FF2B5EF4-FFF2-40B4-BE49-F238E27FC236}">
                <a16:creationId xmlns=""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=""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=""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D05D91-A6CE-4CEF-AF47-D630CB4273B5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Rectangle 43" descr="Trait de pinceau">
            <a:extLst>
              <a:ext uri="{FF2B5EF4-FFF2-40B4-BE49-F238E27FC236}">
                <a16:creationId xmlns=""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0" name="Espace réservé du texte 3">
            <a:extLst>
              <a:ext uri="{FF2B5EF4-FFF2-40B4-BE49-F238E27FC236}">
                <a16:creationId xmlns=""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=""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3" name="Rectangle 52" descr="Trait de pinceau">
            <a:extLst>
              <a:ext uri="{FF2B5EF4-FFF2-40B4-BE49-F238E27FC236}">
                <a16:creationId xmlns=""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Espace réservé du texte 3">
            <a:extLst>
              <a:ext uri="{FF2B5EF4-FFF2-40B4-BE49-F238E27FC236}">
                <a16:creationId xmlns=""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 hasCustomPrompt="1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=""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 hasCustomPrompt="1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7" name="Rectangle 56" descr="Trait de pinceau">
            <a:extLst>
              <a:ext uri="{FF2B5EF4-FFF2-40B4-BE49-F238E27FC236}">
                <a16:creationId xmlns=""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u texte 3">
            <a:extLst>
              <a:ext uri="{FF2B5EF4-FFF2-40B4-BE49-F238E27FC236}">
                <a16:creationId xmlns=""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0" name="Espace réservé du texte 3">
            <a:extLst>
              <a:ext uri="{FF2B5EF4-FFF2-40B4-BE49-F238E27FC236}">
                <a16:creationId xmlns=""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 hasCustomPrompt="1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1" name="Rectangle 60" descr="Trait de pinceau">
            <a:extLst>
              <a:ext uri="{FF2B5EF4-FFF2-40B4-BE49-F238E27FC236}">
                <a16:creationId xmlns=""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u texte 3">
            <a:extLst>
              <a:ext uri="{FF2B5EF4-FFF2-40B4-BE49-F238E27FC236}">
                <a16:creationId xmlns=""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 hasCustomPrompt="1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4" name="Espace réservé du texte 3">
            <a:extLst>
              <a:ext uri="{FF2B5EF4-FFF2-40B4-BE49-F238E27FC236}">
                <a16:creationId xmlns=""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 hasCustomPrompt="1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5" name="Rectangle 64" descr="Trait de pinceau">
            <a:extLst>
              <a:ext uri="{FF2B5EF4-FFF2-40B4-BE49-F238E27FC236}">
                <a16:creationId xmlns=""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=""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 hasCustomPrompt="1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8" name="Espace réservé du texte 3">
            <a:extLst>
              <a:ext uri="{FF2B5EF4-FFF2-40B4-BE49-F238E27FC236}">
                <a16:creationId xmlns=""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 hasCustomPrompt="1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9" name="Rectangle 68" descr="Trait de pinceau">
            <a:extLst>
              <a:ext uri="{FF2B5EF4-FFF2-40B4-BE49-F238E27FC236}">
                <a16:creationId xmlns=""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0" name="Espace réservé du texte 3">
            <a:extLst>
              <a:ext uri="{FF2B5EF4-FFF2-40B4-BE49-F238E27FC236}">
                <a16:creationId xmlns=""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 hasCustomPrompt="1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72" name="Espace réservé du texte 3">
            <a:extLst>
              <a:ext uri="{FF2B5EF4-FFF2-40B4-BE49-F238E27FC236}">
                <a16:creationId xmlns=""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 hasCustomPrompt="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3" name="Espace réservé d’image 3">
            <a:extLst>
              <a:ext uri="{FF2B5EF4-FFF2-40B4-BE49-F238E27FC236}">
                <a16:creationId xmlns=""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5" name="Espace réservé d’image 3">
            <a:extLst>
              <a:ext uri="{FF2B5EF4-FFF2-40B4-BE49-F238E27FC236}">
                <a16:creationId xmlns=""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8" name="Espace réservé d’image 3">
            <a:extLst>
              <a:ext uri="{FF2B5EF4-FFF2-40B4-BE49-F238E27FC236}">
                <a16:creationId xmlns=""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9" name="Espace réservé d’image 3">
            <a:extLst>
              <a:ext uri="{FF2B5EF4-FFF2-40B4-BE49-F238E27FC236}">
                <a16:creationId xmlns=""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0" name="Espace réservé d’image 3">
            <a:extLst>
              <a:ext uri="{FF2B5EF4-FFF2-40B4-BE49-F238E27FC236}">
                <a16:creationId xmlns=""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1" name="Espace réservé d’image 3">
            <a:extLst>
              <a:ext uri="{FF2B5EF4-FFF2-40B4-BE49-F238E27FC236}">
                <a16:creationId xmlns=""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ble de restaurant">
            <a:extLst>
              <a:ext uri="{FF2B5EF4-FFF2-40B4-BE49-F238E27FC236}">
                <a16:creationId xmlns=""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rgbClr val="FFFFFF"/>
              </a:solidFill>
            </a:endParaRPr>
          </a:p>
        </p:txBody>
      </p:sp>
      <p:sp>
        <p:nvSpPr>
          <p:cNvPr id="8" name="Rectangle 7" descr="Trait de pinceau">
            <a:extLst>
              <a:ext uri="{FF2B5EF4-FFF2-40B4-BE49-F238E27FC236}">
                <a16:creationId xmlns=""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14" descr="Votre logo">
            <a:extLst>
              <a:ext uri="{FF2B5EF4-FFF2-40B4-BE49-F238E27FC236}">
                <a16:creationId xmlns=""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50C78ED-96EA-45A3-8BFF-3118F83E04B8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ous-titre 2">
            <a:extLst>
              <a:ext uri="{FF2B5EF4-FFF2-40B4-BE49-F238E27FC236}">
                <a16:creationId xmlns=""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Style des sous-titres du masque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 en sect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7372B7-70EF-4948-A5DE-E7BBB700FEAC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Rectangle 58" descr="Trait de pinceau">
            <a:extLst>
              <a:ext uri="{FF2B5EF4-FFF2-40B4-BE49-F238E27FC236}">
                <a16:creationId xmlns=""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=""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2 000 000 €</a:t>
            </a:r>
          </a:p>
        </p:txBody>
      </p:sp>
      <p:sp>
        <p:nvSpPr>
          <p:cNvPr id="74" name="Espace réservé du texte 3">
            <a:extLst>
              <a:ext uri="{FF2B5EF4-FFF2-40B4-BE49-F238E27FC236}">
                <a16:creationId xmlns=""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6" name="Espace réservé du texte 3">
            <a:extLst>
              <a:ext uri="{FF2B5EF4-FFF2-40B4-BE49-F238E27FC236}">
                <a16:creationId xmlns=""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2 000 000 €</a:t>
            </a:r>
          </a:p>
        </p:txBody>
      </p:sp>
      <p:sp>
        <p:nvSpPr>
          <p:cNvPr id="77" name="Espace réservé du texte 3">
            <a:extLst>
              <a:ext uri="{FF2B5EF4-FFF2-40B4-BE49-F238E27FC236}">
                <a16:creationId xmlns=""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 hasCustomPrompt="1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2" name="Espace réservé du texte 3">
            <a:extLst>
              <a:ext uri="{FF2B5EF4-FFF2-40B4-BE49-F238E27FC236}">
                <a16:creationId xmlns=""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1 500 000 €</a:t>
            </a:r>
          </a:p>
        </p:txBody>
      </p:sp>
      <p:sp>
        <p:nvSpPr>
          <p:cNvPr id="83" name="Espace réservé du texte 3">
            <a:extLst>
              <a:ext uri="{FF2B5EF4-FFF2-40B4-BE49-F238E27FC236}">
                <a16:creationId xmlns=""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 hasCustomPrompt="1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4" name="Espace réservé du texte 3">
            <a:extLst>
              <a:ext uri="{FF2B5EF4-FFF2-40B4-BE49-F238E27FC236}">
                <a16:creationId xmlns=""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2 500 000 €</a:t>
            </a:r>
          </a:p>
        </p:txBody>
      </p:sp>
      <p:sp>
        <p:nvSpPr>
          <p:cNvPr id="85" name="Espace réservé du texte 3">
            <a:extLst>
              <a:ext uri="{FF2B5EF4-FFF2-40B4-BE49-F238E27FC236}">
                <a16:creationId xmlns=""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 hasCustomPrompt="1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6" name="Espace réservé du texte 3">
            <a:extLst>
              <a:ext uri="{FF2B5EF4-FFF2-40B4-BE49-F238E27FC236}">
                <a16:creationId xmlns=""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3 200 000 €</a:t>
            </a:r>
          </a:p>
        </p:txBody>
      </p:sp>
      <p:sp>
        <p:nvSpPr>
          <p:cNvPr id="87" name="Espace réservé du texte 3">
            <a:extLst>
              <a:ext uri="{FF2B5EF4-FFF2-40B4-BE49-F238E27FC236}">
                <a16:creationId xmlns=""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 hasCustomPrompt="1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=""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=""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=""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=""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=""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ce réservé de graphique 3" descr="Diagramme Financement">
            <a:extLst>
              <a:ext uri="{FF2B5EF4-FFF2-40B4-BE49-F238E27FC236}">
                <a16:creationId xmlns=""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 hasCustomPrompt="1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 descr="Verres, tasses et plats sur une table">
            <a:extLst>
              <a:ext uri="{FF2B5EF4-FFF2-40B4-BE49-F238E27FC236}">
                <a16:creationId xmlns=""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 descr="Masque du trait de pinceau">
            <a:extLst>
              <a:ext uri="{FF2B5EF4-FFF2-40B4-BE49-F238E27FC236}">
                <a16:creationId xmlns=""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Ovale 9">
            <a:extLst>
              <a:ext uri="{FF2B5EF4-FFF2-40B4-BE49-F238E27FC236}">
                <a16:creationId xmlns=""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2">
            <a:extLst>
              <a:ext uri="{FF2B5EF4-FFF2-40B4-BE49-F238E27FC236}">
                <a16:creationId xmlns=""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 descr="Verres sur une table">
            <a:extLst>
              <a:ext uri="{FF2B5EF4-FFF2-40B4-BE49-F238E27FC236}">
                <a16:creationId xmlns=""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 descr="Masque du trait de pinceau">
            <a:extLst>
              <a:ext uri="{FF2B5EF4-FFF2-40B4-BE49-F238E27FC236}">
                <a16:creationId xmlns=""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7" name="Disposition du titre de remerciements">
            <a:extLst>
              <a:ext uri="{FF2B5EF4-FFF2-40B4-BE49-F238E27FC236}">
                <a16:creationId xmlns=""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4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’image 14" descr="Votre logo">
            <a:extLst>
              <a:ext uri="{FF2B5EF4-FFF2-40B4-BE49-F238E27FC236}">
                <a16:creationId xmlns=""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=""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Nom de l’intervenant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=""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Adresse e-mail :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=""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speakeremail@website.com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=""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=""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+7 65 43 21 09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 descr="Masque du trait de pinceau">
            <a:extLst>
              <a:ext uri="{FF2B5EF4-FFF2-40B4-BE49-F238E27FC236}">
                <a16:creationId xmlns=""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21A9F5-AD40-4CF6-8316-7D87169EE150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Ovale 7">
            <a:extLst>
              <a:ext uri="{FF2B5EF4-FFF2-40B4-BE49-F238E27FC236}">
                <a16:creationId xmlns=""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2">
            <a:extLst>
              <a:ext uri="{FF2B5EF4-FFF2-40B4-BE49-F238E27FC236}">
                <a16:creationId xmlns=""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=""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C32F16-4103-46EA-ABC9-015049E87ED6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Rectangle 23" descr="Trait de pinceau">
            <a:extLst>
              <a:ext uri="{FF2B5EF4-FFF2-40B4-BE49-F238E27FC236}">
                <a16:creationId xmlns=""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Espace réservé du texte 3">
            <a:extLst>
              <a:ext uri="{FF2B5EF4-FFF2-40B4-BE49-F238E27FC236}">
                <a16:creationId xmlns=""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=""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u texte 3">
            <a:extLst>
              <a:ext uri="{FF2B5EF4-FFF2-40B4-BE49-F238E27FC236}">
                <a16:creationId xmlns=""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 hasCustomPrompt="1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=""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Trait de pinceau">
            <a:extLst>
              <a:ext uri="{FF2B5EF4-FFF2-40B4-BE49-F238E27FC236}">
                <a16:creationId xmlns=""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0" name="Espace réservé du texte 3">
            <a:extLst>
              <a:ext uri="{FF2B5EF4-FFF2-40B4-BE49-F238E27FC236}">
                <a16:creationId xmlns=""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=""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=""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7">
            <a:extLst>
              <a:ext uri="{FF2B5EF4-FFF2-40B4-BE49-F238E27FC236}">
                <a16:creationId xmlns=""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7">
            <a:extLst>
              <a:ext uri="{FF2B5EF4-FFF2-40B4-BE49-F238E27FC236}">
                <a16:creationId xmlns=""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ux tex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3295FC-96E9-4680-B7C1-90D35DF5BBE3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 3">
            <a:extLst>
              <a:ext uri="{FF2B5EF4-FFF2-40B4-BE49-F238E27FC236}">
                <a16:creationId xmlns=""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 hasCustomPrompt="1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=""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de télé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Trait de pinceau">
            <a:extLst>
              <a:ext uri="{FF2B5EF4-FFF2-40B4-BE49-F238E27FC236}">
                <a16:creationId xmlns=""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/>
              <a:t>  </a:t>
            </a:r>
          </a:p>
        </p:txBody>
      </p:sp>
      <p:sp>
        <p:nvSpPr>
          <p:cNvPr id="8" name="Ovale 7">
            <a:extLst>
              <a:ext uri="{FF2B5EF4-FFF2-40B4-BE49-F238E27FC236}">
                <a16:creationId xmlns=""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=""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BA6CF6-590D-4CB8-8326-6623F29EFCEE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1" descr="Pizza sur une table">
            <a:extLst>
              <a:ext uri="{FF2B5EF4-FFF2-40B4-BE49-F238E27FC236}">
                <a16:creationId xmlns=""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Espace réservé d’image 14">
            <a:extLst>
              <a:ext uri="{FF2B5EF4-FFF2-40B4-BE49-F238E27FC236}">
                <a16:creationId xmlns=""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=""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=""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5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=""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=""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5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Styles du texte du masque</a:t>
            </a:r>
          </a:p>
        </p:txBody>
      </p:sp>
      <p:sp>
        <p:nvSpPr>
          <p:cNvPr id="33" name="Espace réservé d’image 7">
            <a:extLst>
              <a:ext uri="{FF2B5EF4-FFF2-40B4-BE49-F238E27FC236}">
                <a16:creationId xmlns=""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4" name="Espace réservé d’image 7">
            <a:extLst>
              <a:ext uri="{FF2B5EF4-FFF2-40B4-BE49-F238E27FC236}">
                <a16:creationId xmlns=""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72DE7A-DDD5-478D-AAB8-326D787B509F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Intérieur de restaurant">
            <a:extLst>
              <a:ext uri="{FF2B5EF4-FFF2-40B4-BE49-F238E27FC236}">
                <a16:creationId xmlns=""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 descr="Masque du trait de pinceau">
            <a:extLst>
              <a:ext uri="{FF2B5EF4-FFF2-40B4-BE49-F238E27FC236}">
                <a16:creationId xmlns=""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46EA5A-83AA-4BB9-B338-ACB973EFD7A8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’image 2">
            <a:extLst>
              <a:ext uri="{FF2B5EF4-FFF2-40B4-BE49-F238E27FC236}">
                <a16:creationId xmlns=""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Jeune homme buvant un café">
            <a:extLst>
              <a:ext uri="{FF2B5EF4-FFF2-40B4-BE49-F238E27FC236}">
                <a16:creationId xmlns=""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 descr="Masque du trait de pinceau">
            <a:extLst>
              <a:ext uri="{FF2B5EF4-FFF2-40B4-BE49-F238E27FC236}">
                <a16:creationId xmlns=""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Ovale 9">
            <a:extLst>
              <a:ext uri="{FF2B5EF4-FFF2-40B4-BE49-F238E27FC236}">
                <a16:creationId xmlns=""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2">
            <a:extLst>
              <a:ext uri="{FF2B5EF4-FFF2-40B4-BE49-F238E27FC236}">
                <a16:creationId xmlns=""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Jeune femme souriante avec un téléphone mobile">
            <a:extLst>
              <a:ext uri="{FF2B5EF4-FFF2-40B4-BE49-F238E27FC236}">
                <a16:creationId xmlns=""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 descr="Masque du trait de pinceau">
            <a:extLst>
              <a:ext uri="{FF2B5EF4-FFF2-40B4-BE49-F238E27FC236}">
                <a16:creationId xmlns=""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Titre 25">
            <a:extLst>
              <a:ext uri="{FF2B5EF4-FFF2-40B4-BE49-F238E27FC236}">
                <a16:creationId xmlns=""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lnSpc>
                <a:spcPct val="80000"/>
              </a:lnSpc>
              <a:defRPr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9D8C25-485C-47F6-9165-072C311FCD22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’image 2">
            <a:extLst>
              <a:ext uri="{FF2B5EF4-FFF2-40B4-BE49-F238E27FC236}">
                <a16:creationId xmlns=""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=""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=""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=""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 descr="Trait de pinceau">
            <a:extLst>
              <a:ext uri="{FF2B5EF4-FFF2-40B4-BE49-F238E27FC236}">
                <a16:creationId xmlns=""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 descr="Trait de pinceau">
            <a:extLst>
              <a:ext uri="{FF2B5EF4-FFF2-40B4-BE49-F238E27FC236}">
                <a16:creationId xmlns=""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398D90-C21C-4187-A41C-98A6BCF3AAFF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 descr="Trait de pinceau">
            <a:extLst>
              <a:ext uri="{FF2B5EF4-FFF2-40B4-BE49-F238E27FC236}">
                <a16:creationId xmlns=""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 descr="Trait de pinceau">
            <a:extLst>
              <a:ext uri="{FF2B5EF4-FFF2-40B4-BE49-F238E27FC236}">
                <a16:creationId xmlns=""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Espace réservé d’image 81" descr="Icône de verre">
            <a:extLst>
              <a:ext uri="{FF2B5EF4-FFF2-40B4-BE49-F238E27FC236}">
                <a16:creationId xmlns=""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3" name="Espace réservé d’image 81" descr="Icône de verre">
            <a:extLst>
              <a:ext uri="{FF2B5EF4-FFF2-40B4-BE49-F238E27FC236}">
                <a16:creationId xmlns=""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=""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3" name="Espace réservé d’image 81" descr="Icône de verre">
            <a:extLst>
              <a:ext uri="{FF2B5EF4-FFF2-40B4-BE49-F238E27FC236}">
                <a16:creationId xmlns=""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=""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5" name="Espace réservé d’image 81" descr="Icône de verre">
            <a:extLst>
              <a:ext uri="{FF2B5EF4-FFF2-40B4-BE49-F238E27FC236}">
                <a16:creationId xmlns=""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=""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cxnSp>
        <p:nvCxnSpPr>
          <p:cNvPr id="37" name="Connecteur droit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ous-titre 2">
            <a:extLst>
              <a:ext uri="{FF2B5EF4-FFF2-40B4-BE49-F238E27FC236}">
                <a16:creationId xmlns=""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1" name="Espace réservé du texte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40">
            <a:extLst>
              <a:ext uri="{FF2B5EF4-FFF2-40B4-BE49-F238E27FC236}">
                <a16:creationId xmlns=""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4" name="Espace réservé du texte 40">
            <a:extLst>
              <a:ext uri="{FF2B5EF4-FFF2-40B4-BE49-F238E27FC236}">
                <a16:creationId xmlns=""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5" name="Espace réservé du texte 40">
            <a:extLst>
              <a:ext uri="{FF2B5EF4-FFF2-40B4-BE49-F238E27FC236}">
                <a16:creationId xmlns=""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40">
            <a:extLst>
              <a:ext uri="{FF2B5EF4-FFF2-40B4-BE49-F238E27FC236}">
                <a16:creationId xmlns=""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8" name="Espace réservé du texte 40">
            <a:extLst>
              <a:ext uri="{FF2B5EF4-FFF2-40B4-BE49-F238E27FC236}">
                <a16:creationId xmlns=""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9" name="Espace réservé du texte 40">
            <a:extLst>
              <a:ext uri="{FF2B5EF4-FFF2-40B4-BE49-F238E27FC236}">
                <a16:creationId xmlns=""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0" name="Espace réservé du texte 40">
            <a:extLst>
              <a:ext uri="{FF2B5EF4-FFF2-40B4-BE49-F238E27FC236}">
                <a16:creationId xmlns=""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1" name="Espace réservé d’image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d’ordinat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28" descr="Trait de pinceau">
            <a:extLst>
              <a:ext uri="{FF2B5EF4-FFF2-40B4-BE49-F238E27FC236}">
                <a16:creationId xmlns=""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i="0" noProof="0"/>
              <a:t>  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=""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Ovale 19">
            <a:extLst>
              <a:ext uri="{FF2B5EF4-FFF2-40B4-BE49-F238E27FC236}">
                <a16:creationId xmlns=""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Rectangle 29" descr="Écran d’ordinateur">
            <a:extLst>
              <a:ext uri="{FF2B5EF4-FFF2-40B4-BE49-F238E27FC236}">
                <a16:creationId xmlns=""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/>
              <a:t>   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=""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0C1C56-6755-407F-8FFF-D4965A2B332A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Espace réservé d’image 81" descr="Icône de verre">
            <a:extLst>
              <a:ext uri="{FF2B5EF4-FFF2-40B4-BE49-F238E27FC236}">
                <a16:creationId xmlns=""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3" name="Espace réservé d’image 81" descr="Icône de verre">
            <a:extLst>
              <a:ext uri="{FF2B5EF4-FFF2-40B4-BE49-F238E27FC236}">
                <a16:creationId xmlns=""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=""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40">
            <a:extLst>
              <a:ext uri="{FF2B5EF4-FFF2-40B4-BE49-F238E27FC236}">
                <a16:creationId xmlns=""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40">
            <a:extLst>
              <a:ext uri="{FF2B5EF4-FFF2-40B4-BE49-F238E27FC236}">
                <a16:creationId xmlns=""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47" name="Espace réservé du texte 40">
            <a:extLst>
              <a:ext uri="{FF2B5EF4-FFF2-40B4-BE49-F238E27FC236}">
                <a16:creationId xmlns=""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8" name="Espace réservé du texte 40">
            <a:extLst>
              <a:ext uri="{FF2B5EF4-FFF2-40B4-BE49-F238E27FC236}">
                <a16:creationId xmlns=""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51" name="Espace réservé d’image 2">
            <a:extLst>
              <a:ext uri="{FF2B5EF4-FFF2-40B4-BE49-F238E27FC236}">
                <a16:creationId xmlns=""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 descr="Masque du trait de pinceau">
            <a:extLst>
              <a:ext uri="{FF2B5EF4-FFF2-40B4-BE49-F238E27FC236}">
                <a16:creationId xmlns=""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i="0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ED3FDB-5B39-4E78-BCBF-602C5F49141B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Ovale 7">
            <a:extLst>
              <a:ext uri="{FF2B5EF4-FFF2-40B4-BE49-F238E27FC236}">
                <a16:creationId xmlns=""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2">
            <a:extLst>
              <a:ext uri="{FF2B5EF4-FFF2-40B4-BE49-F238E27FC236}">
                <a16:creationId xmlns=""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=""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ous-titre 2">
            <a:extLst>
              <a:ext uri="{FF2B5EF4-FFF2-40B4-BE49-F238E27FC236}">
                <a16:creationId xmlns=""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lnSpc>
                <a:spcPct val="8000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AFDAE8-B68C-490F-BE96-D2E67E864651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=""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14" name="Espace réservé du texte 40">
            <a:extLst>
              <a:ext uri="{FF2B5EF4-FFF2-40B4-BE49-F238E27FC236}">
                <a16:creationId xmlns=""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=""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40">
            <a:extLst>
              <a:ext uri="{FF2B5EF4-FFF2-40B4-BE49-F238E27FC236}">
                <a16:creationId xmlns=""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0" name="Espace réservé du texte 40">
            <a:extLst>
              <a:ext uri="{FF2B5EF4-FFF2-40B4-BE49-F238E27FC236}">
                <a16:creationId xmlns=""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1" name="Espace réservé d’image 2">
            <a:extLst>
              <a:ext uri="{FF2B5EF4-FFF2-40B4-BE49-F238E27FC236}">
                <a16:creationId xmlns=""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22F286-440C-4288-BAD3-B8E943BB4C49}" type="datetime1">
              <a:rPr lang="fr-FR" smtClean="0"/>
              <a:pPr/>
              <a:t>30/03/2022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Ovale 6">
            <a:extLst>
              <a:ext uri="{FF2B5EF4-FFF2-40B4-BE49-F238E27FC236}">
                <a16:creationId xmlns=""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svg"/><Relationship Id="rId5" Type="http://schemas.openxmlformats.org/officeDocument/2006/relationships/image" Target="../media/image26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 smtClean="0"/>
              <a:t>PIZZA YOLO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QUI SOMMES-NOUS 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smtClean="0"/>
              <a:t>Nous sommes une équipe soudée passionnés par les pizza nous lançons aujourd’hui notre projet comment de restaurant : Pizza YOLO.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 rtlCol="0"/>
          <a:lstStyle/>
          <a:p>
            <a:pPr rtl="0"/>
            <a:r>
              <a:rPr lang="fr-FR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fr-FR" smtClean="0">
                <a:solidFill>
                  <a:srgbClr val="FFFFFF"/>
                </a:solidFill>
              </a:rPr>
              <a:pPr rtl="0"/>
              <a:t>2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Nos services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00" indent="0" rtl="0">
              <a:buNone/>
            </a:pPr>
            <a:r>
              <a:rPr lang="fr-FR" dirty="0" smtClean="0"/>
              <a:t>Nous proposons de délicieuses pizzas. Notre carte diverse nous permet de satisfaire tous type de client que ce soit dans notre salle à l’ambiance chaleureuse, à emporter ou via notre service de livraison.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/>
              <a:t>0</a:t>
            </a:r>
            <a:fld id="{F470E458-E7C2-4395-B75D-476A174CEE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Nos besoins </a:t>
            </a:r>
            <a:endParaRPr lang="fr-FR" dirty="0"/>
          </a:p>
        </p:txBody>
      </p:sp>
      <p:pic>
        <p:nvPicPr>
          <p:cNvPr id="21" name="Espace réservé d’image 20" descr="Icône de verre">
            <a:extLst>
              <a:ext uri="{FF2B5EF4-FFF2-40B4-BE49-F238E27FC236}">
                <a16:creationId xmlns="" xmlns:a16="http://schemas.microsoft.com/office/drawing/2014/main" id="{5210F475-2002-4AE9-A0FF-DCBCA11294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-56449" t="-20014" r="-56449" b="-26812"/>
          <a:stretch/>
        </p:blipFill>
        <p:spPr>
          <a:xfrm>
            <a:off x="1009659" y="2761871"/>
            <a:ext cx="504000" cy="504000"/>
          </a:xfrm>
        </p:spPr>
      </p:pic>
      <p:sp>
        <p:nvSpPr>
          <p:cNvPr id="10" name="Espace réservé du texte 9">
            <a:extLst>
              <a:ext uri="{FF2B5EF4-FFF2-40B4-BE49-F238E27FC236}">
                <a16:creationId xmlns="" xmlns:a16="http://schemas.microsoft.com/office/drawing/2014/main" id="{CB8C2489-4C28-4A80-9F6E-875452B0C8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sz="2400" dirty="0" smtClean="0"/>
              <a:t>Le client doit pourvoir commander des pizzas, des boissons, des desserts</a:t>
            </a:r>
            <a:endParaRPr lang="fr-FR" sz="2400" dirty="0"/>
          </a:p>
        </p:txBody>
      </p:sp>
      <p:pic>
        <p:nvPicPr>
          <p:cNvPr id="25" name="Espace réservé d’image 24" descr="Icône de cloche">
            <a:extLst>
              <a:ext uri="{FF2B5EF4-FFF2-40B4-BE49-F238E27FC236}">
                <a16:creationId xmlns="" xmlns:a16="http://schemas.microsoft.com/office/drawing/2014/main" id="{A1652785-1C4D-4FB1-B5F5-620BA44061A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-9608" t="-22708" r="-9608" b="-46945"/>
          <a:stretch/>
        </p:blipFill>
        <p:spPr>
          <a:xfrm>
            <a:off x="6522420" y="2754732"/>
            <a:ext cx="504000" cy="504000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="" xmlns:a16="http://schemas.microsoft.com/office/drawing/2014/main" id="{E6642833-0C4D-49DE-99DB-E59E9EE7BE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r>
              <a:rPr lang="fr-FR" sz="2400" b="0" dirty="0"/>
              <a:t>Le responsable peut gérer les salariés </a:t>
            </a:r>
            <a:endParaRPr lang="fr-FR" sz="2400" dirty="0"/>
          </a:p>
        </p:txBody>
      </p:sp>
      <p:pic>
        <p:nvPicPr>
          <p:cNvPr id="23" name="Espace réservé d’image 22" descr="Icône de couteau et fourchette">
            <a:extLst>
              <a:ext uri="{FF2B5EF4-FFF2-40B4-BE49-F238E27FC236}">
                <a16:creationId xmlns="" xmlns:a16="http://schemas.microsoft.com/office/drawing/2014/main" id="{ED69C2CE-13BC-4657-9342-BFDC8F715C5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-35875" t="-13714" r="-35875" b="-13714"/>
          <a:stretch/>
        </p:blipFill>
        <p:spPr>
          <a:xfrm>
            <a:off x="1009659" y="4259510"/>
            <a:ext cx="504000" cy="504000"/>
          </a:xfrm>
        </p:spPr>
      </p:pic>
      <p:sp>
        <p:nvSpPr>
          <p:cNvPr id="12" name="Espace réservé du texte 11">
            <a:extLst>
              <a:ext uri="{FF2B5EF4-FFF2-40B4-BE49-F238E27FC236}">
                <a16:creationId xmlns="" xmlns:a16="http://schemas.microsoft.com/office/drawing/2014/main" id="{4C6C93ED-5B50-4336-9413-22836A5619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r>
              <a:rPr lang="fr-FR" sz="2400" dirty="0"/>
              <a:t>Le responsable peut gérer les stocks</a:t>
            </a:r>
          </a:p>
        </p:txBody>
      </p:sp>
      <p:pic>
        <p:nvPicPr>
          <p:cNvPr id="27" name="Espace réservé d’image 26" descr="Icône de toque de chef">
            <a:extLst>
              <a:ext uri="{FF2B5EF4-FFF2-40B4-BE49-F238E27FC236}">
                <a16:creationId xmlns="" xmlns:a16="http://schemas.microsoft.com/office/drawing/2014/main" id="{62D1674E-42EF-4E5E-9D93-A14E50217E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-26034" t="-23413" r="-26034" b="-23413"/>
          <a:stretch/>
        </p:blipFill>
        <p:spPr>
          <a:xfrm>
            <a:off x="6522420" y="4245725"/>
            <a:ext cx="504000" cy="504000"/>
          </a:xfrm>
        </p:spPr>
      </p:pic>
      <p:sp>
        <p:nvSpPr>
          <p:cNvPr id="16" name="Espace réservé du texte 15">
            <a:extLst>
              <a:ext uri="{FF2B5EF4-FFF2-40B4-BE49-F238E27FC236}">
                <a16:creationId xmlns="" xmlns:a16="http://schemas.microsoft.com/office/drawing/2014/main" id="{B11A4B33-5F58-4E10-89D9-517850C8BD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r>
              <a:rPr lang="fr-FR" sz="2400" b="0" dirty="0"/>
              <a:t>L’utilisateur peut se connecter </a:t>
            </a: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/>
              <a:t>0</a:t>
            </a:r>
            <a:fld id="{F470E458-E7C2-4395-B75D-476A174CEE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50_TF16411246.potx" id="{BE16588F-D2A0-4DDA-A203-B30648BBC915}" vid="{736E9278-E67F-4CE1-B211-B6C4941B5F5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Argumentaire rapide pour un restaurant</Template>
  <TotalTime>0</TotalTime>
  <Words>101</Words>
  <Application>Microsoft Office PowerPoint</Application>
  <PresentationFormat>Grand écran</PresentationFormat>
  <Paragraphs>17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Adobe Garamond Pro</vt:lpstr>
      <vt:lpstr>Arial</vt:lpstr>
      <vt:lpstr>Calibri</vt:lpstr>
      <vt:lpstr>Segoe UI</vt:lpstr>
      <vt:lpstr>Thème Office</vt:lpstr>
      <vt:lpstr>PIZZA YOLO</vt:lpstr>
      <vt:lpstr>QUI SOMMES-NOUS ?</vt:lpstr>
      <vt:lpstr>Nos services </vt:lpstr>
      <vt:lpstr>Nos besoins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2022-03-30T10:03:27Z</dcterms:created>
  <dcterms:modified xsi:type="dcterms:W3CDTF">2022-03-30T13:27:27Z</dcterms:modified>
</cp:coreProperties>
</file>