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0" r:id="rId6"/>
    <p:sldId id="265" r:id="rId7"/>
    <p:sldId id="266" r:id="rId8"/>
    <p:sldId id="267" r:id="rId9"/>
    <p:sldId id="268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210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829AB-8B63-4A3A-A4A3-34B0613CC765}" type="datetimeFigureOut">
              <a:rPr lang="en-AE" smtClean="0"/>
              <a:t>30/12/2023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A7B11-49B4-4883-A8E7-483F4AD98B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3728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A7B11-49B4-4883-A8E7-483F4AD98B79}" type="slidenum">
              <a:rPr lang="en-AE" smtClean="0"/>
              <a:t>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8724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2DC1-0A0A-4332-AD83-C26161CAC034}" type="datetimeFigureOut">
              <a:rPr lang="en-AE" smtClean="0"/>
              <a:t>30/12/2023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1CD6-39FC-4D1D-B04E-A3062451949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310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2DC1-0A0A-4332-AD83-C26161CAC034}" type="datetimeFigureOut">
              <a:rPr lang="en-AE" smtClean="0"/>
              <a:t>30/12/2023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1CD6-39FC-4D1D-B04E-A3062451949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0606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2DC1-0A0A-4332-AD83-C26161CAC034}" type="datetimeFigureOut">
              <a:rPr lang="en-AE" smtClean="0"/>
              <a:t>30/12/2023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1CD6-39FC-4D1D-B04E-A3062451949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63405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2DC1-0A0A-4332-AD83-C26161CAC034}" type="datetimeFigureOut">
              <a:rPr lang="en-AE" smtClean="0"/>
              <a:t>30/12/2023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1CD6-39FC-4D1D-B04E-A3062451949F}" type="slidenum">
              <a:rPr lang="en-AE" smtClean="0"/>
              <a:t>‹#›</a:t>
            </a:fld>
            <a:endParaRPr lang="en-AE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6789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2DC1-0A0A-4332-AD83-C26161CAC034}" type="datetimeFigureOut">
              <a:rPr lang="en-AE" smtClean="0"/>
              <a:t>30/12/2023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1CD6-39FC-4D1D-B04E-A3062451949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4968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2DC1-0A0A-4332-AD83-C26161CAC034}" type="datetimeFigureOut">
              <a:rPr lang="en-AE" smtClean="0"/>
              <a:t>30/12/2023</a:t>
            </a:fld>
            <a:endParaRPr lang="en-A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1CD6-39FC-4D1D-B04E-A3062451949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7010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2DC1-0A0A-4332-AD83-C26161CAC034}" type="datetimeFigureOut">
              <a:rPr lang="en-AE" smtClean="0"/>
              <a:t>30/12/2023</a:t>
            </a:fld>
            <a:endParaRPr lang="en-A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1CD6-39FC-4D1D-B04E-A3062451949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14649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2DC1-0A0A-4332-AD83-C26161CAC034}" type="datetimeFigureOut">
              <a:rPr lang="en-AE" smtClean="0"/>
              <a:t>30/12/2023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1CD6-39FC-4D1D-B04E-A3062451949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10215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2DC1-0A0A-4332-AD83-C26161CAC034}" type="datetimeFigureOut">
              <a:rPr lang="en-AE" smtClean="0"/>
              <a:t>30/12/2023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1CD6-39FC-4D1D-B04E-A3062451949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7733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2DC1-0A0A-4332-AD83-C26161CAC034}" type="datetimeFigureOut">
              <a:rPr lang="en-AE" smtClean="0"/>
              <a:t>30/12/2023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1CD6-39FC-4D1D-B04E-A3062451949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8591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2DC1-0A0A-4332-AD83-C26161CAC034}" type="datetimeFigureOut">
              <a:rPr lang="en-AE" smtClean="0"/>
              <a:t>30/12/2023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1CD6-39FC-4D1D-B04E-A3062451949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5065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2DC1-0A0A-4332-AD83-C26161CAC034}" type="datetimeFigureOut">
              <a:rPr lang="en-AE" smtClean="0"/>
              <a:t>30/12/2023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1CD6-39FC-4D1D-B04E-A3062451949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5994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2DC1-0A0A-4332-AD83-C26161CAC034}" type="datetimeFigureOut">
              <a:rPr lang="en-AE" smtClean="0"/>
              <a:t>30/12/2023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1CD6-39FC-4D1D-B04E-A3062451949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2516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2DC1-0A0A-4332-AD83-C26161CAC034}" type="datetimeFigureOut">
              <a:rPr lang="en-AE" smtClean="0"/>
              <a:t>30/12/2023</a:t>
            </a:fld>
            <a:endParaRPr lang="en-A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1CD6-39FC-4D1D-B04E-A3062451949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311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2DC1-0A0A-4332-AD83-C26161CAC034}" type="datetimeFigureOut">
              <a:rPr lang="en-AE" smtClean="0"/>
              <a:t>30/12/2023</a:t>
            </a:fld>
            <a:endParaRPr lang="en-A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1CD6-39FC-4D1D-B04E-A3062451949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187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2DC1-0A0A-4332-AD83-C26161CAC034}" type="datetimeFigureOut">
              <a:rPr lang="en-AE" smtClean="0"/>
              <a:t>30/12/2023</a:t>
            </a:fld>
            <a:endParaRPr lang="en-A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1CD6-39FC-4D1D-B04E-A3062451949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4500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2DC1-0A0A-4332-AD83-C26161CAC034}" type="datetimeFigureOut">
              <a:rPr lang="en-AE" smtClean="0"/>
              <a:t>30/12/2023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1CD6-39FC-4D1D-B04E-A3062451949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7872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D22DC1-0A0A-4332-AD83-C26161CAC034}" type="datetimeFigureOut">
              <a:rPr lang="en-AE" smtClean="0"/>
              <a:t>30/12/2023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11CD6-39FC-4D1D-B04E-A3062451949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64042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E299-77E8-3118-A010-5E1DFF6FB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Permutations! </a:t>
            </a:r>
            <a:r>
              <a:rPr lang="en-US" sz="3600" dirty="0"/>
              <a:t>{Decrease and Conquer}</a:t>
            </a:r>
            <a:endParaRPr lang="en-AE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A2092-3017-C13A-185F-53E8C639F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BY</a:t>
            </a:r>
            <a:r>
              <a:rPr lang="en-US" sz="2400" dirty="0"/>
              <a:t>: </a:t>
            </a:r>
            <a:r>
              <a:rPr lang="en-US" sz="2400" cap="none" dirty="0"/>
              <a:t>Hamza Moustafa</a:t>
            </a:r>
            <a:br>
              <a:rPr lang="en-US" sz="2400" dirty="0"/>
            </a:br>
            <a:r>
              <a:rPr lang="en-US" sz="2400" dirty="0"/>
              <a:t>iD: 225077</a:t>
            </a:r>
            <a:endParaRPr lang="en-AE" sz="2400" dirty="0"/>
          </a:p>
        </p:txBody>
      </p:sp>
    </p:spTree>
    <p:extLst>
      <p:ext uri="{BB962C8B-B14F-4D97-AF65-F5344CB8AC3E}">
        <p14:creationId xmlns:p14="http://schemas.microsoft.com/office/powerpoint/2010/main" val="1173256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BB23-4D77-0392-703E-2C5318D3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276" y="2028470"/>
            <a:ext cx="8947522" cy="1400530"/>
          </a:xfrm>
        </p:spPr>
        <p:txBody>
          <a:bodyPr/>
          <a:lstStyle/>
          <a:p>
            <a:pPr algn="ctr"/>
            <a:r>
              <a:rPr lang="en-US" sz="8800" dirty="0"/>
              <a:t>Thank you for listening!</a:t>
            </a:r>
            <a:endParaRPr lang="en-AE" sz="8800" dirty="0"/>
          </a:p>
        </p:txBody>
      </p:sp>
    </p:spTree>
    <p:extLst>
      <p:ext uri="{BB962C8B-B14F-4D97-AF65-F5344CB8AC3E}">
        <p14:creationId xmlns:p14="http://schemas.microsoft.com/office/powerpoint/2010/main" val="130959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8569-ECB6-0108-057B-89FD38EC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dirty="0"/>
              <a:t>Problem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7745-EDEE-5A21-6D8C-B8570E59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positive integer n, you have to find all possible permutations of the sequence from 1 to n.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u="sng" dirty="0"/>
              <a:t>Examples</a:t>
            </a:r>
            <a:r>
              <a:rPr lang="en-US" sz="2400" u="sng" dirty="0"/>
              <a:t>:</a:t>
            </a:r>
            <a:br>
              <a:rPr lang="en-US" dirty="0"/>
            </a:br>
            <a:r>
              <a:rPr lang="en-US" dirty="0"/>
              <a:t>(if n = 1) = [1]</a:t>
            </a:r>
            <a:br>
              <a:rPr lang="en-US" dirty="0"/>
            </a:br>
            <a:r>
              <a:rPr lang="en-US" dirty="0"/>
              <a:t>(if n = 2) = [1,2] [2,1]</a:t>
            </a:r>
            <a:br>
              <a:rPr lang="en-US" dirty="0"/>
            </a:br>
            <a:r>
              <a:rPr lang="en-US" dirty="0"/>
              <a:t>(if n = 3) = [1,2,3] [1,3,2] [2,1,3] [3,1,2] [2,3,1] [3,2,1]</a:t>
            </a:r>
            <a:br>
              <a:rPr lang="en-US" dirty="0"/>
            </a:br>
            <a:r>
              <a:rPr lang="en-US" dirty="0" err="1"/>
              <a:t>etc</a:t>
            </a:r>
            <a:r>
              <a:rPr lang="en-US" dirty="0"/>
              <a:t>…</a:t>
            </a:r>
            <a:endParaRPr lang="en-AE" dirty="0"/>
          </a:p>
          <a:p>
            <a:endParaRPr lang="en-A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8569-ECB6-0108-057B-89FD38EC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dirty="0"/>
              <a:t>Strategy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7745-EDEE-5A21-6D8C-B8570E59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strategy given is Decrease-and-Conquer, which means that the problem will be decreased by 1 each recurrence in order to achieve all of the possible permutations.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221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8569-ECB6-0108-057B-89FD38EC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dirty="0"/>
              <a:t>Permutations Explained</a:t>
            </a:r>
            <a:endParaRPr lang="en-AE" dirty="0"/>
          </a:p>
        </p:txBody>
      </p:sp>
      <p:pic>
        <p:nvPicPr>
          <p:cNvPr id="2050" name="Picture 2" descr="Python: Create all possible permutations from a given collection of  distinct numbers - w3resource">
            <a:extLst>
              <a:ext uri="{FF2B5EF4-FFF2-40B4-BE49-F238E27FC236}">
                <a16:creationId xmlns:a16="http://schemas.microsoft.com/office/drawing/2014/main" id="{DBA9B3BE-B64F-39D0-D35D-D1C234326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707" y="1718982"/>
            <a:ext cx="63817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74E390-37B3-E019-9431-C20655E7A45A}"/>
              </a:ext>
            </a:extLst>
          </p:cNvPr>
          <p:cNvSpPr txBox="1"/>
          <p:nvPr/>
        </p:nvSpPr>
        <p:spPr>
          <a:xfrm>
            <a:off x="2632364" y="19673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A210A"/>
                </a:solidFill>
              </a:rPr>
              <a:t>n = 3</a:t>
            </a:r>
            <a:endParaRPr lang="en-AE" dirty="0">
              <a:solidFill>
                <a:srgbClr val="9A21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69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8569-ECB6-0108-057B-89FD38EC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dirty="0"/>
              <a:t>The Code Implementation</a:t>
            </a: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B3C89-53C3-3B47-3E07-44E6E777A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2164791" y="2052918"/>
            <a:ext cx="6823581" cy="394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0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8569-ECB6-0108-057B-89FD38EC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385" y="2216862"/>
            <a:ext cx="8947522" cy="1400530"/>
          </a:xfrm>
        </p:spPr>
        <p:txBody>
          <a:bodyPr/>
          <a:lstStyle/>
          <a:p>
            <a:pPr algn="ctr"/>
            <a:r>
              <a:rPr lang="en-US" sz="11500" dirty="0"/>
              <a:t>Analysis</a:t>
            </a:r>
            <a:endParaRPr lang="en-AE" sz="1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E494D-7CDE-412D-CF96-E28F83591825}"/>
              </a:ext>
            </a:extLst>
          </p:cNvPr>
          <p:cNvSpPr txBox="1"/>
          <p:nvPr/>
        </p:nvSpPr>
        <p:spPr>
          <a:xfrm>
            <a:off x="2128549" y="4655279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Case</a:t>
            </a:r>
            <a:endParaRPr lang="en-AE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0EDF2-0A42-501F-8E20-B29A24F8EDE4}"/>
              </a:ext>
            </a:extLst>
          </p:cNvPr>
          <p:cNvSpPr txBox="1"/>
          <p:nvPr/>
        </p:nvSpPr>
        <p:spPr>
          <a:xfrm>
            <a:off x="4517977" y="4646043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Average Case</a:t>
            </a:r>
            <a:endParaRPr lang="en-AE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F9043-751A-878E-99AF-074CD7147034}"/>
              </a:ext>
            </a:extLst>
          </p:cNvPr>
          <p:cNvSpPr txBox="1"/>
          <p:nvPr/>
        </p:nvSpPr>
        <p:spPr>
          <a:xfrm>
            <a:off x="7614329" y="4627570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Worst Case</a:t>
            </a:r>
            <a:endParaRPr lang="en-AE" sz="2400" dirty="0"/>
          </a:p>
        </p:txBody>
      </p:sp>
    </p:spTree>
    <p:extLst>
      <p:ext uri="{BB962C8B-B14F-4D97-AF65-F5344CB8AC3E}">
        <p14:creationId xmlns:p14="http://schemas.microsoft.com/office/powerpoint/2010/main" val="241671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8569-ECB6-0108-057B-89FD38EC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dirty="0"/>
              <a:t>Best Case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7745-EDEE-5A21-6D8C-B8570E59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best-case scenario is when n is 1, and the function directly appends 1 to the list ‘B’. In this case, the time complexity is constant, </a:t>
            </a:r>
            <a:r>
              <a:rPr lang="el-GR" b="0" i="0" dirty="0">
                <a:effectLst/>
                <a:latin typeface="KaTeX_Main"/>
              </a:rPr>
              <a:t>Ω</a:t>
            </a:r>
            <a:r>
              <a:rPr lang="en-US" dirty="0"/>
              <a:t>(1).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</a:t>
            </a:r>
            <a:r>
              <a:rPr lang="en-US" baseline="-25000" dirty="0" err="1"/>
              <a:t>best</a:t>
            </a:r>
            <a:r>
              <a:rPr lang="en-US" dirty="0"/>
              <a:t>(1) = </a:t>
            </a:r>
            <a:r>
              <a:rPr lang="el-GR" b="0" i="0" dirty="0">
                <a:effectLst/>
                <a:latin typeface="KaTeX_Main"/>
              </a:rPr>
              <a:t>Ω</a:t>
            </a:r>
            <a:r>
              <a:rPr lang="en-US" dirty="0"/>
              <a:t>(1)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6540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8569-ECB6-0108-057B-89FD38EC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dirty="0"/>
              <a:t>Worst Case</a:t>
            </a:r>
            <a:endParaRPr lang="en-A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17745-EDEE-5A21-6D8C-B8570E594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If n &gt; 1, gets lengthier with higher values of n.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!−1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/>
                                <m:aln/>
                              </m:rPr>
                              <a:rPr lang="en-US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:r>
                  <a:rPr lang="en-US" dirty="0">
                    <a:latin typeface="Cambria Math" panose="02040503050406030204" pitchFamily="18" charset="0"/>
                  </a:rPr>
                  <a:t>Apply the </a:t>
                </a:r>
                <a:r>
                  <a:rPr lang="en-US" b="1" dirty="0">
                    <a:latin typeface="Cambria Math" panose="02040503050406030204" pitchFamily="18" charset="0"/>
                  </a:rPr>
                  <a:t>constant * (Upper – Lower + 1) </a:t>
                </a:r>
                <a:r>
                  <a:rPr lang="en-US" dirty="0">
                    <a:latin typeface="Cambria Math" panose="02040503050406030204" pitchFamily="18" charset="0"/>
                  </a:rPr>
                  <a:t>rule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Substitute til</a:t>
                </a:r>
                <a:r>
                  <a:rPr lang="en-US" dirty="0">
                    <a:latin typeface="Cambria Math" panose="02040503050406030204" pitchFamily="18" charset="0"/>
                  </a:rPr>
                  <a:t>l you reach the value of k = n - 1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17745-EDEE-5A21-6D8C-B8570E594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54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8569-ECB6-0108-057B-89FD38EC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dirty="0"/>
              <a:t>Average Case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7745-EDEE-5A21-6D8C-B8570E59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case is also </a:t>
            </a:r>
            <a:r>
              <a:rPr lang="el-GR" b="0" i="0" dirty="0">
                <a:effectLst/>
                <a:latin typeface="KaTeX_Main"/>
              </a:rPr>
              <a:t>Θ</a:t>
            </a:r>
            <a:r>
              <a:rPr lang="en-US" dirty="0"/>
              <a:t>(n*n!) because, on average, the algorithm will explore a similar number of permutations as in the worst case.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977471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414</TotalTime>
  <Words>294</Words>
  <Application>Microsoft Office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KaTeX_Main</vt:lpstr>
      <vt:lpstr>Wingdings 3</vt:lpstr>
      <vt:lpstr>Ion</vt:lpstr>
      <vt:lpstr>Permutations! {Decrease and Conquer}</vt:lpstr>
      <vt:lpstr>Problem</vt:lpstr>
      <vt:lpstr>Strategy</vt:lpstr>
      <vt:lpstr>Permutations Explained</vt:lpstr>
      <vt:lpstr>The Code Implementation</vt:lpstr>
      <vt:lpstr>Analysis</vt:lpstr>
      <vt:lpstr>Best Case</vt:lpstr>
      <vt:lpstr>Worst Case</vt:lpstr>
      <vt:lpstr>Average Case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Permutations!</dc:title>
  <dc:creator>Echo Shock</dc:creator>
  <cp:lastModifiedBy>Echo Shock</cp:lastModifiedBy>
  <cp:revision>49</cp:revision>
  <dcterms:created xsi:type="dcterms:W3CDTF">2023-12-30T14:47:35Z</dcterms:created>
  <dcterms:modified xsi:type="dcterms:W3CDTF">2023-12-30T21:41:52Z</dcterms:modified>
</cp:coreProperties>
</file>