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2" r:id="rId4"/>
    <p:sldId id="258" r:id="rId5"/>
    <p:sldId id="269" r:id="rId6"/>
    <p:sldId id="270" r:id="rId7"/>
    <p:sldId id="259" r:id="rId8"/>
    <p:sldId id="267" r:id="rId9"/>
    <p:sldId id="260" r:id="rId10"/>
    <p:sldId id="268" r:id="rId11"/>
    <p:sldId id="261" r:id="rId12"/>
    <p:sldId id="266" r:id="rId13"/>
    <p:sldId id="271" r:id="rId14"/>
    <p:sldId id="273" r:id="rId15"/>
  </p:sldIdLst>
  <p:sldSz cx="18288000" cy="10287000"/>
  <p:notesSz cx="6858000" cy="9144000"/>
  <p:embeddedFontLst>
    <p:embeddedFont>
      <p:font typeface="DM Sans" panose="020B0604020202020204" charset="0"/>
      <p:regular r:id="rId16"/>
    </p:embeddedFont>
    <p:embeddedFont>
      <p:font typeface="Oswal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40C60-76E7-D44A-AEBB-06208ED28591}" v="1627" dt="2023-12-19T04:12:49.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Younes, Ebtisam" userId="d9d0662c-fbee-4139-9682-86a99e38d6de" providerId="ADAL" clId="{E1D40C60-76E7-D44A-AEBB-06208ED28591}"/>
    <pc:docChg chg="undo redo custSel addSld delSld modSld sldOrd">
      <pc:chgData name="Ben Younes, Ebtisam" userId="d9d0662c-fbee-4139-9682-86a99e38d6de" providerId="ADAL" clId="{E1D40C60-76E7-D44A-AEBB-06208ED28591}" dt="2023-12-19T04:12:49.832" v="1628" actId="25668"/>
      <pc:docMkLst>
        <pc:docMk/>
      </pc:docMkLst>
      <pc:sldChg chg="addSp delSp modSp mod modClrScheme chgLayout">
        <pc:chgData name="Ben Younes, Ebtisam" userId="d9d0662c-fbee-4139-9682-86a99e38d6de" providerId="ADAL" clId="{E1D40C60-76E7-D44A-AEBB-06208ED28591}" dt="2023-12-19T03:50:51.045" v="834" actId="478"/>
        <pc:sldMkLst>
          <pc:docMk/>
          <pc:sldMk cId="0" sldId="257"/>
        </pc:sldMkLst>
        <pc:spChg chg="mod">
          <ac:chgData name="Ben Younes, Ebtisam" userId="d9d0662c-fbee-4139-9682-86a99e38d6de" providerId="ADAL" clId="{E1D40C60-76E7-D44A-AEBB-06208ED28591}" dt="2023-12-19T03:39:31.490" v="786" actId="1076"/>
          <ac:spMkLst>
            <pc:docMk/>
            <pc:sldMk cId="0" sldId="257"/>
            <ac:spMk id="17" creationId="{00000000-0000-0000-0000-000000000000}"/>
          </ac:spMkLst>
        </pc:spChg>
        <pc:spChg chg="mod">
          <ac:chgData name="Ben Younes, Ebtisam" userId="d9d0662c-fbee-4139-9682-86a99e38d6de" providerId="ADAL" clId="{E1D40C60-76E7-D44A-AEBB-06208ED28591}" dt="2023-12-19T03:39:27.944" v="785" actId="1076"/>
          <ac:spMkLst>
            <pc:docMk/>
            <pc:sldMk cId="0" sldId="257"/>
            <ac:spMk id="18" creationId="{00000000-0000-0000-0000-000000000000}"/>
          </ac:spMkLst>
        </pc:spChg>
        <pc:spChg chg="mod">
          <ac:chgData name="Ben Younes, Ebtisam" userId="d9d0662c-fbee-4139-9682-86a99e38d6de" providerId="ADAL" clId="{E1D40C60-76E7-D44A-AEBB-06208ED28591}" dt="2023-12-19T03:39:25.152" v="784" actId="1076"/>
          <ac:spMkLst>
            <pc:docMk/>
            <pc:sldMk cId="0" sldId="257"/>
            <ac:spMk id="19" creationId="{00000000-0000-0000-0000-000000000000}"/>
          </ac:spMkLst>
        </pc:spChg>
        <pc:spChg chg="add mod ord">
          <ac:chgData name="Ben Younes, Ebtisam" userId="d9d0662c-fbee-4139-9682-86a99e38d6de" providerId="ADAL" clId="{E1D40C60-76E7-D44A-AEBB-06208ED28591}" dt="2023-12-19T03:40:39.088" v="814" actId="1076"/>
          <ac:spMkLst>
            <pc:docMk/>
            <pc:sldMk cId="0" sldId="257"/>
            <ac:spMk id="20" creationId="{B89EA0CE-4C3A-9815-1BE5-180D69EF8F08}"/>
          </ac:spMkLst>
        </pc:spChg>
        <pc:spChg chg="add del mod ord">
          <ac:chgData name="Ben Younes, Ebtisam" userId="d9d0662c-fbee-4139-9682-86a99e38d6de" providerId="ADAL" clId="{E1D40C60-76E7-D44A-AEBB-06208ED28591}" dt="2023-12-19T03:50:51.045" v="834" actId="478"/>
          <ac:spMkLst>
            <pc:docMk/>
            <pc:sldMk cId="0" sldId="257"/>
            <ac:spMk id="21" creationId="{E38B952C-C14E-5EDB-05D6-7782E79475CD}"/>
          </ac:spMkLst>
        </pc:spChg>
      </pc:sldChg>
      <pc:sldChg chg="modSp">
        <pc:chgData name="Ben Younes, Ebtisam" userId="d9d0662c-fbee-4139-9682-86a99e38d6de" providerId="ADAL" clId="{E1D40C60-76E7-D44A-AEBB-06208ED28591}" dt="2023-12-19T02:50:48.943" v="5" actId="1076"/>
        <pc:sldMkLst>
          <pc:docMk/>
          <pc:sldMk cId="0" sldId="259"/>
        </pc:sldMkLst>
        <pc:spChg chg="mod">
          <ac:chgData name="Ben Younes, Ebtisam" userId="d9d0662c-fbee-4139-9682-86a99e38d6de" providerId="ADAL" clId="{E1D40C60-76E7-D44A-AEBB-06208ED28591}" dt="2023-12-19T02:50:48.943" v="5" actId="1076"/>
          <ac:spMkLst>
            <pc:docMk/>
            <pc:sldMk cId="0" sldId="259"/>
            <ac:spMk id="2" creationId="{00000000-0000-0000-0000-000000000000}"/>
          </ac:spMkLst>
        </pc:spChg>
        <pc:spChg chg="mod">
          <ac:chgData name="Ben Younes, Ebtisam" userId="d9d0662c-fbee-4139-9682-86a99e38d6de" providerId="ADAL" clId="{E1D40C60-76E7-D44A-AEBB-06208ED28591}" dt="2023-12-19T02:50:44.193" v="4" actId="1076"/>
          <ac:spMkLst>
            <pc:docMk/>
            <pc:sldMk cId="0" sldId="259"/>
            <ac:spMk id="7" creationId="{00000000-0000-0000-0000-000000000000}"/>
          </ac:spMkLst>
        </pc:spChg>
      </pc:sldChg>
      <pc:sldChg chg="new del ord">
        <pc:chgData name="Ben Younes, Ebtisam" userId="d9d0662c-fbee-4139-9682-86a99e38d6de" providerId="ADAL" clId="{E1D40C60-76E7-D44A-AEBB-06208ED28591}" dt="2023-12-19T02:53:26.667" v="9" actId="2696"/>
        <pc:sldMkLst>
          <pc:docMk/>
          <pc:sldMk cId="2335579016" sldId="262"/>
        </pc:sldMkLst>
      </pc:sldChg>
      <pc:sldChg chg="addSp modSp new del mod modClrScheme chgLayout">
        <pc:chgData name="Ben Younes, Ebtisam" userId="d9d0662c-fbee-4139-9682-86a99e38d6de" providerId="ADAL" clId="{E1D40C60-76E7-D44A-AEBB-06208ED28591}" dt="2023-12-19T02:53:12.983" v="6" actId="2696"/>
        <pc:sldMkLst>
          <pc:docMk/>
          <pc:sldMk cId="107424445" sldId="263"/>
        </pc:sldMkLst>
        <pc:spChg chg="add mod">
          <ac:chgData name="Ben Younes, Ebtisam" userId="d9d0662c-fbee-4139-9682-86a99e38d6de" providerId="ADAL" clId="{E1D40C60-76E7-D44A-AEBB-06208ED28591}" dt="2023-12-19T02:50:39.311" v="3" actId="700"/>
          <ac:spMkLst>
            <pc:docMk/>
            <pc:sldMk cId="107424445" sldId="263"/>
            <ac:spMk id="2" creationId="{72B0E07B-2570-C702-D122-4AA55CC55C02}"/>
          </ac:spMkLst>
        </pc:spChg>
        <pc:spChg chg="add mod">
          <ac:chgData name="Ben Younes, Ebtisam" userId="d9d0662c-fbee-4139-9682-86a99e38d6de" providerId="ADAL" clId="{E1D40C60-76E7-D44A-AEBB-06208ED28591}" dt="2023-12-19T02:50:39.311" v="3" actId="700"/>
          <ac:spMkLst>
            <pc:docMk/>
            <pc:sldMk cId="107424445" sldId="263"/>
            <ac:spMk id="3" creationId="{DBA557ED-6F36-3920-4E17-C7DACEEF2B22}"/>
          </ac:spMkLst>
        </pc:spChg>
      </pc:sldChg>
      <pc:sldChg chg="add del">
        <pc:chgData name="Ben Younes, Ebtisam" userId="d9d0662c-fbee-4139-9682-86a99e38d6de" providerId="ADAL" clId="{E1D40C60-76E7-D44A-AEBB-06208ED28591}" dt="2023-12-19T02:54:56.847" v="65" actId="2696"/>
        <pc:sldMkLst>
          <pc:docMk/>
          <pc:sldMk cId="1598146616" sldId="263"/>
        </pc:sldMkLst>
      </pc:sldChg>
      <pc:sldChg chg="add del">
        <pc:chgData name="Ben Younes, Ebtisam" userId="d9d0662c-fbee-4139-9682-86a99e38d6de" providerId="ADAL" clId="{E1D40C60-76E7-D44A-AEBB-06208ED28591}" dt="2023-12-19T02:54:55.102" v="64" actId="2696"/>
        <pc:sldMkLst>
          <pc:docMk/>
          <pc:sldMk cId="739438781" sldId="264"/>
        </pc:sldMkLst>
      </pc:sldChg>
      <pc:sldChg chg="delSp modSp add del">
        <pc:chgData name="Ben Younes, Ebtisam" userId="d9d0662c-fbee-4139-9682-86a99e38d6de" providerId="ADAL" clId="{E1D40C60-76E7-D44A-AEBB-06208ED28591}" dt="2023-12-19T03:04:38.675" v="238" actId="2696"/>
        <pc:sldMkLst>
          <pc:docMk/>
          <pc:sldMk cId="1217727105" sldId="265"/>
        </pc:sldMkLst>
        <pc:spChg chg="del topLvl">
          <ac:chgData name="Ben Younes, Ebtisam" userId="d9d0662c-fbee-4139-9682-86a99e38d6de" providerId="ADAL" clId="{E1D40C60-76E7-D44A-AEBB-06208ED28591}" dt="2023-12-19T02:54:24.657" v="51" actId="478"/>
          <ac:spMkLst>
            <pc:docMk/>
            <pc:sldMk cId="1217727105" sldId="265"/>
            <ac:spMk id="4" creationId="{00000000-0000-0000-0000-000000000000}"/>
          </ac:spMkLst>
        </pc:spChg>
        <pc:spChg chg="topLvl">
          <ac:chgData name="Ben Younes, Ebtisam" userId="d9d0662c-fbee-4139-9682-86a99e38d6de" providerId="ADAL" clId="{E1D40C60-76E7-D44A-AEBB-06208ED28591}" dt="2023-12-19T02:54:24.657" v="51" actId="478"/>
          <ac:spMkLst>
            <pc:docMk/>
            <pc:sldMk cId="1217727105" sldId="265"/>
            <ac:spMk id="5" creationId="{00000000-0000-0000-0000-000000000000}"/>
          </ac:spMkLst>
        </pc:spChg>
        <pc:spChg chg="mod">
          <ac:chgData name="Ben Younes, Ebtisam" userId="d9d0662c-fbee-4139-9682-86a99e38d6de" providerId="ADAL" clId="{E1D40C60-76E7-D44A-AEBB-06208ED28591}" dt="2023-12-19T02:54:10.072" v="50" actId="14100"/>
          <ac:spMkLst>
            <pc:docMk/>
            <pc:sldMk cId="1217727105" sldId="265"/>
            <ac:spMk id="6" creationId="{00000000-0000-0000-0000-000000000000}"/>
          </ac:spMkLst>
        </pc:spChg>
        <pc:spChg chg="del">
          <ac:chgData name="Ben Younes, Ebtisam" userId="d9d0662c-fbee-4139-9682-86a99e38d6de" providerId="ADAL" clId="{E1D40C60-76E7-D44A-AEBB-06208ED28591}" dt="2023-12-19T02:54:29.562" v="53" actId="478"/>
          <ac:spMkLst>
            <pc:docMk/>
            <pc:sldMk cId="1217727105" sldId="265"/>
            <ac:spMk id="8" creationId="{00000000-0000-0000-0000-000000000000}"/>
          </ac:spMkLst>
        </pc:spChg>
        <pc:spChg chg="del">
          <ac:chgData name="Ben Younes, Ebtisam" userId="d9d0662c-fbee-4139-9682-86a99e38d6de" providerId="ADAL" clId="{E1D40C60-76E7-D44A-AEBB-06208ED28591}" dt="2023-12-19T02:54:27.792" v="52" actId="478"/>
          <ac:spMkLst>
            <pc:docMk/>
            <pc:sldMk cId="1217727105" sldId="265"/>
            <ac:spMk id="9" creationId="{00000000-0000-0000-0000-000000000000}"/>
          </ac:spMkLst>
        </pc:spChg>
        <pc:spChg chg="del">
          <ac:chgData name="Ben Younes, Ebtisam" userId="d9d0662c-fbee-4139-9682-86a99e38d6de" providerId="ADAL" clId="{E1D40C60-76E7-D44A-AEBB-06208ED28591}" dt="2023-12-19T02:54:31.284" v="54" actId="478"/>
          <ac:spMkLst>
            <pc:docMk/>
            <pc:sldMk cId="1217727105" sldId="265"/>
            <ac:spMk id="10" creationId="{00000000-0000-0000-0000-000000000000}"/>
          </ac:spMkLst>
        </pc:spChg>
        <pc:spChg chg="del">
          <ac:chgData name="Ben Younes, Ebtisam" userId="d9d0662c-fbee-4139-9682-86a99e38d6de" providerId="ADAL" clId="{E1D40C60-76E7-D44A-AEBB-06208ED28591}" dt="2023-12-19T02:54:33.806" v="55" actId="478"/>
          <ac:spMkLst>
            <pc:docMk/>
            <pc:sldMk cId="1217727105" sldId="265"/>
            <ac:spMk id="11" creationId="{00000000-0000-0000-0000-000000000000}"/>
          </ac:spMkLst>
        </pc:spChg>
        <pc:spChg chg="del">
          <ac:chgData name="Ben Younes, Ebtisam" userId="d9d0662c-fbee-4139-9682-86a99e38d6de" providerId="ADAL" clId="{E1D40C60-76E7-D44A-AEBB-06208ED28591}" dt="2023-12-19T02:54:35.255" v="56" actId="478"/>
          <ac:spMkLst>
            <pc:docMk/>
            <pc:sldMk cId="1217727105" sldId="265"/>
            <ac:spMk id="12" creationId="{00000000-0000-0000-0000-000000000000}"/>
          </ac:spMkLst>
        </pc:spChg>
        <pc:spChg chg="del">
          <ac:chgData name="Ben Younes, Ebtisam" userId="d9d0662c-fbee-4139-9682-86a99e38d6de" providerId="ADAL" clId="{E1D40C60-76E7-D44A-AEBB-06208ED28591}" dt="2023-12-19T02:54:36.748" v="57" actId="478"/>
          <ac:spMkLst>
            <pc:docMk/>
            <pc:sldMk cId="1217727105" sldId="265"/>
            <ac:spMk id="13" creationId="{00000000-0000-0000-0000-000000000000}"/>
          </ac:spMkLst>
        </pc:spChg>
        <pc:spChg chg="del">
          <ac:chgData name="Ben Younes, Ebtisam" userId="d9d0662c-fbee-4139-9682-86a99e38d6de" providerId="ADAL" clId="{E1D40C60-76E7-D44A-AEBB-06208ED28591}" dt="2023-12-19T02:54:38.198" v="58" actId="478"/>
          <ac:spMkLst>
            <pc:docMk/>
            <pc:sldMk cId="1217727105" sldId="265"/>
            <ac:spMk id="14" creationId="{00000000-0000-0000-0000-000000000000}"/>
          </ac:spMkLst>
        </pc:spChg>
        <pc:spChg chg="del">
          <ac:chgData name="Ben Younes, Ebtisam" userId="d9d0662c-fbee-4139-9682-86a99e38d6de" providerId="ADAL" clId="{E1D40C60-76E7-D44A-AEBB-06208ED28591}" dt="2023-12-19T02:54:40.384" v="59" actId="478"/>
          <ac:spMkLst>
            <pc:docMk/>
            <pc:sldMk cId="1217727105" sldId="265"/>
            <ac:spMk id="15" creationId="{00000000-0000-0000-0000-000000000000}"/>
          </ac:spMkLst>
        </pc:spChg>
        <pc:spChg chg="del">
          <ac:chgData name="Ben Younes, Ebtisam" userId="d9d0662c-fbee-4139-9682-86a99e38d6de" providerId="ADAL" clId="{E1D40C60-76E7-D44A-AEBB-06208ED28591}" dt="2023-12-19T02:54:42.270" v="60" actId="478"/>
          <ac:spMkLst>
            <pc:docMk/>
            <pc:sldMk cId="1217727105" sldId="265"/>
            <ac:spMk id="16" creationId="{00000000-0000-0000-0000-000000000000}"/>
          </ac:spMkLst>
        </pc:spChg>
        <pc:spChg chg="del">
          <ac:chgData name="Ben Younes, Ebtisam" userId="d9d0662c-fbee-4139-9682-86a99e38d6de" providerId="ADAL" clId="{E1D40C60-76E7-D44A-AEBB-06208ED28591}" dt="2023-12-19T02:54:43.824" v="61" actId="478"/>
          <ac:spMkLst>
            <pc:docMk/>
            <pc:sldMk cId="1217727105" sldId="265"/>
            <ac:spMk id="17" creationId="{00000000-0000-0000-0000-000000000000}"/>
          </ac:spMkLst>
        </pc:spChg>
        <pc:spChg chg="del">
          <ac:chgData name="Ben Younes, Ebtisam" userId="d9d0662c-fbee-4139-9682-86a99e38d6de" providerId="ADAL" clId="{E1D40C60-76E7-D44A-AEBB-06208ED28591}" dt="2023-12-19T02:54:45.245" v="62" actId="478"/>
          <ac:spMkLst>
            <pc:docMk/>
            <pc:sldMk cId="1217727105" sldId="265"/>
            <ac:spMk id="18" creationId="{00000000-0000-0000-0000-000000000000}"/>
          </ac:spMkLst>
        </pc:spChg>
        <pc:spChg chg="del">
          <ac:chgData name="Ben Younes, Ebtisam" userId="d9d0662c-fbee-4139-9682-86a99e38d6de" providerId="ADAL" clId="{E1D40C60-76E7-D44A-AEBB-06208ED28591}" dt="2023-12-19T02:54:46.742" v="63" actId="478"/>
          <ac:spMkLst>
            <pc:docMk/>
            <pc:sldMk cId="1217727105" sldId="265"/>
            <ac:spMk id="19" creationId="{00000000-0000-0000-0000-000000000000}"/>
          </ac:spMkLst>
        </pc:spChg>
        <pc:grpChg chg="del">
          <ac:chgData name="Ben Younes, Ebtisam" userId="d9d0662c-fbee-4139-9682-86a99e38d6de" providerId="ADAL" clId="{E1D40C60-76E7-D44A-AEBB-06208ED28591}" dt="2023-12-19T02:54:24.657" v="51" actId="478"/>
          <ac:grpSpMkLst>
            <pc:docMk/>
            <pc:sldMk cId="1217727105" sldId="265"/>
            <ac:grpSpMk id="3" creationId="{00000000-0000-0000-0000-000000000000}"/>
          </ac:grpSpMkLst>
        </pc:grpChg>
      </pc:sldChg>
      <pc:sldChg chg="add del">
        <pc:chgData name="Ben Younes, Ebtisam" userId="d9d0662c-fbee-4139-9682-86a99e38d6de" providerId="ADAL" clId="{E1D40C60-76E7-D44A-AEBB-06208ED28591}" dt="2023-12-19T02:53:38.028" v="11" actId="22"/>
        <pc:sldMkLst>
          <pc:docMk/>
          <pc:sldMk cId="1282544593" sldId="265"/>
        </pc:sldMkLst>
      </pc:sldChg>
      <pc:sldChg chg="addSp modSp add">
        <pc:chgData name="Ben Younes, Ebtisam" userId="d9d0662c-fbee-4139-9682-86a99e38d6de" providerId="ADAL" clId="{E1D40C60-76E7-D44A-AEBB-06208ED28591}" dt="2023-12-19T03:04:57.074" v="243" actId="20577"/>
        <pc:sldMkLst>
          <pc:docMk/>
          <pc:sldMk cId="2759368450" sldId="266"/>
        </pc:sldMkLst>
        <pc:spChg chg="mod">
          <ac:chgData name="Ben Younes, Ebtisam" userId="d9d0662c-fbee-4139-9682-86a99e38d6de" providerId="ADAL" clId="{E1D40C60-76E7-D44A-AEBB-06208ED28591}" dt="2023-12-19T03:04:57.074" v="243" actId="20577"/>
          <ac:spMkLst>
            <pc:docMk/>
            <pc:sldMk cId="2759368450" sldId="266"/>
            <ac:spMk id="6" creationId="{00000000-0000-0000-0000-000000000000}"/>
          </ac:spMkLst>
        </pc:spChg>
        <pc:picChg chg="add mod">
          <ac:chgData name="Ben Younes, Ebtisam" userId="d9d0662c-fbee-4139-9682-86a99e38d6de" providerId="ADAL" clId="{E1D40C60-76E7-D44A-AEBB-06208ED28591}" dt="2023-12-19T03:02:25.392" v="227" actId="1076"/>
          <ac:picMkLst>
            <pc:docMk/>
            <pc:sldMk cId="2759368450" sldId="266"/>
            <ac:picMk id="3" creationId="{89B97177-1CE3-6CDA-F1B9-45510B0D26E5}"/>
          </ac:picMkLst>
        </pc:picChg>
        <pc:picChg chg="add mod">
          <ac:chgData name="Ben Younes, Ebtisam" userId="d9d0662c-fbee-4139-9682-86a99e38d6de" providerId="ADAL" clId="{E1D40C60-76E7-D44A-AEBB-06208ED28591}" dt="2023-12-19T03:03:32.473" v="231" actId="1076"/>
          <ac:picMkLst>
            <pc:docMk/>
            <pc:sldMk cId="2759368450" sldId="266"/>
            <ac:picMk id="4" creationId="{27D87A4C-9E19-0AC8-6EF6-56AF7B2867B3}"/>
          </ac:picMkLst>
        </pc:picChg>
        <pc:picChg chg="add mod">
          <ac:chgData name="Ben Younes, Ebtisam" userId="d9d0662c-fbee-4139-9682-86a99e38d6de" providerId="ADAL" clId="{E1D40C60-76E7-D44A-AEBB-06208ED28591}" dt="2023-12-19T03:04:15.588" v="236" actId="1076"/>
          <ac:picMkLst>
            <pc:docMk/>
            <pc:sldMk cId="2759368450" sldId="266"/>
            <ac:picMk id="8" creationId="{5C8224FD-1A71-4BFC-5103-D575CE6FF699}"/>
          </ac:picMkLst>
        </pc:picChg>
      </pc:sldChg>
      <pc:sldChg chg="addSp modSp add ord">
        <pc:chgData name="Ben Younes, Ebtisam" userId="d9d0662c-fbee-4139-9682-86a99e38d6de" providerId="ADAL" clId="{E1D40C60-76E7-D44A-AEBB-06208ED28591}" dt="2023-12-19T03:06:07.692" v="277" actId="20577"/>
        <pc:sldMkLst>
          <pc:docMk/>
          <pc:sldMk cId="98191991" sldId="267"/>
        </pc:sldMkLst>
        <pc:spChg chg="mod">
          <ac:chgData name="Ben Younes, Ebtisam" userId="d9d0662c-fbee-4139-9682-86a99e38d6de" providerId="ADAL" clId="{E1D40C60-76E7-D44A-AEBB-06208ED28591}" dt="2023-12-19T03:06:07.692" v="277" actId="20577"/>
          <ac:spMkLst>
            <pc:docMk/>
            <pc:sldMk cId="98191991" sldId="267"/>
            <ac:spMk id="6" creationId="{00000000-0000-0000-0000-000000000000}"/>
          </ac:spMkLst>
        </pc:spChg>
        <pc:picChg chg="add mod">
          <ac:chgData name="Ben Younes, Ebtisam" userId="d9d0662c-fbee-4139-9682-86a99e38d6de" providerId="ADAL" clId="{E1D40C60-76E7-D44A-AEBB-06208ED28591}" dt="2023-12-19T02:56:36.841" v="75" actId="14100"/>
          <ac:picMkLst>
            <pc:docMk/>
            <pc:sldMk cId="98191991" sldId="267"/>
            <ac:picMk id="3" creationId="{20F2139C-0917-5B29-C3CC-692D52AF7902}"/>
          </ac:picMkLst>
        </pc:picChg>
        <pc:picChg chg="add mod">
          <ac:chgData name="Ben Younes, Ebtisam" userId="d9d0662c-fbee-4139-9682-86a99e38d6de" providerId="ADAL" clId="{E1D40C60-76E7-D44A-AEBB-06208ED28591}" dt="2023-12-19T02:56:59.158" v="77" actId="1076"/>
          <ac:picMkLst>
            <pc:docMk/>
            <pc:sldMk cId="98191991" sldId="267"/>
            <ac:picMk id="4" creationId="{F883856B-411C-5059-EC14-F73035896214}"/>
          </ac:picMkLst>
        </pc:picChg>
        <pc:picChg chg="add mod">
          <ac:chgData name="Ben Younes, Ebtisam" userId="d9d0662c-fbee-4139-9682-86a99e38d6de" providerId="ADAL" clId="{E1D40C60-76E7-D44A-AEBB-06208ED28591}" dt="2023-12-19T02:57:27.659" v="82" actId="1076"/>
          <ac:picMkLst>
            <pc:docMk/>
            <pc:sldMk cId="98191991" sldId="267"/>
            <ac:picMk id="8" creationId="{33CC4EC5-834F-45F4-2D8A-688EFFCC7BFB}"/>
          </ac:picMkLst>
        </pc:picChg>
      </pc:sldChg>
      <pc:sldChg chg="addSp delSp modSp add">
        <pc:chgData name="Ben Younes, Ebtisam" userId="d9d0662c-fbee-4139-9682-86a99e38d6de" providerId="ADAL" clId="{E1D40C60-76E7-D44A-AEBB-06208ED28591}" dt="2023-12-19T03:08:55.024" v="330" actId="1076"/>
        <pc:sldMkLst>
          <pc:docMk/>
          <pc:sldMk cId="3862701741" sldId="268"/>
        </pc:sldMkLst>
        <pc:spChg chg="mod">
          <ac:chgData name="Ben Younes, Ebtisam" userId="d9d0662c-fbee-4139-9682-86a99e38d6de" providerId="ADAL" clId="{E1D40C60-76E7-D44A-AEBB-06208ED28591}" dt="2023-12-19T03:07:54.842" v="316" actId="1076"/>
          <ac:spMkLst>
            <pc:docMk/>
            <pc:sldMk cId="3862701741" sldId="268"/>
            <ac:spMk id="6" creationId="{00000000-0000-0000-0000-000000000000}"/>
          </ac:spMkLst>
        </pc:spChg>
        <pc:picChg chg="del">
          <ac:chgData name="Ben Younes, Ebtisam" userId="d9d0662c-fbee-4139-9682-86a99e38d6de" providerId="ADAL" clId="{E1D40C60-76E7-D44A-AEBB-06208ED28591}" dt="2023-12-19T03:06:58.634" v="279" actId="478"/>
          <ac:picMkLst>
            <pc:docMk/>
            <pc:sldMk cId="3862701741" sldId="268"/>
            <ac:picMk id="3" creationId="{89B97177-1CE3-6CDA-F1B9-45510B0D26E5}"/>
          </ac:picMkLst>
        </pc:picChg>
        <pc:picChg chg="del">
          <ac:chgData name="Ben Younes, Ebtisam" userId="d9d0662c-fbee-4139-9682-86a99e38d6de" providerId="ADAL" clId="{E1D40C60-76E7-D44A-AEBB-06208ED28591}" dt="2023-12-19T03:06:59.926" v="280" actId="478"/>
          <ac:picMkLst>
            <pc:docMk/>
            <pc:sldMk cId="3862701741" sldId="268"/>
            <ac:picMk id="4" creationId="{27D87A4C-9E19-0AC8-6EF6-56AF7B2867B3}"/>
          </ac:picMkLst>
        </pc:picChg>
        <pc:picChg chg="del">
          <ac:chgData name="Ben Younes, Ebtisam" userId="d9d0662c-fbee-4139-9682-86a99e38d6de" providerId="ADAL" clId="{E1D40C60-76E7-D44A-AEBB-06208ED28591}" dt="2023-12-19T03:07:01.063" v="281" actId="478"/>
          <ac:picMkLst>
            <pc:docMk/>
            <pc:sldMk cId="3862701741" sldId="268"/>
            <ac:picMk id="8" creationId="{5C8224FD-1A71-4BFC-5103-D575CE6FF699}"/>
          </ac:picMkLst>
        </pc:picChg>
        <pc:picChg chg="add mod">
          <ac:chgData name="Ben Younes, Ebtisam" userId="d9d0662c-fbee-4139-9682-86a99e38d6de" providerId="ADAL" clId="{E1D40C60-76E7-D44A-AEBB-06208ED28591}" dt="2023-12-19T03:08:12.590" v="321" actId="1076"/>
          <ac:picMkLst>
            <pc:docMk/>
            <pc:sldMk cId="3862701741" sldId="268"/>
            <ac:picMk id="9" creationId="{D4136746-DAF6-01E9-0B39-F717926E3DD3}"/>
          </ac:picMkLst>
        </pc:picChg>
        <pc:picChg chg="add mod">
          <ac:chgData name="Ben Younes, Ebtisam" userId="d9d0662c-fbee-4139-9682-86a99e38d6de" providerId="ADAL" clId="{E1D40C60-76E7-D44A-AEBB-06208ED28591}" dt="2023-12-19T03:08:25.816" v="323" actId="1076"/>
          <ac:picMkLst>
            <pc:docMk/>
            <pc:sldMk cId="3862701741" sldId="268"/>
            <ac:picMk id="10" creationId="{08E45ED2-60D4-BFF5-B765-C70B7BFBA1D8}"/>
          </ac:picMkLst>
        </pc:picChg>
        <pc:picChg chg="add mod">
          <ac:chgData name="Ben Younes, Ebtisam" userId="d9d0662c-fbee-4139-9682-86a99e38d6de" providerId="ADAL" clId="{E1D40C60-76E7-D44A-AEBB-06208ED28591}" dt="2023-12-19T03:08:55.024" v="330" actId="1076"/>
          <ac:picMkLst>
            <pc:docMk/>
            <pc:sldMk cId="3862701741" sldId="268"/>
            <ac:picMk id="11" creationId="{5CA1F0B7-D90C-EC11-5986-9F842FF74D5E}"/>
          </ac:picMkLst>
        </pc:picChg>
      </pc:sldChg>
      <pc:sldChg chg="addSp delSp modSp add">
        <pc:chgData name="Ben Younes, Ebtisam" userId="d9d0662c-fbee-4139-9682-86a99e38d6de" providerId="ADAL" clId="{E1D40C60-76E7-D44A-AEBB-06208ED28591}" dt="2023-12-19T03:24:22.957" v="597" actId="14100"/>
        <pc:sldMkLst>
          <pc:docMk/>
          <pc:sldMk cId="1266527848" sldId="269"/>
        </pc:sldMkLst>
        <pc:spChg chg="del mod">
          <ac:chgData name="Ben Younes, Ebtisam" userId="d9d0662c-fbee-4139-9682-86a99e38d6de" providerId="ADAL" clId="{E1D40C60-76E7-D44A-AEBB-06208ED28591}" dt="2023-12-19T03:20:37.633" v="576" actId="478"/>
          <ac:spMkLst>
            <pc:docMk/>
            <pc:sldMk cId="1266527848" sldId="269"/>
            <ac:spMk id="8" creationId="{00000000-0000-0000-0000-000000000000}"/>
          </ac:spMkLst>
        </pc:spChg>
        <pc:spChg chg="del mod">
          <ac:chgData name="Ben Younes, Ebtisam" userId="d9d0662c-fbee-4139-9682-86a99e38d6de" providerId="ADAL" clId="{E1D40C60-76E7-D44A-AEBB-06208ED28591}" dt="2023-12-19T03:20:25.838" v="574" actId="478"/>
          <ac:spMkLst>
            <pc:docMk/>
            <pc:sldMk cId="1266527848" sldId="269"/>
            <ac:spMk id="9" creationId="{00000000-0000-0000-0000-000000000000}"/>
          </ac:spMkLst>
        </pc:spChg>
        <pc:spChg chg="mod">
          <ac:chgData name="Ben Younes, Ebtisam" userId="d9d0662c-fbee-4139-9682-86a99e38d6de" providerId="ADAL" clId="{E1D40C60-76E7-D44A-AEBB-06208ED28591}" dt="2023-12-19T03:12:01.268" v="341" actId="20577"/>
          <ac:spMkLst>
            <pc:docMk/>
            <pc:sldMk cId="1266527848" sldId="269"/>
            <ac:spMk id="10" creationId="{00000000-0000-0000-0000-000000000000}"/>
          </ac:spMkLst>
        </pc:spChg>
        <pc:spChg chg="mod">
          <ac:chgData name="Ben Younes, Ebtisam" userId="d9d0662c-fbee-4139-9682-86a99e38d6de" providerId="ADAL" clId="{E1D40C60-76E7-D44A-AEBB-06208ED28591}" dt="2023-12-19T03:19:59.162" v="571" actId="5793"/>
          <ac:spMkLst>
            <pc:docMk/>
            <pc:sldMk cId="1266527848" sldId="269"/>
            <ac:spMk id="11" creationId="{00000000-0000-0000-0000-000000000000}"/>
          </ac:spMkLst>
        </pc:spChg>
        <pc:grpChg chg="mod">
          <ac:chgData name="Ben Younes, Ebtisam" userId="d9d0662c-fbee-4139-9682-86a99e38d6de" providerId="ADAL" clId="{E1D40C60-76E7-D44A-AEBB-06208ED28591}" dt="2023-12-19T03:23:58.447" v="593" actId="1076"/>
          <ac:grpSpMkLst>
            <pc:docMk/>
            <pc:sldMk cId="1266527848" sldId="269"/>
            <ac:grpSpMk id="4" creationId="{00000000-0000-0000-0000-000000000000}"/>
          </ac:grpSpMkLst>
        </pc:grpChg>
        <pc:picChg chg="add mod">
          <ac:chgData name="Ben Younes, Ebtisam" userId="d9d0662c-fbee-4139-9682-86a99e38d6de" providerId="ADAL" clId="{E1D40C60-76E7-D44A-AEBB-06208ED28591}" dt="2023-12-19T03:24:22.957" v="597" actId="14100"/>
          <ac:picMkLst>
            <pc:docMk/>
            <pc:sldMk cId="1266527848" sldId="269"/>
            <ac:picMk id="12" creationId="{F1487950-D8FE-D78E-6ABC-F57F41D9272D}"/>
          </ac:picMkLst>
        </pc:picChg>
      </pc:sldChg>
      <pc:sldChg chg="add del">
        <pc:chgData name="Ben Younes, Ebtisam" userId="d9d0662c-fbee-4139-9682-86a99e38d6de" providerId="ADAL" clId="{E1D40C60-76E7-D44A-AEBB-06208ED28591}" dt="2023-12-19T03:11:36.521" v="332" actId="22"/>
        <pc:sldMkLst>
          <pc:docMk/>
          <pc:sldMk cId="3350346553" sldId="269"/>
        </pc:sldMkLst>
      </pc:sldChg>
      <pc:sldChg chg="add del">
        <pc:chgData name="Ben Younes, Ebtisam" userId="d9d0662c-fbee-4139-9682-86a99e38d6de" providerId="ADAL" clId="{E1D40C60-76E7-D44A-AEBB-06208ED28591}" dt="2023-12-19T03:24:34.669" v="599" actId="22"/>
        <pc:sldMkLst>
          <pc:docMk/>
          <pc:sldMk cId="458195590" sldId="270"/>
        </pc:sldMkLst>
      </pc:sldChg>
      <pc:sldChg chg="addSp delSp modSp add">
        <pc:chgData name="Ben Younes, Ebtisam" userId="d9d0662c-fbee-4139-9682-86a99e38d6de" providerId="ADAL" clId="{E1D40C60-76E7-D44A-AEBB-06208ED28591}" dt="2023-12-19T03:26:14.385" v="624" actId="1076"/>
        <pc:sldMkLst>
          <pc:docMk/>
          <pc:sldMk cId="1343151707" sldId="270"/>
        </pc:sldMkLst>
        <pc:spChg chg="mod">
          <ac:chgData name="Ben Younes, Ebtisam" userId="d9d0662c-fbee-4139-9682-86a99e38d6de" providerId="ADAL" clId="{E1D40C60-76E7-D44A-AEBB-06208ED28591}" dt="2023-12-19T03:24:54.370" v="612" actId="20577"/>
          <ac:spMkLst>
            <pc:docMk/>
            <pc:sldMk cId="1343151707" sldId="270"/>
            <ac:spMk id="6" creationId="{00000000-0000-0000-0000-000000000000}"/>
          </ac:spMkLst>
        </pc:spChg>
        <pc:picChg chg="del">
          <ac:chgData name="Ben Younes, Ebtisam" userId="d9d0662c-fbee-4139-9682-86a99e38d6de" providerId="ADAL" clId="{E1D40C60-76E7-D44A-AEBB-06208ED28591}" dt="2023-12-19T03:25:03.324" v="614" actId="478"/>
          <ac:picMkLst>
            <pc:docMk/>
            <pc:sldMk cId="1343151707" sldId="270"/>
            <ac:picMk id="3" creationId="{20F2139C-0917-5B29-C3CC-692D52AF7902}"/>
          </ac:picMkLst>
        </pc:picChg>
        <pc:picChg chg="del">
          <ac:chgData name="Ben Younes, Ebtisam" userId="d9d0662c-fbee-4139-9682-86a99e38d6de" providerId="ADAL" clId="{E1D40C60-76E7-D44A-AEBB-06208ED28591}" dt="2023-12-19T03:25:05.659" v="615" actId="478"/>
          <ac:picMkLst>
            <pc:docMk/>
            <pc:sldMk cId="1343151707" sldId="270"/>
            <ac:picMk id="4" creationId="{F883856B-411C-5059-EC14-F73035896214}"/>
          </ac:picMkLst>
        </pc:picChg>
        <pc:picChg chg="del">
          <ac:chgData name="Ben Younes, Ebtisam" userId="d9d0662c-fbee-4139-9682-86a99e38d6de" providerId="ADAL" clId="{E1D40C60-76E7-D44A-AEBB-06208ED28591}" dt="2023-12-19T03:25:01.322" v="613" actId="478"/>
          <ac:picMkLst>
            <pc:docMk/>
            <pc:sldMk cId="1343151707" sldId="270"/>
            <ac:picMk id="8" creationId="{33CC4EC5-834F-45F4-2D8A-688EFFCC7BFB}"/>
          </ac:picMkLst>
        </pc:picChg>
        <pc:picChg chg="add mod">
          <ac:chgData name="Ben Younes, Ebtisam" userId="d9d0662c-fbee-4139-9682-86a99e38d6de" providerId="ADAL" clId="{E1D40C60-76E7-D44A-AEBB-06208ED28591}" dt="2023-12-19T03:25:47.692" v="618" actId="1076"/>
          <ac:picMkLst>
            <pc:docMk/>
            <pc:sldMk cId="1343151707" sldId="270"/>
            <ac:picMk id="9" creationId="{306CD8BF-8201-0237-2719-B2458FA31E8B}"/>
          </ac:picMkLst>
        </pc:picChg>
        <pc:picChg chg="add mod">
          <ac:chgData name="Ben Younes, Ebtisam" userId="d9d0662c-fbee-4139-9682-86a99e38d6de" providerId="ADAL" clId="{E1D40C60-76E7-D44A-AEBB-06208ED28591}" dt="2023-12-19T03:26:14.385" v="624" actId="1076"/>
          <ac:picMkLst>
            <pc:docMk/>
            <pc:sldMk cId="1343151707" sldId="270"/>
            <ac:picMk id="10" creationId="{959FC2C4-57E3-7C67-AFE0-087167324137}"/>
          </ac:picMkLst>
        </pc:picChg>
      </pc:sldChg>
      <pc:sldChg chg="delSp add del">
        <pc:chgData name="Ben Younes, Ebtisam" userId="d9d0662c-fbee-4139-9682-86a99e38d6de" providerId="ADAL" clId="{E1D40C60-76E7-D44A-AEBB-06208ED28591}" dt="2023-12-19T03:27:14.994" v="629" actId="2696"/>
        <pc:sldMkLst>
          <pc:docMk/>
          <pc:sldMk cId="2427209057" sldId="271"/>
        </pc:sldMkLst>
        <pc:picChg chg="del">
          <ac:chgData name="Ben Younes, Ebtisam" userId="d9d0662c-fbee-4139-9682-86a99e38d6de" providerId="ADAL" clId="{E1D40C60-76E7-D44A-AEBB-06208ED28591}" dt="2023-12-19T03:27:03.277" v="626" actId="478"/>
          <ac:picMkLst>
            <pc:docMk/>
            <pc:sldMk cId="2427209057" sldId="271"/>
            <ac:picMk id="3" creationId="{89B97177-1CE3-6CDA-F1B9-45510B0D26E5}"/>
          </ac:picMkLst>
        </pc:picChg>
        <pc:picChg chg="del">
          <ac:chgData name="Ben Younes, Ebtisam" userId="d9d0662c-fbee-4139-9682-86a99e38d6de" providerId="ADAL" clId="{E1D40C60-76E7-D44A-AEBB-06208ED28591}" dt="2023-12-19T03:27:05.522" v="627" actId="478"/>
          <ac:picMkLst>
            <pc:docMk/>
            <pc:sldMk cId="2427209057" sldId="271"/>
            <ac:picMk id="4" creationId="{27D87A4C-9E19-0AC8-6EF6-56AF7B2867B3}"/>
          </ac:picMkLst>
        </pc:picChg>
        <pc:picChg chg="del">
          <ac:chgData name="Ben Younes, Ebtisam" userId="d9d0662c-fbee-4139-9682-86a99e38d6de" providerId="ADAL" clId="{E1D40C60-76E7-D44A-AEBB-06208ED28591}" dt="2023-12-19T03:27:07.358" v="628" actId="478"/>
          <ac:picMkLst>
            <pc:docMk/>
            <pc:sldMk cId="2427209057" sldId="271"/>
            <ac:picMk id="8" creationId="{5C8224FD-1A71-4BFC-5103-D575CE6FF699}"/>
          </ac:picMkLst>
        </pc:picChg>
      </pc:sldChg>
      <pc:sldChg chg="addSp delSp modSp add mod modClrScheme chgLayout">
        <pc:chgData name="Ben Younes, Ebtisam" userId="d9d0662c-fbee-4139-9682-86a99e38d6de" providerId="ADAL" clId="{E1D40C60-76E7-D44A-AEBB-06208ED28591}" dt="2023-12-19T04:04:37.872" v="997" actId="782"/>
        <pc:sldMkLst>
          <pc:docMk/>
          <pc:sldMk cId="2954522189" sldId="271"/>
        </pc:sldMkLst>
        <pc:spChg chg="mod">
          <ac:chgData name="Ben Younes, Ebtisam" userId="d9d0662c-fbee-4139-9682-86a99e38d6de" providerId="ADAL" clId="{E1D40C60-76E7-D44A-AEBB-06208ED28591}" dt="2023-12-19T03:27:46.503" v="661" actId="1076"/>
          <ac:spMkLst>
            <pc:docMk/>
            <pc:sldMk cId="2954522189" sldId="271"/>
            <ac:spMk id="6" creationId="{00000000-0000-0000-0000-000000000000}"/>
          </ac:spMkLst>
        </pc:spChg>
        <pc:spChg chg="del">
          <ac:chgData name="Ben Younes, Ebtisam" userId="d9d0662c-fbee-4139-9682-86a99e38d6de" providerId="ADAL" clId="{E1D40C60-76E7-D44A-AEBB-06208ED28591}" dt="2023-12-19T03:55:05.661" v="890" actId="478"/>
          <ac:spMkLst>
            <pc:docMk/>
            <pc:sldMk cId="2954522189" sldId="271"/>
            <ac:spMk id="14" creationId="{00000000-0000-0000-0000-000000000000}"/>
          </ac:spMkLst>
        </pc:spChg>
        <pc:spChg chg="mod">
          <ac:chgData name="Ben Younes, Ebtisam" userId="d9d0662c-fbee-4139-9682-86a99e38d6de" providerId="ADAL" clId="{E1D40C60-76E7-D44A-AEBB-06208ED28591}" dt="2023-12-19T04:04:37.872" v="997" actId="782"/>
          <ac:spMkLst>
            <pc:docMk/>
            <pc:sldMk cId="2954522189" sldId="271"/>
            <ac:spMk id="15" creationId="{00000000-0000-0000-0000-000000000000}"/>
          </ac:spMkLst>
        </pc:spChg>
        <pc:spChg chg="mod">
          <ac:chgData name="Ben Younes, Ebtisam" userId="d9d0662c-fbee-4139-9682-86a99e38d6de" providerId="ADAL" clId="{E1D40C60-76E7-D44A-AEBB-06208ED28591}" dt="2023-12-19T03:31:59.917" v="700" actId="20577"/>
          <ac:spMkLst>
            <pc:docMk/>
            <pc:sldMk cId="2954522189" sldId="271"/>
            <ac:spMk id="16" creationId="{00000000-0000-0000-0000-000000000000}"/>
          </ac:spMkLst>
        </pc:spChg>
        <pc:spChg chg="mod">
          <ac:chgData name="Ben Younes, Ebtisam" userId="d9d0662c-fbee-4139-9682-86a99e38d6de" providerId="ADAL" clId="{E1D40C60-76E7-D44A-AEBB-06208ED28591}" dt="2023-12-19T03:35:45.997" v="738" actId="20577"/>
          <ac:spMkLst>
            <pc:docMk/>
            <pc:sldMk cId="2954522189" sldId="271"/>
            <ac:spMk id="17" creationId="{00000000-0000-0000-0000-000000000000}"/>
          </ac:spMkLst>
        </pc:spChg>
        <pc:spChg chg="mod">
          <ac:chgData name="Ben Younes, Ebtisam" userId="d9d0662c-fbee-4139-9682-86a99e38d6de" providerId="ADAL" clId="{E1D40C60-76E7-D44A-AEBB-06208ED28591}" dt="2023-12-19T04:02:22.384" v="895" actId="1076"/>
          <ac:spMkLst>
            <pc:docMk/>
            <pc:sldMk cId="2954522189" sldId="271"/>
            <ac:spMk id="18" creationId="{00000000-0000-0000-0000-000000000000}"/>
          </ac:spMkLst>
        </pc:spChg>
        <pc:spChg chg="mod">
          <ac:chgData name="Ben Younes, Ebtisam" userId="d9d0662c-fbee-4139-9682-86a99e38d6de" providerId="ADAL" clId="{E1D40C60-76E7-D44A-AEBB-06208ED28591}" dt="2023-12-19T04:02:19.960" v="894" actId="1076"/>
          <ac:spMkLst>
            <pc:docMk/>
            <pc:sldMk cId="2954522189" sldId="271"/>
            <ac:spMk id="19" creationId="{00000000-0000-0000-0000-000000000000}"/>
          </ac:spMkLst>
        </pc:spChg>
        <pc:spChg chg="add mod ord">
          <ac:chgData name="Ben Younes, Ebtisam" userId="d9d0662c-fbee-4139-9682-86a99e38d6de" providerId="ADAL" clId="{E1D40C60-76E7-D44A-AEBB-06208ED28591}" dt="2023-12-19T03:38:26.327" v="781" actId="1076"/>
          <ac:spMkLst>
            <pc:docMk/>
            <pc:sldMk cId="2954522189" sldId="271"/>
            <ac:spMk id="20" creationId="{34A2239E-CA1B-3843-5F21-EBBA90C2349A}"/>
          </ac:spMkLst>
        </pc:spChg>
        <pc:spChg chg="add del mod ord">
          <ac:chgData name="Ben Younes, Ebtisam" userId="d9d0662c-fbee-4139-9682-86a99e38d6de" providerId="ADAL" clId="{E1D40C60-76E7-D44A-AEBB-06208ED28591}" dt="2023-12-19T03:55:08.734" v="891" actId="478"/>
          <ac:spMkLst>
            <pc:docMk/>
            <pc:sldMk cId="2954522189" sldId="271"/>
            <ac:spMk id="21" creationId="{D69E9515-EB08-805E-94EC-4295606DB0B2}"/>
          </ac:spMkLst>
        </pc:spChg>
        <pc:spChg chg="add mod">
          <ac:chgData name="Ben Younes, Ebtisam" userId="d9d0662c-fbee-4139-9682-86a99e38d6de" providerId="ADAL" clId="{E1D40C60-76E7-D44A-AEBB-06208ED28591}" dt="2023-12-19T04:02:38.403" v="901" actId="20577"/>
          <ac:spMkLst>
            <pc:docMk/>
            <pc:sldMk cId="2954522189" sldId="271"/>
            <ac:spMk id="23" creationId="{08934AE8-785B-A9EC-5A27-4BBADB662E26}"/>
          </ac:spMkLst>
        </pc:spChg>
        <pc:spChg chg="add mod">
          <ac:chgData name="Ben Younes, Ebtisam" userId="d9d0662c-fbee-4139-9682-86a99e38d6de" providerId="ADAL" clId="{E1D40C60-76E7-D44A-AEBB-06208ED28591}" dt="2023-12-19T04:03:49.709" v="991" actId="20577"/>
          <ac:spMkLst>
            <pc:docMk/>
            <pc:sldMk cId="2954522189" sldId="271"/>
            <ac:spMk id="25" creationId="{31923358-1139-B85D-378B-33F44E5AC1BB}"/>
          </ac:spMkLst>
        </pc:spChg>
      </pc:sldChg>
      <pc:sldChg chg="addSp delSp modSp add mod modClrScheme chgLayout">
        <pc:chgData name="Ben Younes, Ebtisam" userId="d9d0662c-fbee-4139-9682-86a99e38d6de" providerId="ADAL" clId="{E1D40C60-76E7-D44A-AEBB-06208ED28591}" dt="2023-12-19T03:54:21.300" v="889" actId="25668"/>
        <pc:sldMkLst>
          <pc:docMk/>
          <pc:sldMk cId="2153106828" sldId="272"/>
        </pc:sldMkLst>
        <pc:spChg chg="mod">
          <ac:chgData name="Ben Younes, Ebtisam" userId="d9d0662c-fbee-4139-9682-86a99e38d6de" providerId="ADAL" clId="{E1D40C60-76E7-D44A-AEBB-06208ED28591}" dt="2023-12-19T03:43:04.058" v="828" actId="20577"/>
          <ac:spMkLst>
            <pc:docMk/>
            <pc:sldMk cId="2153106828" sldId="272"/>
            <ac:spMk id="2" creationId="{00000000-0000-0000-0000-000000000000}"/>
          </ac:spMkLst>
        </pc:spChg>
        <pc:spChg chg="del topLvl">
          <ac:chgData name="Ben Younes, Ebtisam" userId="d9d0662c-fbee-4139-9682-86a99e38d6de" providerId="ADAL" clId="{E1D40C60-76E7-D44A-AEBB-06208ED28591}" dt="2023-12-19T03:41:55.521" v="820" actId="478"/>
          <ac:spMkLst>
            <pc:docMk/>
            <pc:sldMk cId="2153106828" sldId="272"/>
            <ac:spMk id="9" creationId="{D6AAD194-02E3-2A03-2D1F-FA3C51D9EF98}"/>
          </ac:spMkLst>
        </pc:spChg>
        <pc:spChg chg="del mod">
          <ac:chgData name="Ben Younes, Ebtisam" userId="d9d0662c-fbee-4139-9682-86a99e38d6de" providerId="ADAL" clId="{E1D40C60-76E7-D44A-AEBB-06208ED28591}" dt="2023-12-19T03:41:48.970" v="818" actId="478"/>
          <ac:spMkLst>
            <pc:docMk/>
            <pc:sldMk cId="2153106828" sldId="272"/>
            <ac:spMk id="10" creationId="{00000000-0000-0000-0000-000000000000}"/>
          </ac:spMkLst>
        </pc:spChg>
        <pc:spChg chg="mod">
          <ac:chgData name="Ben Younes, Ebtisam" userId="d9d0662c-fbee-4139-9682-86a99e38d6de" providerId="ADAL" clId="{E1D40C60-76E7-D44A-AEBB-06208ED28591}" dt="2023-12-19T03:42:58.479" v="827" actId="14100"/>
          <ac:spMkLst>
            <pc:docMk/>
            <pc:sldMk cId="2153106828" sldId="272"/>
            <ac:spMk id="11" creationId="{00000000-0000-0000-0000-000000000000}"/>
          </ac:spMkLst>
        </pc:spChg>
        <pc:spChg chg="topLvl">
          <ac:chgData name="Ben Younes, Ebtisam" userId="d9d0662c-fbee-4139-9682-86a99e38d6de" providerId="ADAL" clId="{E1D40C60-76E7-D44A-AEBB-06208ED28591}" dt="2023-12-19T03:41:55.521" v="820" actId="478"/>
          <ac:spMkLst>
            <pc:docMk/>
            <pc:sldMk cId="2153106828" sldId="272"/>
            <ac:spMk id="13" creationId="{A04E8E66-3EBF-4579-0633-96A4EC4AD516}"/>
          </ac:spMkLst>
        </pc:spChg>
        <pc:spChg chg="del topLvl">
          <ac:chgData name="Ben Younes, Ebtisam" userId="d9d0662c-fbee-4139-9682-86a99e38d6de" providerId="ADAL" clId="{E1D40C60-76E7-D44A-AEBB-06208ED28591}" dt="2023-12-19T03:42:00.055" v="822" actId="478"/>
          <ac:spMkLst>
            <pc:docMk/>
            <pc:sldMk cId="2153106828" sldId="272"/>
            <ac:spMk id="16" creationId="{BD78E0F8-AC2C-82E1-3154-AE4B2C088D2B}"/>
          </ac:spMkLst>
        </pc:spChg>
        <pc:spChg chg="topLvl">
          <ac:chgData name="Ben Younes, Ebtisam" userId="d9d0662c-fbee-4139-9682-86a99e38d6de" providerId="ADAL" clId="{E1D40C60-76E7-D44A-AEBB-06208ED28591}" dt="2023-12-19T03:42:00.055" v="822" actId="478"/>
          <ac:spMkLst>
            <pc:docMk/>
            <pc:sldMk cId="2153106828" sldId="272"/>
            <ac:spMk id="17" creationId="{30D171AC-5005-4387-BCE1-4BEEBA0045A7}"/>
          </ac:spMkLst>
        </pc:spChg>
        <pc:spChg chg="add mod ord">
          <ac:chgData name="Ben Younes, Ebtisam" userId="d9d0662c-fbee-4139-9682-86a99e38d6de" providerId="ADAL" clId="{E1D40C60-76E7-D44A-AEBB-06208ED28591}" dt="2023-12-19T03:51:56.714" v="878" actId="255"/>
          <ac:spMkLst>
            <pc:docMk/>
            <pc:sldMk cId="2153106828" sldId="272"/>
            <ac:spMk id="19" creationId="{2FF0BFFF-5F71-9834-CD20-336D17B2E104}"/>
          </ac:spMkLst>
        </pc:spChg>
        <pc:spChg chg="add mod ord">
          <ac:chgData name="Ben Younes, Ebtisam" userId="d9d0662c-fbee-4139-9682-86a99e38d6de" providerId="ADAL" clId="{E1D40C60-76E7-D44A-AEBB-06208ED28591}" dt="2023-12-19T03:54:21.300" v="889" actId="25668"/>
          <ac:spMkLst>
            <pc:docMk/>
            <pc:sldMk cId="2153106828" sldId="272"/>
            <ac:spMk id="20" creationId="{007158DB-9534-24D2-4051-14E7D7394D0B}"/>
          </ac:spMkLst>
        </pc:spChg>
        <pc:grpChg chg="del">
          <ac:chgData name="Ben Younes, Ebtisam" userId="d9d0662c-fbee-4139-9682-86a99e38d6de" providerId="ADAL" clId="{E1D40C60-76E7-D44A-AEBB-06208ED28591}" dt="2023-12-19T03:42:01.960" v="823" actId="478"/>
          <ac:grpSpMkLst>
            <pc:docMk/>
            <pc:sldMk cId="2153106828" sldId="272"/>
            <ac:grpSpMk id="4" creationId="{00000000-0000-0000-0000-000000000000}"/>
          </ac:grpSpMkLst>
        </pc:grpChg>
        <pc:grpChg chg="add del">
          <ac:chgData name="Ben Younes, Ebtisam" userId="d9d0662c-fbee-4139-9682-86a99e38d6de" providerId="ADAL" clId="{E1D40C60-76E7-D44A-AEBB-06208ED28591}" dt="2023-12-19T03:41:55.521" v="820" actId="478"/>
          <ac:grpSpMkLst>
            <pc:docMk/>
            <pc:sldMk cId="2153106828" sldId="272"/>
            <ac:grpSpMk id="14" creationId="{43EEA320-987B-22E1-7583-BC2D27EF9CD6}"/>
          </ac:grpSpMkLst>
        </pc:grpChg>
        <pc:grpChg chg="add del">
          <ac:chgData name="Ben Younes, Ebtisam" userId="d9d0662c-fbee-4139-9682-86a99e38d6de" providerId="ADAL" clId="{E1D40C60-76E7-D44A-AEBB-06208ED28591}" dt="2023-12-19T03:42:00.055" v="822" actId="478"/>
          <ac:grpSpMkLst>
            <pc:docMk/>
            <pc:sldMk cId="2153106828" sldId="272"/>
            <ac:grpSpMk id="18" creationId="{35CA0243-39F0-7E21-1A4C-DD6696C2A7A7}"/>
          </ac:grpSpMkLst>
        </pc:grpChg>
        <pc:picChg chg="del">
          <ac:chgData name="Ben Younes, Ebtisam" userId="d9d0662c-fbee-4139-9682-86a99e38d6de" providerId="ADAL" clId="{E1D40C60-76E7-D44A-AEBB-06208ED28591}" dt="2023-12-19T03:41:48.967" v="817" actId="478"/>
          <ac:picMkLst>
            <pc:docMk/>
            <pc:sldMk cId="2153106828" sldId="272"/>
            <ac:picMk id="12" creationId="{F1487950-D8FE-D78E-6ABC-F57F41D9272D}"/>
          </ac:picMkLst>
        </pc:picChg>
      </pc:sldChg>
      <pc:sldChg chg="addSp delSp modSp add">
        <pc:chgData name="Ben Younes, Ebtisam" userId="d9d0662c-fbee-4139-9682-86a99e38d6de" providerId="ADAL" clId="{E1D40C60-76E7-D44A-AEBB-06208ED28591}" dt="2023-12-19T04:12:49.832" v="1628" actId="25668"/>
        <pc:sldMkLst>
          <pc:docMk/>
          <pc:sldMk cId="4129121601" sldId="273"/>
        </pc:sldMkLst>
        <pc:spChg chg="add mod">
          <ac:chgData name="Ben Younes, Ebtisam" userId="d9d0662c-fbee-4139-9682-86a99e38d6de" providerId="ADAL" clId="{E1D40C60-76E7-D44A-AEBB-06208ED28591}" dt="2023-12-19T04:12:49.832" v="1628" actId="25668"/>
          <ac:spMkLst>
            <pc:docMk/>
            <pc:sldMk cId="4129121601" sldId="273"/>
            <ac:spMk id="5" creationId="{0D77A086-52D6-2F06-6D01-5D0ADDD7B467}"/>
          </ac:spMkLst>
        </pc:spChg>
        <pc:spChg chg="mod">
          <ac:chgData name="Ben Younes, Ebtisam" userId="d9d0662c-fbee-4139-9682-86a99e38d6de" providerId="ADAL" clId="{E1D40C60-76E7-D44A-AEBB-06208ED28591}" dt="2023-12-19T04:05:34.295" v="1060" actId="20577"/>
          <ac:spMkLst>
            <pc:docMk/>
            <pc:sldMk cId="4129121601" sldId="273"/>
            <ac:spMk id="19" creationId="{2FF0BFFF-5F71-9834-CD20-336D17B2E104}"/>
          </ac:spMkLst>
        </pc:spChg>
        <pc:spChg chg="del">
          <ac:chgData name="Ben Younes, Ebtisam" userId="d9d0662c-fbee-4139-9682-86a99e38d6de" providerId="ADAL" clId="{E1D40C60-76E7-D44A-AEBB-06208ED28591}" dt="2023-12-19T04:05:05.520" v="999" actId="478"/>
          <ac:spMkLst>
            <pc:docMk/>
            <pc:sldMk cId="4129121601" sldId="273"/>
            <ac:spMk id="20" creationId="{007158DB-9534-24D2-4051-14E7D7394D0B}"/>
          </ac:spMkLst>
        </pc:spChg>
      </pc:sldChg>
      <pc:sldChg chg="add del">
        <pc:chgData name="Ben Younes, Ebtisam" userId="d9d0662c-fbee-4139-9682-86a99e38d6de" providerId="ADAL" clId="{E1D40C60-76E7-D44A-AEBB-06208ED28591}" dt="2023-12-19T04:06:19.849" v="1063" actId="2696"/>
        <pc:sldMkLst>
          <pc:docMk/>
          <pc:sldMk cId="2436461878"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3.svg"/><Relationship Id="rId7"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4.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3.svg"/><Relationship Id="rId7"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3.svg"/><Relationship Id="rId7"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119780"/>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PRÉSENTATION </a:t>
            </a:r>
          </a:p>
        </p:txBody>
      </p:sp>
      <p:sp>
        <p:nvSpPr>
          <p:cNvPr id="9" name="TextBox 9"/>
          <p:cNvSpPr txBox="1"/>
          <p:nvPr/>
        </p:nvSpPr>
        <p:spPr>
          <a:xfrm>
            <a:off x="4236347" y="5429075"/>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DU PROJET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019320" y="2829367"/>
            <a:ext cx="1400485" cy="6565508"/>
          </a:xfrm>
          <a:prstGeom prst="rect">
            <a:avLst/>
          </a:prstGeom>
        </p:spPr>
        <p:txBody>
          <a:bodyPr lIns="50800" tIns="50800" rIns="50800" bIns="50800" rtlCol="0" anchor="ctr"/>
          <a:lstStyle/>
          <a:p>
            <a:pPr algn="ctr">
              <a:lnSpc>
                <a:spcPts val="2859"/>
              </a:lnSpc>
            </a:pPr>
            <a:endParaRPr/>
          </a:p>
        </p:txBody>
      </p:sp>
      <p:sp>
        <p:nvSpPr>
          <p:cNvPr id="6" name="TextBox 6"/>
          <p:cNvSpPr txBox="1"/>
          <p:nvPr/>
        </p:nvSpPr>
        <p:spPr>
          <a:xfrm>
            <a:off x="-153681" y="-307361"/>
            <a:ext cx="18758647" cy="1411284"/>
          </a:xfrm>
          <a:prstGeom prst="rect">
            <a:avLst/>
          </a:prstGeom>
        </p:spPr>
        <p:txBody>
          <a:bodyPr wrap="square" lIns="0" tIns="0" rIns="0" bIns="0" rtlCol="0" anchor="t">
            <a:spAutoFit/>
          </a:bodyPr>
          <a:lstStyle/>
          <a:p>
            <a:pPr algn="ctr">
              <a:lnSpc>
                <a:spcPts val="13774"/>
              </a:lnSpc>
            </a:pPr>
            <a:r>
              <a:rPr lang="en-US" sz="2800" spc="978">
                <a:solidFill>
                  <a:srgbClr val="231F20"/>
                </a:solidFill>
                <a:latin typeface="Oswald Bold"/>
              </a:rPr>
              <a:t>La façon dont la requête mise à jour pour un pays est reçu et validé</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Image 8">
            <a:extLst>
              <a:ext uri="{FF2B5EF4-FFF2-40B4-BE49-F238E27FC236}">
                <a16:creationId xmlns:a16="http://schemas.microsoft.com/office/drawing/2014/main" id="{D4136746-DAF6-01E9-0B39-F717926E3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69" y="1335967"/>
            <a:ext cx="9277018" cy="4551923"/>
          </a:xfrm>
          <a:prstGeom prst="rect">
            <a:avLst/>
          </a:prstGeom>
        </p:spPr>
      </p:pic>
      <p:pic>
        <p:nvPicPr>
          <p:cNvPr id="10" name="Image 9">
            <a:extLst>
              <a:ext uri="{FF2B5EF4-FFF2-40B4-BE49-F238E27FC236}">
                <a16:creationId xmlns:a16="http://schemas.microsoft.com/office/drawing/2014/main" id="{08E45ED2-60D4-BFF5-B765-C70B7BFBA1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8787" y="1389094"/>
            <a:ext cx="8705850" cy="4486275"/>
          </a:xfrm>
          <a:prstGeom prst="rect">
            <a:avLst/>
          </a:prstGeom>
        </p:spPr>
      </p:pic>
      <p:pic>
        <p:nvPicPr>
          <p:cNvPr id="11" name="Image 10">
            <a:extLst>
              <a:ext uri="{FF2B5EF4-FFF2-40B4-BE49-F238E27FC236}">
                <a16:creationId xmlns:a16="http://schemas.microsoft.com/office/drawing/2014/main" id="{5CA1F0B7-D90C-EC11-5986-9F842FF74D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0071" y="5812732"/>
            <a:ext cx="10844604" cy="4307077"/>
          </a:xfrm>
          <a:prstGeom prst="rect">
            <a:avLst/>
          </a:prstGeom>
        </p:spPr>
      </p:pic>
    </p:spTree>
    <p:extLst>
      <p:ext uri="{BB962C8B-B14F-4D97-AF65-F5344CB8AC3E}">
        <p14:creationId xmlns:p14="http://schemas.microsoft.com/office/powerpoint/2010/main" val="386270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0503150" y="5995616"/>
            <a:ext cx="7579553" cy="3786388"/>
            <a:chOff x="0" y="0"/>
            <a:chExt cx="1996261" cy="997238"/>
          </a:xfrm>
        </p:grpSpPr>
        <p:sp>
          <p:nvSpPr>
            <p:cNvPr id="5" name="Freeform 5"/>
            <p:cNvSpPr/>
            <p:nvPr/>
          </p:nvSpPr>
          <p:spPr>
            <a:xfrm>
              <a:off x="0" y="0"/>
              <a:ext cx="1996261" cy="997238"/>
            </a:xfrm>
            <a:custGeom>
              <a:avLst/>
              <a:gdLst/>
              <a:ahLst/>
              <a:cxnLst/>
              <a:rect l="l" t="t" r="r" b="b"/>
              <a:pathLst>
                <a:path w="1996261" h="997238">
                  <a:moveTo>
                    <a:pt x="0" y="0"/>
                  </a:moveTo>
                  <a:lnTo>
                    <a:pt x="1996261" y="0"/>
                  </a:lnTo>
                  <a:lnTo>
                    <a:pt x="1996261" y="997238"/>
                  </a:lnTo>
                  <a:lnTo>
                    <a:pt x="0" y="997238"/>
                  </a:lnTo>
                  <a:close/>
                </a:path>
              </a:pathLst>
            </a:custGeom>
            <a:solidFill>
              <a:srgbClr val="1A1A1A"/>
            </a:solidFill>
          </p:spPr>
        </p:sp>
        <p:sp>
          <p:nvSpPr>
            <p:cNvPr id="6" name="TextBox 6"/>
            <p:cNvSpPr txBox="1"/>
            <p:nvPr/>
          </p:nvSpPr>
          <p:spPr>
            <a:xfrm>
              <a:off x="0" y="-57150"/>
              <a:ext cx="1996261" cy="105438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803729" y="323752"/>
            <a:ext cx="4704822" cy="5548793"/>
          </a:xfrm>
          <a:custGeom>
            <a:avLst/>
            <a:gdLst/>
            <a:ahLst/>
            <a:cxnLst/>
            <a:rect l="l" t="t" r="r" b="b"/>
            <a:pathLst>
              <a:path w="4704822" h="5548793">
                <a:moveTo>
                  <a:pt x="0" y="0"/>
                </a:moveTo>
                <a:lnTo>
                  <a:pt x="4704822" y="0"/>
                </a:lnTo>
                <a:lnTo>
                  <a:pt x="4704822" y="5548793"/>
                </a:lnTo>
                <a:lnTo>
                  <a:pt x="0" y="5548793"/>
                </a:lnTo>
                <a:lnTo>
                  <a:pt x="0" y="0"/>
                </a:lnTo>
                <a:close/>
              </a:path>
            </a:pathLst>
          </a:custGeom>
          <a:blipFill>
            <a:blip r:embed="rId5"/>
            <a:stretch>
              <a:fillRect/>
            </a:stretch>
          </a:blipFill>
        </p:spPr>
      </p:sp>
      <p:sp>
        <p:nvSpPr>
          <p:cNvPr id="9" name="Freeform 9"/>
          <p:cNvSpPr/>
          <p:nvPr/>
        </p:nvSpPr>
        <p:spPr>
          <a:xfrm>
            <a:off x="10678636" y="6202773"/>
            <a:ext cx="7255616" cy="3415299"/>
          </a:xfrm>
          <a:custGeom>
            <a:avLst/>
            <a:gdLst/>
            <a:ahLst/>
            <a:cxnLst/>
            <a:rect l="l" t="t" r="r" b="b"/>
            <a:pathLst>
              <a:path w="7255616" h="3415299">
                <a:moveTo>
                  <a:pt x="0" y="0"/>
                </a:moveTo>
                <a:lnTo>
                  <a:pt x="7255616" y="0"/>
                </a:lnTo>
                <a:lnTo>
                  <a:pt x="7255616" y="3415298"/>
                </a:lnTo>
                <a:lnTo>
                  <a:pt x="0" y="3415298"/>
                </a:lnTo>
                <a:lnTo>
                  <a:pt x="0" y="0"/>
                </a:lnTo>
                <a:close/>
              </a:path>
            </a:pathLst>
          </a:custGeom>
          <a:blipFill>
            <a:blip r:embed="rId6"/>
            <a:stretch>
              <a:fillRect r="-5333"/>
            </a:stretch>
          </a:blipFill>
        </p:spPr>
      </p:sp>
      <p:sp>
        <p:nvSpPr>
          <p:cNvPr id="10" name="TextBox 10"/>
          <p:cNvSpPr txBox="1"/>
          <p:nvPr/>
        </p:nvSpPr>
        <p:spPr>
          <a:xfrm>
            <a:off x="2372381" y="675673"/>
            <a:ext cx="7033586" cy="2159178"/>
          </a:xfrm>
          <a:prstGeom prst="rect">
            <a:avLst/>
          </a:prstGeom>
        </p:spPr>
        <p:txBody>
          <a:bodyPr lIns="0" tIns="0" rIns="0" bIns="0" rtlCol="0" anchor="t">
            <a:spAutoFit/>
          </a:bodyPr>
          <a:lstStyle/>
          <a:p>
            <a:pPr marL="0" lvl="0" indent="0">
              <a:lnSpc>
                <a:spcPts val="8321"/>
              </a:lnSpc>
            </a:pPr>
            <a:r>
              <a:rPr lang="en-US" sz="7925" spc="776">
                <a:solidFill>
                  <a:srgbClr val="231F20"/>
                </a:solidFill>
                <a:latin typeface="Oswald Bold"/>
              </a:rPr>
              <a:t>SUPPRESSION DE DONNÉES</a:t>
            </a:r>
          </a:p>
        </p:txBody>
      </p:sp>
      <p:sp>
        <p:nvSpPr>
          <p:cNvPr id="11" name="TextBox 11"/>
          <p:cNvSpPr txBox="1"/>
          <p:nvPr/>
        </p:nvSpPr>
        <p:spPr>
          <a:xfrm>
            <a:off x="326632" y="3542830"/>
            <a:ext cx="9729743" cy="5966514"/>
          </a:xfrm>
          <a:prstGeom prst="rect">
            <a:avLst/>
          </a:prstGeom>
        </p:spPr>
        <p:txBody>
          <a:bodyPr lIns="0" tIns="0" rIns="0" bIns="0" rtlCol="0" anchor="t">
            <a:spAutoFit/>
          </a:bodyPr>
          <a:lstStyle/>
          <a:p>
            <a:pPr marL="398738" lvl="1" indent="-199369">
              <a:lnSpc>
                <a:spcPts val="2548"/>
              </a:lnSpc>
              <a:buFont typeface="Arial"/>
              <a:buChar char="•"/>
            </a:pPr>
            <a:r>
              <a:rPr lang="en-US" sz="1846" spc="180">
                <a:solidFill>
                  <a:srgbClr val="231F20"/>
                </a:solidFill>
                <a:latin typeface="DM Sans"/>
              </a:rPr>
              <a:t>L'utilisateur remplit un formulaire sur la page de suppression avec l'identifiant du pays à supprimer.</a:t>
            </a:r>
          </a:p>
          <a:p>
            <a:pPr marL="398738" lvl="1" indent="-199369">
              <a:lnSpc>
                <a:spcPts val="2548"/>
              </a:lnSpc>
              <a:buFont typeface="Arial"/>
              <a:buChar char="•"/>
            </a:pPr>
            <a:r>
              <a:rPr lang="en-US" sz="1846" spc="180">
                <a:solidFill>
                  <a:srgbClr val="231F20"/>
                </a:solidFill>
                <a:latin typeface="DM Sans"/>
              </a:rPr>
              <a:t>Les données du formulaire (ID du pays) sont transmises au serveur Node.js via une requête POST.</a:t>
            </a:r>
          </a:p>
          <a:p>
            <a:pPr marL="398738" lvl="1" indent="-199369">
              <a:lnSpc>
                <a:spcPts val="2548"/>
              </a:lnSpc>
              <a:buFont typeface="Arial"/>
              <a:buChar char="•"/>
            </a:pPr>
            <a:r>
              <a:rPr lang="en-US" sz="1846" spc="180">
                <a:solidFill>
                  <a:srgbClr val="231F20"/>
                </a:solidFill>
                <a:latin typeface="DM Sans"/>
              </a:rPr>
              <a:t>Le serveur utilise le module body-parser pour extraire les données du corps de la requête.</a:t>
            </a:r>
          </a:p>
          <a:p>
            <a:pPr marL="398738" lvl="1" indent="-199369">
              <a:lnSpc>
                <a:spcPts val="2548"/>
              </a:lnSpc>
              <a:buFont typeface="Arial"/>
              <a:buChar char="•"/>
            </a:pPr>
            <a:r>
              <a:rPr lang="en-US" sz="1846" spc="180">
                <a:solidFill>
                  <a:srgbClr val="231F20"/>
                </a:solidFill>
                <a:latin typeface="DM Sans"/>
              </a:rPr>
              <a:t>Une connexion à la base de données Oracle est établie en utilisant les informations de connexion spécifiées dans dbConfig.</a:t>
            </a:r>
          </a:p>
          <a:p>
            <a:pPr marL="398738" lvl="1" indent="-199369">
              <a:lnSpc>
                <a:spcPts val="2548"/>
              </a:lnSpc>
              <a:buFont typeface="Arial"/>
              <a:buChar char="•"/>
            </a:pPr>
            <a:r>
              <a:rPr lang="en-US" sz="1846" spc="180">
                <a:solidFill>
                  <a:srgbClr val="231F20"/>
                </a:solidFill>
                <a:latin typeface="DM Sans"/>
              </a:rPr>
              <a:t>Une procédure stockée GESTION_PAYS.supprimer_pays est exécutée avec l'ID du pays en tant que paramètre.</a:t>
            </a:r>
          </a:p>
          <a:p>
            <a:pPr marL="398738" lvl="1" indent="-199369">
              <a:lnSpc>
                <a:spcPts val="2548"/>
              </a:lnSpc>
              <a:buFont typeface="Arial"/>
              <a:buChar char="•"/>
            </a:pPr>
            <a:r>
              <a:rPr lang="en-US" sz="1846" spc="180">
                <a:solidFill>
                  <a:srgbClr val="231F20"/>
                </a:solidFill>
                <a:latin typeface="DM Sans"/>
              </a:rPr>
              <a:t>La connexion à la base de données est confirmée (commit) pour valider la suppression.</a:t>
            </a:r>
          </a:p>
          <a:p>
            <a:pPr marL="398738" lvl="1" indent="-199369">
              <a:lnSpc>
                <a:spcPts val="2548"/>
              </a:lnSpc>
              <a:buFont typeface="Arial"/>
              <a:buChar char="•"/>
            </a:pPr>
            <a:r>
              <a:rPr lang="en-US" sz="1846" spc="180">
                <a:solidFill>
                  <a:srgbClr val="231F20"/>
                </a:solidFill>
                <a:latin typeface="DM Sans"/>
              </a:rPr>
              <a:t>Les résultats de l'opération, tels que le nombre de lignes affectées, sont affichés dans la console du serveur.</a:t>
            </a:r>
          </a:p>
          <a:p>
            <a:pPr marL="398738" lvl="1" indent="-199369">
              <a:lnSpc>
                <a:spcPts val="2548"/>
              </a:lnSpc>
              <a:buFont typeface="Arial"/>
              <a:buChar char="•"/>
            </a:pPr>
            <a:r>
              <a:rPr lang="en-US" sz="1846" spc="180">
                <a:solidFill>
                  <a:srgbClr val="231F20"/>
                </a:solidFill>
                <a:latin typeface="DM Sans"/>
              </a:rPr>
              <a:t>En cas de succès, le serveur renvoie une réponse indiquant que la suppression a réussi. En cas d'échec, une réponse d'erreur est renvoyée avec un statut 500.</a:t>
            </a:r>
          </a:p>
          <a:p>
            <a:pPr>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019320" y="2829367"/>
            <a:ext cx="1400485" cy="6565508"/>
          </a:xfrm>
          <a:prstGeom prst="rect">
            <a:avLst/>
          </a:prstGeom>
        </p:spPr>
        <p:txBody>
          <a:bodyPr lIns="50800" tIns="50800" rIns="50800" bIns="50800" rtlCol="0" anchor="ctr"/>
          <a:lstStyle/>
          <a:p>
            <a:pPr algn="ctr">
              <a:lnSpc>
                <a:spcPts val="2859"/>
              </a:lnSpc>
            </a:pPr>
            <a:endParaRPr/>
          </a:p>
        </p:txBody>
      </p:sp>
      <p:sp>
        <p:nvSpPr>
          <p:cNvPr id="6" name="TextBox 6"/>
          <p:cNvSpPr txBox="1"/>
          <p:nvPr/>
        </p:nvSpPr>
        <p:spPr>
          <a:xfrm>
            <a:off x="-470647" y="-201706"/>
            <a:ext cx="19008377" cy="1423338"/>
          </a:xfrm>
          <a:prstGeom prst="rect">
            <a:avLst/>
          </a:prstGeom>
        </p:spPr>
        <p:txBody>
          <a:bodyPr wrap="square" lIns="0" tIns="0" rIns="0" bIns="0" rtlCol="0" anchor="t">
            <a:spAutoFit/>
          </a:bodyPr>
          <a:lstStyle/>
          <a:p>
            <a:pPr algn="ctr">
              <a:lnSpc>
                <a:spcPts val="13774"/>
              </a:lnSpc>
            </a:pPr>
            <a:r>
              <a:rPr lang="en-US" sz="2800" spc="978">
                <a:solidFill>
                  <a:srgbClr val="231F20"/>
                </a:solidFill>
                <a:latin typeface="Oswald Bold"/>
              </a:rPr>
              <a:t>La façon dont la requête de supression de pays est reçu et validé</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Image 2">
            <a:extLst>
              <a:ext uri="{FF2B5EF4-FFF2-40B4-BE49-F238E27FC236}">
                <a16:creationId xmlns:a16="http://schemas.microsoft.com/office/drawing/2014/main" id="{89B97177-1CE3-6CDA-F1B9-45510B0D26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95" y="1657596"/>
            <a:ext cx="10245814" cy="4862228"/>
          </a:xfrm>
          <a:prstGeom prst="rect">
            <a:avLst/>
          </a:prstGeom>
        </p:spPr>
      </p:pic>
      <p:pic>
        <p:nvPicPr>
          <p:cNvPr id="4" name="Image 3">
            <a:extLst>
              <a:ext uri="{FF2B5EF4-FFF2-40B4-BE49-F238E27FC236}">
                <a16:creationId xmlns:a16="http://schemas.microsoft.com/office/drawing/2014/main" id="{27D87A4C-9E19-0AC8-6EF6-56AF7B286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2566" y="1615544"/>
            <a:ext cx="8560174" cy="4921642"/>
          </a:xfrm>
          <a:prstGeom prst="rect">
            <a:avLst/>
          </a:prstGeom>
        </p:spPr>
      </p:pic>
      <p:pic>
        <p:nvPicPr>
          <p:cNvPr id="8" name="Image 7">
            <a:extLst>
              <a:ext uri="{FF2B5EF4-FFF2-40B4-BE49-F238E27FC236}">
                <a16:creationId xmlns:a16="http://schemas.microsoft.com/office/drawing/2014/main" id="{5C8224FD-1A71-4BFC-5103-D575CE6FF6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4198" y="5986420"/>
            <a:ext cx="7499832" cy="3938066"/>
          </a:xfrm>
          <a:prstGeom prst="rect">
            <a:avLst/>
          </a:prstGeom>
        </p:spPr>
      </p:pic>
    </p:spTree>
    <p:extLst>
      <p:ext uri="{BB962C8B-B14F-4D97-AF65-F5344CB8AC3E}">
        <p14:creationId xmlns:p14="http://schemas.microsoft.com/office/powerpoint/2010/main" val="275936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0" y="343249"/>
            <a:ext cx="17913404" cy="1626792"/>
          </a:xfrm>
          <a:prstGeom prst="rect">
            <a:avLst/>
          </a:prstGeom>
        </p:spPr>
        <p:txBody>
          <a:bodyPr wrap="square" lIns="0" tIns="0" rIns="0" bIns="0" rtlCol="0" anchor="t">
            <a:spAutoFit/>
          </a:bodyPr>
          <a:lstStyle/>
          <a:p>
            <a:pPr algn="ctr">
              <a:lnSpc>
                <a:spcPts val="13774"/>
              </a:lnSpc>
            </a:pPr>
            <a:r>
              <a:rPr lang="en-US" sz="9981" spc="978">
                <a:solidFill>
                  <a:srgbClr val="231F20"/>
                </a:solidFill>
                <a:latin typeface="Oswald Bold"/>
              </a:rPr>
              <a:t>Les technologies utilisés:</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5" name="TextBox 15"/>
          <p:cNvSpPr txBox="1"/>
          <p:nvPr/>
        </p:nvSpPr>
        <p:spPr>
          <a:xfrm>
            <a:off x="6607430" y="3333137"/>
            <a:ext cx="5790503" cy="877933"/>
          </a:xfrm>
          <a:prstGeom prst="rect">
            <a:avLst/>
          </a:prstGeom>
        </p:spPr>
        <p:txBody>
          <a:bodyPr lIns="0" tIns="0" rIns="0" bIns="0" rtlCol="0" anchor="t">
            <a:spAutoFit/>
          </a:bodyPr>
          <a:lstStyle/>
          <a:p>
            <a:pPr>
              <a:lnSpc>
                <a:spcPts val="3483"/>
              </a:lnSpc>
            </a:pPr>
            <a:r>
              <a:rPr lang="fr-CA" sz="2524" spc="247" err="1">
                <a:solidFill>
                  <a:srgbClr val="231F20"/>
                </a:solidFill>
                <a:latin typeface="DM Sans"/>
              </a:rPr>
              <a:t>SQl</a:t>
            </a:r>
            <a:r>
              <a:rPr lang="fr-CA" sz="2524" spc="247">
                <a:solidFill>
                  <a:srgbClr val="231F20"/>
                </a:solidFill>
                <a:latin typeface="DM Sans"/>
              </a:rPr>
              <a:t> </a:t>
            </a:r>
            <a:r>
              <a:rPr lang="fr-CA" sz="2524" spc="247" err="1">
                <a:solidFill>
                  <a:srgbClr val="231F20"/>
                </a:solidFill>
                <a:latin typeface="DM Sans"/>
              </a:rPr>
              <a:t>developper</a:t>
            </a:r>
            <a:endParaRPr lang="en-US" sz="2524" spc="247">
              <a:solidFill>
                <a:srgbClr val="231F20"/>
              </a:solidFill>
              <a:latin typeface="DM Sans"/>
            </a:endParaRPr>
          </a:p>
          <a:p>
            <a:pPr>
              <a:lnSpc>
                <a:spcPts val="3483"/>
              </a:lnSpc>
            </a:pPr>
            <a:endParaRPr lang="en-US" sz="2524" spc="247">
              <a:solidFill>
                <a:srgbClr val="231F20"/>
              </a:solidFill>
              <a:latin typeface="DM Sans"/>
            </a:endParaRP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nSpc>
                <a:spcPts val="3483"/>
              </a:lnSpc>
            </a:pPr>
            <a:r>
              <a:rPr lang="fr-CA" sz="2524" spc="247">
                <a:solidFill>
                  <a:srgbClr val="231F20"/>
                </a:solidFill>
                <a:latin typeface="DM Sans"/>
              </a:rPr>
              <a:t>Visuel Studio Code</a:t>
            </a:r>
            <a:endParaRPr lang="en-US" sz="2524" spc="247">
              <a:solidFill>
                <a:srgbClr val="231F20"/>
              </a:solidFill>
              <a:latin typeface="DM Sans"/>
            </a:endParaRP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a:lnSpc>
                <a:spcPts val="3483"/>
              </a:lnSpc>
            </a:pPr>
            <a:r>
              <a:rPr lang="fr-CA" sz="2524" spc="247">
                <a:solidFill>
                  <a:srgbClr val="231F20"/>
                </a:solidFill>
                <a:latin typeface="DM Sans"/>
              </a:rPr>
              <a:t>Machine virtuel d'oracle</a:t>
            </a:r>
            <a:endParaRPr lang="en-US" sz="2524" spc="247">
              <a:solidFill>
                <a:srgbClr val="231F20"/>
              </a:solidFill>
              <a:latin typeface="DM Sans"/>
            </a:endParaRPr>
          </a:p>
        </p:txBody>
      </p:sp>
      <p:sp>
        <p:nvSpPr>
          <p:cNvPr id="18" name="TextBox 18"/>
          <p:cNvSpPr txBox="1"/>
          <p:nvPr/>
        </p:nvSpPr>
        <p:spPr>
          <a:xfrm>
            <a:off x="6661497" y="5897575"/>
            <a:ext cx="6076629" cy="429092"/>
          </a:xfrm>
          <a:prstGeom prst="rect">
            <a:avLst/>
          </a:prstGeom>
        </p:spPr>
        <p:txBody>
          <a:bodyPr lIns="0" tIns="0" rIns="0" bIns="0" rtlCol="0" anchor="t">
            <a:spAutoFit/>
          </a:bodyPr>
          <a:lstStyle/>
          <a:p>
            <a:pPr>
              <a:lnSpc>
                <a:spcPts val="3483"/>
              </a:lnSpc>
            </a:pPr>
            <a:r>
              <a:rPr lang="fr-CA" sz="2524" spc="247">
                <a:solidFill>
                  <a:srgbClr val="231F20"/>
                </a:solidFill>
                <a:latin typeface="DM Sans"/>
              </a:rPr>
              <a:t>Navigateur web</a:t>
            </a:r>
            <a:endParaRPr lang="en-US" sz="2524" spc="247">
              <a:solidFill>
                <a:srgbClr val="231F20"/>
              </a:solidFill>
              <a:latin typeface="DM Sans"/>
            </a:endParaRPr>
          </a:p>
        </p:txBody>
      </p:sp>
      <p:sp>
        <p:nvSpPr>
          <p:cNvPr id="19" name="TextBox 19"/>
          <p:cNvSpPr txBox="1"/>
          <p:nvPr/>
        </p:nvSpPr>
        <p:spPr>
          <a:xfrm>
            <a:off x="6588220" y="6589258"/>
            <a:ext cx="6076629" cy="877933"/>
          </a:xfrm>
          <a:prstGeom prst="rect">
            <a:avLst/>
          </a:prstGeom>
        </p:spPr>
        <p:txBody>
          <a:bodyPr lIns="0" tIns="0" rIns="0" bIns="0" rtlCol="0" anchor="t">
            <a:spAutoFit/>
          </a:bodyPr>
          <a:lstStyle/>
          <a:p>
            <a:pPr>
              <a:lnSpc>
                <a:spcPts val="3483"/>
              </a:lnSpc>
            </a:pPr>
            <a:r>
              <a:rPr lang="fr-CA" sz="2524" spc="247">
                <a:solidFill>
                  <a:srgbClr val="231F20"/>
                </a:solidFill>
                <a:latin typeface="DM Sans"/>
              </a:rPr>
              <a:t>Word</a:t>
            </a:r>
            <a:endParaRPr lang="en-US" sz="2524" spc="247">
              <a:solidFill>
                <a:srgbClr val="231F20"/>
              </a:solidFill>
              <a:latin typeface="DM Sans"/>
            </a:endParaRPr>
          </a:p>
          <a:p>
            <a:pPr marL="0" lvl="0" indent="0" algn="l">
              <a:lnSpc>
                <a:spcPts val="3483"/>
              </a:lnSpc>
              <a:spcBef>
                <a:spcPct val="0"/>
              </a:spcBef>
            </a:pPr>
            <a:endParaRPr lang="en-US" sz="2524" spc="247">
              <a:solidFill>
                <a:srgbClr val="231F20"/>
              </a:solidFill>
              <a:latin typeface="DM Sans"/>
            </a:endParaRPr>
          </a:p>
        </p:txBody>
      </p:sp>
      <p:sp>
        <p:nvSpPr>
          <p:cNvPr id="20" name="Titre 19">
            <a:extLst>
              <a:ext uri="{FF2B5EF4-FFF2-40B4-BE49-F238E27FC236}">
                <a16:creationId xmlns:a16="http://schemas.microsoft.com/office/drawing/2014/main" id="{34A2239E-CA1B-3843-5F21-EBBA90C2349A}"/>
              </a:ext>
            </a:extLst>
          </p:cNvPr>
          <p:cNvSpPr>
            <a:spLocks noGrp="1"/>
          </p:cNvSpPr>
          <p:nvPr>
            <p:ph type="title"/>
          </p:nvPr>
        </p:nvSpPr>
        <p:spPr>
          <a:xfrm>
            <a:off x="6554603" y="7333438"/>
            <a:ext cx="7355527" cy="840776"/>
          </a:xfrm>
        </p:spPr>
        <p:txBody>
          <a:bodyPr>
            <a:normAutofit/>
          </a:bodyPr>
          <a:lstStyle/>
          <a:p>
            <a:r>
              <a:rPr lang="fr-CA" sz="2800" b="0">
                <a:latin typeface="DM Sans" pitchFamily="2" charset="0"/>
              </a:rPr>
              <a:t>Teams</a:t>
            </a:r>
            <a:endParaRPr lang="fr-FR" sz="2800" b="0">
              <a:latin typeface="DM Sans" pitchFamily="2" charset="0"/>
            </a:endParaRPr>
          </a:p>
        </p:txBody>
      </p:sp>
      <p:sp>
        <p:nvSpPr>
          <p:cNvPr id="23" name="TextBox 13">
            <a:extLst>
              <a:ext uri="{FF2B5EF4-FFF2-40B4-BE49-F238E27FC236}">
                <a16:creationId xmlns:a16="http://schemas.microsoft.com/office/drawing/2014/main" id="{08934AE8-785B-A9EC-5A27-4BBADB662E26}"/>
              </a:ext>
            </a:extLst>
          </p:cNvPr>
          <p:cNvSpPr txBox="1"/>
          <p:nvPr/>
        </p:nvSpPr>
        <p:spPr>
          <a:xfrm rot="10800000" flipV="1">
            <a:off x="5293339" y="8301864"/>
            <a:ext cx="875233" cy="657224"/>
          </a:xfrm>
          <a:prstGeom prst="rect">
            <a:avLst/>
          </a:prstGeom>
        </p:spPr>
        <p:txBody>
          <a:bodyPr wrap="square" lIns="0" tIns="0" rIns="0" bIns="0" rtlCol="0" anchor="t">
            <a:spAutoFit/>
          </a:bodyPr>
          <a:lstStyle/>
          <a:p>
            <a:pPr algn="ctr">
              <a:lnSpc>
                <a:spcPts val="5126"/>
              </a:lnSpc>
            </a:pPr>
            <a:r>
              <a:rPr lang="en-US" sz="4271">
                <a:solidFill>
                  <a:srgbClr val="363636"/>
                </a:solidFill>
                <a:latin typeface="Oswald Bold Italics"/>
              </a:rPr>
              <a:t>0</a:t>
            </a:r>
            <a:r>
              <a:rPr lang="fr-CA" sz="4271">
                <a:solidFill>
                  <a:srgbClr val="363636"/>
                </a:solidFill>
                <a:latin typeface="Oswald Bold Italics"/>
              </a:rPr>
              <a:t>7</a:t>
            </a:r>
            <a:endParaRPr lang="en-US" sz="4271">
              <a:solidFill>
                <a:srgbClr val="363636"/>
              </a:solidFill>
              <a:latin typeface="Oswald Bold Italics"/>
            </a:endParaRPr>
          </a:p>
        </p:txBody>
      </p:sp>
      <p:sp>
        <p:nvSpPr>
          <p:cNvPr id="25" name="Titre 19">
            <a:extLst>
              <a:ext uri="{FF2B5EF4-FFF2-40B4-BE49-F238E27FC236}">
                <a16:creationId xmlns:a16="http://schemas.microsoft.com/office/drawing/2014/main" id="{31923358-1139-B85D-378B-33F44E5AC1BB}"/>
              </a:ext>
            </a:extLst>
          </p:cNvPr>
          <p:cNvSpPr>
            <a:spLocks noGrp="1"/>
          </p:cNvSpPr>
          <p:nvPr>
            <p:ph type="title"/>
          </p:nvPr>
        </p:nvSpPr>
        <p:spPr>
          <a:xfrm>
            <a:off x="6707003" y="8280894"/>
            <a:ext cx="7355527" cy="770267"/>
          </a:xfrm>
        </p:spPr>
        <p:txBody>
          <a:bodyPr>
            <a:normAutofit fontScale="90000"/>
          </a:bodyPr>
          <a:lstStyle/>
          <a:p>
            <a:r>
              <a:rPr lang="fr-CA" sz="2800" b="0" err="1">
                <a:latin typeface="DM Sans" pitchFamily="2" charset="0"/>
              </a:rPr>
              <a:t>Languages</a:t>
            </a:r>
            <a:r>
              <a:rPr lang="fr-CA" sz="2800" b="0">
                <a:latin typeface="DM Sans" pitchFamily="2" charset="0"/>
              </a:rPr>
              <a:t> </a:t>
            </a:r>
            <a:r>
              <a:rPr lang="fr-CA" sz="2800" b="0" err="1">
                <a:latin typeface="DM Sans" pitchFamily="2" charset="0"/>
              </a:rPr>
              <a:t>utilsés</a:t>
            </a:r>
            <a:r>
              <a:rPr lang="fr-CA" sz="2800" b="0">
                <a:latin typeface="DM Sans" pitchFamily="2" charset="0"/>
              </a:rPr>
              <a:t> : html, </a:t>
            </a:r>
            <a:r>
              <a:rPr lang="fr-CA" sz="2800" b="0" err="1">
                <a:latin typeface="DM Sans" pitchFamily="2" charset="0"/>
              </a:rPr>
              <a:t>css</a:t>
            </a:r>
            <a:r>
              <a:rPr lang="fr-CA" sz="2800" b="0">
                <a:latin typeface="DM Sans" pitchFamily="2" charset="0"/>
              </a:rPr>
              <a:t>, </a:t>
            </a:r>
            <a:r>
              <a:rPr lang="fr-CA" sz="2800" b="0" err="1">
                <a:latin typeface="DM Sans" pitchFamily="2" charset="0"/>
              </a:rPr>
              <a:t>node.js</a:t>
            </a:r>
            <a:r>
              <a:rPr lang="fr-CA" sz="2800" b="0">
                <a:latin typeface="DM Sans" pitchFamily="2" charset="0"/>
              </a:rPr>
              <a:t>, </a:t>
            </a:r>
            <a:r>
              <a:rPr lang="fr-CA" sz="2800" b="0" err="1">
                <a:latin typeface="DM Sans" pitchFamily="2" charset="0"/>
              </a:rPr>
              <a:t>pl</a:t>
            </a:r>
            <a:r>
              <a:rPr lang="fr-CA" sz="2800" b="0">
                <a:latin typeface="DM Sans" pitchFamily="2" charset="0"/>
              </a:rPr>
              <a:t>/</a:t>
            </a:r>
            <a:r>
              <a:rPr lang="fr-CA" sz="2800" b="0" err="1">
                <a:latin typeface="DM Sans" pitchFamily="2" charset="0"/>
              </a:rPr>
              <a:t>Sql</a:t>
            </a:r>
            <a:r>
              <a:rPr lang="fr-CA" sz="2800" b="0">
                <a:latin typeface="DM Sans" pitchFamily="2" charset="0"/>
              </a:rPr>
              <a:t>, package </a:t>
            </a:r>
            <a:r>
              <a:rPr lang="fr-CA" sz="2800" b="0" err="1">
                <a:latin typeface="DM Sans" pitchFamily="2" charset="0"/>
              </a:rPr>
              <a:t>json</a:t>
            </a:r>
            <a:endParaRPr lang="fr-FR" sz="2800" b="0">
              <a:latin typeface="DM Sans" pitchFamily="2" charset="0"/>
            </a:endParaRPr>
          </a:p>
        </p:txBody>
      </p:sp>
    </p:spTree>
    <p:extLst>
      <p:ext uri="{BB962C8B-B14F-4D97-AF65-F5344CB8AC3E}">
        <p14:creationId xmlns:p14="http://schemas.microsoft.com/office/powerpoint/2010/main" val="295452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2538631" y="3174700"/>
            <a:ext cx="8643430" cy="1269899"/>
          </a:xfrm>
          <a:prstGeom prst="rect">
            <a:avLst/>
          </a:prstGeom>
        </p:spPr>
        <p:txBody>
          <a:bodyPr wrap="square" lIns="0" tIns="0" rIns="0" bIns="0" rtlCol="0" anchor="t">
            <a:spAutoFit/>
          </a:bodyPr>
          <a:lstStyle/>
          <a:p>
            <a:pPr marL="199369" lvl="1">
              <a:lnSpc>
                <a:spcPts val="2548"/>
              </a:lnSpc>
            </a:pPr>
            <a:r>
              <a:rPr lang="en-US" sz="1846" spc="180">
                <a:solidFill>
                  <a:srgbClr val="231F20"/>
                </a:solidFill>
                <a:latin typeface="DM Sans"/>
              </a:rPr>
              <a:t>.</a:t>
            </a:r>
          </a:p>
          <a:p>
            <a:pPr marL="199369" lvl="1">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p:txBody>
      </p:sp>
      <p:sp>
        <p:nvSpPr>
          <p:cNvPr id="13" name="TextBox 6">
            <a:extLst>
              <a:ext uri="{FF2B5EF4-FFF2-40B4-BE49-F238E27FC236}">
                <a16:creationId xmlns:a16="http://schemas.microsoft.com/office/drawing/2014/main" id="{A04E8E66-3EBF-4579-0633-96A4EC4AD516}"/>
              </a:ext>
            </a:extLst>
          </p:cNvPr>
          <p:cNvSpPr txBox="1"/>
          <p:nvPr/>
        </p:nvSpPr>
        <p:spPr>
          <a:xfrm>
            <a:off x="10407582" y="3365340"/>
            <a:ext cx="7579553" cy="4003379"/>
          </a:xfrm>
          <a:prstGeom prst="rect">
            <a:avLst/>
          </a:prstGeom>
        </p:spPr>
        <p:txBody>
          <a:bodyPr lIns="50800" tIns="50800" rIns="50800" bIns="50800" rtlCol="0" anchor="ctr"/>
          <a:lstStyle/>
          <a:p>
            <a:pPr marL="0" lvl="0" indent="0" algn="ctr">
              <a:lnSpc>
                <a:spcPts val="4114"/>
              </a:lnSpc>
              <a:spcBef>
                <a:spcPct val="0"/>
              </a:spcBef>
            </a:pPr>
            <a:endParaRPr/>
          </a:p>
        </p:txBody>
      </p:sp>
      <p:sp>
        <p:nvSpPr>
          <p:cNvPr id="17" name="TextBox 6">
            <a:extLst>
              <a:ext uri="{FF2B5EF4-FFF2-40B4-BE49-F238E27FC236}">
                <a16:creationId xmlns:a16="http://schemas.microsoft.com/office/drawing/2014/main" id="{30D171AC-5005-4387-BCE1-4BEEBA0045A7}"/>
              </a:ext>
            </a:extLst>
          </p:cNvPr>
          <p:cNvSpPr txBox="1"/>
          <p:nvPr/>
        </p:nvSpPr>
        <p:spPr>
          <a:xfrm>
            <a:off x="10407582" y="3365340"/>
            <a:ext cx="7579553" cy="4003379"/>
          </a:xfrm>
          <a:prstGeom prst="rect">
            <a:avLst/>
          </a:prstGeom>
        </p:spPr>
        <p:txBody>
          <a:bodyPr lIns="50800" tIns="50800" rIns="50800" bIns="50800" rtlCol="0" anchor="ctr"/>
          <a:lstStyle/>
          <a:p>
            <a:pPr marL="0" lvl="0" indent="0" algn="ctr">
              <a:lnSpc>
                <a:spcPts val="4114"/>
              </a:lnSpc>
              <a:spcBef>
                <a:spcPct val="0"/>
              </a:spcBef>
            </a:pPr>
            <a:endParaRPr/>
          </a:p>
        </p:txBody>
      </p:sp>
      <p:sp>
        <p:nvSpPr>
          <p:cNvPr id="19" name="Titre 18">
            <a:extLst>
              <a:ext uri="{FF2B5EF4-FFF2-40B4-BE49-F238E27FC236}">
                <a16:creationId xmlns:a16="http://schemas.microsoft.com/office/drawing/2014/main" id="{2FF0BFFF-5F71-9834-CD20-336D17B2E104}"/>
              </a:ext>
            </a:extLst>
          </p:cNvPr>
          <p:cNvSpPr>
            <a:spLocks noGrp="1"/>
          </p:cNvSpPr>
          <p:nvPr>
            <p:ph type="title"/>
          </p:nvPr>
        </p:nvSpPr>
        <p:spPr>
          <a:xfrm>
            <a:off x="2291063" y="734154"/>
            <a:ext cx="14220003" cy="2440546"/>
          </a:xfrm>
        </p:spPr>
        <p:txBody>
          <a:bodyPr>
            <a:normAutofit/>
          </a:bodyPr>
          <a:lstStyle/>
          <a:p>
            <a:r>
              <a:rPr lang="fr-CA" sz="4800" b="1"/>
              <a:t>Comment l’information est puisée dans la base de données</a:t>
            </a:r>
            <a:endParaRPr lang="fr-FR" sz="4800" b="1"/>
          </a:p>
        </p:txBody>
      </p:sp>
      <p:sp>
        <p:nvSpPr>
          <p:cNvPr id="5" name="Espace réservé du contenu 4">
            <a:extLst>
              <a:ext uri="{FF2B5EF4-FFF2-40B4-BE49-F238E27FC236}">
                <a16:creationId xmlns:a16="http://schemas.microsoft.com/office/drawing/2014/main" id="{0D77A086-52D6-2F06-6D01-5D0ADDD7B467}"/>
              </a:ext>
            </a:extLst>
          </p:cNvPr>
          <p:cNvSpPr>
            <a:spLocks noGrp="1"/>
          </p:cNvSpPr>
          <p:nvPr>
            <p:ph idx="1"/>
          </p:nvPr>
        </p:nvSpPr>
        <p:spPr>
          <a:xfrm>
            <a:off x="1383126" y="2958353"/>
            <a:ext cx="14561244" cy="6195251"/>
          </a:xfrm>
        </p:spPr>
        <p:txBody>
          <a:bodyPr/>
          <a:lstStyle/>
          <a:p>
            <a:pPr marL="0" indent="0">
              <a:buNone/>
            </a:pPr>
            <a:r>
              <a:rPr lang="fr-FR"/>
              <a:t>Pour puiser l'information dans une base de données dans le cadre de </a:t>
            </a:r>
            <a:r>
              <a:rPr lang="fr-CA"/>
              <a:t>n</a:t>
            </a:r>
            <a:r>
              <a:rPr lang="fr-FR" err="1"/>
              <a:t>otre</a:t>
            </a:r>
            <a:r>
              <a:rPr lang="fr-FR"/>
              <a:t> projet de page web de voyage, </a:t>
            </a:r>
            <a:r>
              <a:rPr lang="fr-CA"/>
              <a:t>on a utilisé</a:t>
            </a:r>
            <a:r>
              <a:rPr lang="fr-FR"/>
              <a:t> une combinaison de langages et de technologies comme </a:t>
            </a:r>
            <a:r>
              <a:rPr lang="fr-FR" err="1"/>
              <a:t>Node.js</a:t>
            </a:r>
            <a:r>
              <a:rPr lang="fr-FR"/>
              <a:t>, HTML, CSS et SQL.</a:t>
            </a:r>
            <a:endParaRPr lang="fr-CA"/>
          </a:p>
          <a:p>
            <a:pPr marL="0" indent="0">
              <a:buNone/>
            </a:pPr>
            <a:r>
              <a:rPr lang="fr-CA"/>
              <a:t>On s’est assuré qu’il y a une configuration de la base de données pour stocker les informations des pays. </a:t>
            </a:r>
          </a:p>
          <a:p>
            <a:pPr marL="0" indent="0">
              <a:buNone/>
            </a:pPr>
            <a:r>
              <a:rPr lang="fr-CA"/>
              <a:t>On a établi une connexion entre le navigateur web et notre base de données pour voir, modifier et mettre à jour les informations.</a:t>
            </a:r>
          </a:p>
          <a:p>
            <a:pPr marL="0" indent="0">
              <a:buNone/>
            </a:pPr>
            <a:r>
              <a:rPr lang="fr-CA"/>
              <a:t>On a récupéré les données par des requêtes SQL et on a manipulé les données par </a:t>
            </a:r>
            <a:r>
              <a:rPr lang="fr-CA" err="1"/>
              <a:t>Node.js</a:t>
            </a:r>
            <a:r>
              <a:rPr lang="fr-CA"/>
              <a:t>.</a:t>
            </a:r>
          </a:p>
          <a:p>
            <a:pPr marL="0" indent="0">
              <a:buNone/>
            </a:pPr>
            <a:r>
              <a:rPr lang="fr-CA"/>
              <a:t>Et finalement on s’est assuré que l’affichage sur le navigateur web est bien structuré à l’aide de HTML et CSS.</a:t>
            </a:r>
            <a:endParaRPr lang="fr-FR"/>
          </a:p>
        </p:txBody>
      </p:sp>
    </p:spTree>
    <p:extLst>
      <p:ext uri="{BB962C8B-B14F-4D97-AF65-F5344CB8AC3E}">
        <p14:creationId xmlns:p14="http://schemas.microsoft.com/office/powerpoint/2010/main" val="41291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CONTENU:</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85669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FONCTIONNALITÉS</a:t>
            </a:r>
          </a:p>
          <a:p>
            <a:pPr>
              <a:lnSpc>
                <a:spcPts val="3483"/>
              </a:lnSpc>
            </a:pPr>
            <a:endParaRPr lang="en-US" sz="2524" spc="247">
              <a:solidFill>
                <a:srgbClr val="231F20"/>
              </a:solidFill>
              <a:latin typeface="DM Sans"/>
            </a:endParaRPr>
          </a:p>
        </p:txBody>
      </p:sp>
      <p:sp>
        <p:nvSpPr>
          <p:cNvPr id="16" name="TextBox 16"/>
          <p:cNvSpPr txBox="1"/>
          <p:nvPr/>
        </p:nvSpPr>
        <p:spPr>
          <a:xfrm>
            <a:off x="6607430" y="4127355"/>
            <a:ext cx="6076629" cy="85669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PRÉSENTATION DES PAGES HTML</a:t>
            </a:r>
          </a:p>
          <a:p>
            <a:pPr>
              <a:lnSpc>
                <a:spcPts val="3483"/>
              </a:lnSpc>
            </a:pPr>
            <a:endParaRPr lang="en-US" sz="2524" spc="247">
              <a:solidFill>
                <a:srgbClr val="231F20"/>
              </a:solidFill>
              <a:latin typeface="DM Sans"/>
            </a:endParaRPr>
          </a:p>
        </p:txBody>
      </p:sp>
      <p:sp>
        <p:nvSpPr>
          <p:cNvPr id="17" name="TextBox 17"/>
          <p:cNvSpPr txBox="1"/>
          <p:nvPr/>
        </p:nvSpPr>
        <p:spPr>
          <a:xfrm>
            <a:off x="6607430" y="5884881"/>
            <a:ext cx="5790503" cy="85669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INSERTION DE DONNÉES</a:t>
            </a:r>
          </a:p>
          <a:p>
            <a:pPr marL="0" lvl="0" indent="0" algn="l">
              <a:lnSpc>
                <a:spcPts val="3483"/>
              </a:lnSpc>
              <a:spcBef>
                <a:spcPct val="0"/>
              </a:spcBef>
            </a:pPr>
            <a:endParaRPr lang="en-US" sz="2524" spc="247">
              <a:solidFill>
                <a:srgbClr val="231F20"/>
              </a:solidFill>
              <a:latin typeface="DM Sans"/>
            </a:endParaRPr>
          </a:p>
        </p:txBody>
      </p:sp>
      <p:sp>
        <p:nvSpPr>
          <p:cNvPr id="18" name="TextBox 18"/>
          <p:cNvSpPr txBox="1"/>
          <p:nvPr/>
        </p:nvSpPr>
        <p:spPr>
          <a:xfrm>
            <a:off x="6607430" y="6670337"/>
            <a:ext cx="6076629" cy="85669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MISE À JOUR DE DONNÉES</a:t>
            </a:r>
          </a:p>
          <a:p>
            <a:pPr marL="0" lvl="0" indent="0" algn="l">
              <a:lnSpc>
                <a:spcPts val="3483"/>
              </a:lnSpc>
              <a:spcBef>
                <a:spcPct val="0"/>
              </a:spcBef>
            </a:pPr>
            <a:endParaRPr lang="en-US" sz="2524" spc="247">
              <a:solidFill>
                <a:srgbClr val="231F20"/>
              </a:solidFill>
              <a:latin typeface="DM Sans"/>
            </a:endParaRPr>
          </a:p>
        </p:txBody>
      </p:sp>
      <p:sp>
        <p:nvSpPr>
          <p:cNvPr id="19" name="TextBox 19"/>
          <p:cNvSpPr txBox="1"/>
          <p:nvPr/>
        </p:nvSpPr>
        <p:spPr>
          <a:xfrm>
            <a:off x="6607430" y="7555971"/>
            <a:ext cx="6076629" cy="85669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SUPPRESSION DE DONNÉES</a:t>
            </a:r>
          </a:p>
          <a:p>
            <a:pPr marL="0" lvl="0" indent="0" algn="l">
              <a:lnSpc>
                <a:spcPts val="3483"/>
              </a:lnSpc>
              <a:spcBef>
                <a:spcPct val="0"/>
              </a:spcBef>
            </a:pPr>
            <a:endParaRPr lang="en-US" sz="2524" spc="247">
              <a:solidFill>
                <a:srgbClr val="231F20"/>
              </a:solidFill>
              <a:latin typeface="DM Sans"/>
            </a:endParaRPr>
          </a:p>
        </p:txBody>
      </p:sp>
      <p:sp>
        <p:nvSpPr>
          <p:cNvPr id="20" name="Titre 19">
            <a:extLst>
              <a:ext uri="{FF2B5EF4-FFF2-40B4-BE49-F238E27FC236}">
                <a16:creationId xmlns:a16="http://schemas.microsoft.com/office/drawing/2014/main" id="{B89EA0CE-4C3A-9815-1BE5-180D69EF8F08}"/>
              </a:ext>
            </a:extLst>
          </p:cNvPr>
          <p:cNvSpPr>
            <a:spLocks noGrp="1"/>
          </p:cNvSpPr>
          <p:nvPr>
            <p:ph type="title"/>
          </p:nvPr>
        </p:nvSpPr>
        <p:spPr>
          <a:xfrm>
            <a:off x="6487041" y="4906666"/>
            <a:ext cx="7259985" cy="716513"/>
          </a:xfrm>
        </p:spPr>
        <p:txBody>
          <a:bodyPr>
            <a:normAutofit/>
          </a:bodyPr>
          <a:lstStyle/>
          <a:p>
            <a:r>
              <a:rPr lang="fr-CA" sz="3200" b="0"/>
              <a:t>Select des données</a:t>
            </a:r>
            <a:endParaRPr lang="fr-FR" sz="32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2538631" y="3174700"/>
            <a:ext cx="8643430" cy="1269899"/>
          </a:xfrm>
          <a:prstGeom prst="rect">
            <a:avLst/>
          </a:prstGeom>
        </p:spPr>
        <p:txBody>
          <a:bodyPr wrap="square" lIns="0" tIns="0" rIns="0" bIns="0" rtlCol="0" anchor="t">
            <a:spAutoFit/>
          </a:bodyPr>
          <a:lstStyle/>
          <a:p>
            <a:pPr marL="199369" lvl="1">
              <a:lnSpc>
                <a:spcPts val="2548"/>
              </a:lnSpc>
            </a:pPr>
            <a:r>
              <a:rPr lang="en-US" sz="1846" spc="180">
                <a:solidFill>
                  <a:srgbClr val="231F20"/>
                </a:solidFill>
                <a:latin typeface="DM Sans"/>
              </a:rPr>
              <a:t>.</a:t>
            </a:r>
          </a:p>
          <a:p>
            <a:pPr marL="199369" lvl="1">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p:txBody>
      </p:sp>
      <p:sp>
        <p:nvSpPr>
          <p:cNvPr id="13" name="TextBox 6">
            <a:extLst>
              <a:ext uri="{FF2B5EF4-FFF2-40B4-BE49-F238E27FC236}">
                <a16:creationId xmlns:a16="http://schemas.microsoft.com/office/drawing/2014/main" id="{A04E8E66-3EBF-4579-0633-96A4EC4AD516}"/>
              </a:ext>
            </a:extLst>
          </p:cNvPr>
          <p:cNvSpPr txBox="1"/>
          <p:nvPr/>
        </p:nvSpPr>
        <p:spPr>
          <a:xfrm>
            <a:off x="10407582" y="3365340"/>
            <a:ext cx="7579553" cy="4003379"/>
          </a:xfrm>
          <a:prstGeom prst="rect">
            <a:avLst/>
          </a:prstGeom>
        </p:spPr>
        <p:txBody>
          <a:bodyPr lIns="50800" tIns="50800" rIns="50800" bIns="50800" rtlCol="0" anchor="ctr"/>
          <a:lstStyle/>
          <a:p>
            <a:pPr marL="0" lvl="0" indent="0" algn="ctr">
              <a:lnSpc>
                <a:spcPts val="4114"/>
              </a:lnSpc>
              <a:spcBef>
                <a:spcPct val="0"/>
              </a:spcBef>
            </a:pPr>
            <a:endParaRPr/>
          </a:p>
        </p:txBody>
      </p:sp>
      <p:sp>
        <p:nvSpPr>
          <p:cNvPr id="17" name="TextBox 6">
            <a:extLst>
              <a:ext uri="{FF2B5EF4-FFF2-40B4-BE49-F238E27FC236}">
                <a16:creationId xmlns:a16="http://schemas.microsoft.com/office/drawing/2014/main" id="{30D171AC-5005-4387-BCE1-4BEEBA0045A7}"/>
              </a:ext>
            </a:extLst>
          </p:cNvPr>
          <p:cNvSpPr txBox="1"/>
          <p:nvPr/>
        </p:nvSpPr>
        <p:spPr>
          <a:xfrm>
            <a:off x="10407582" y="3365340"/>
            <a:ext cx="7579553" cy="4003379"/>
          </a:xfrm>
          <a:prstGeom prst="rect">
            <a:avLst/>
          </a:prstGeom>
        </p:spPr>
        <p:txBody>
          <a:bodyPr lIns="50800" tIns="50800" rIns="50800" bIns="50800" rtlCol="0" anchor="ctr"/>
          <a:lstStyle/>
          <a:p>
            <a:pPr marL="0" lvl="0" indent="0" algn="ctr">
              <a:lnSpc>
                <a:spcPts val="4114"/>
              </a:lnSpc>
              <a:spcBef>
                <a:spcPct val="0"/>
              </a:spcBef>
            </a:pPr>
            <a:endParaRPr/>
          </a:p>
        </p:txBody>
      </p:sp>
      <p:sp>
        <p:nvSpPr>
          <p:cNvPr id="19" name="Titre 18">
            <a:extLst>
              <a:ext uri="{FF2B5EF4-FFF2-40B4-BE49-F238E27FC236}">
                <a16:creationId xmlns:a16="http://schemas.microsoft.com/office/drawing/2014/main" id="{2FF0BFFF-5F71-9834-CD20-336D17B2E104}"/>
              </a:ext>
            </a:extLst>
          </p:cNvPr>
          <p:cNvSpPr>
            <a:spLocks noGrp="1"/>
          </p:cNvSpPr>
          <p:nvPr>
            <p:ph type="title"/>
          </p:nvPr>
        </p:nvSpPr>
        <p:spPr>
          <a:xfrm>
            <a:off x="2291063" y="734154"/>
            <a:ext cx="14220003" cy="2440546"/>
          </a:xfrm>
        </p:spPr>
        <p:txBody>
          <a:bodyPr>
            <a:normAutofit/>
          </a:bodyPr>
          <a:lstStyle/>
          <a:p>
            <a:r>
              <a:rPr lang="fr-CA" sz="4800" b="1"/>
              <a:t>Fonctionnalité de notre projet</a:t>
            </a:r>
            <a:endParaRPr lang="fr-FR" sz="4800" b="1"/>
          </a:p>
        </p:txBody>
      </p:sp>
      <p:sp>
        <p:nvSpPr>
          <p:cNvPr id="20" name="Espace réservé du contenu 19">
            <a:extLst>
              <a:ext uri="{FF2B5EF4-FFF2-40B4-BE49-F238E27FC236}">
                <a16:creationId xmlns:a16="http://schemas.microsoft.com/office/drawing/2014/main" id="{007158DB-9534-24D2-4051-14E7D7394D0B}"/>
              </a:ext>
            </a:extLst>
          </p:cNvPr>
          <p:cNvSpPr>
            <a:spLocks noGrp="1"/>
          </p:cNvSpPr>
          <p:nvPr>
            <p:ph idx="1"/>
          </p:nvPr>
        </p:nvSpPr>
        <p:spPr>
          <a:xfrm>
            <a:off x="1577817" y="3174700"/>
            <a:ext cx="15472249" cy="5558601"/>
          </a:xfrm>
        </p:spPr>
        <p:txBody>
          <a:bodyPr>
            <a:normAutofit fontScale="92500" lnSpcReduction="10000"/>
          </a:bodyPr>
          <a:lstStyle/>
          <a:p>
            <a:pPr marL="0" indent="0" algn="just">
              <a:buNone/>
            </a:pPr>
            <a:r>
              <a:rPr lang="fr-FR"/>
              <a:t>Notre projet consiste à créer une plateforme en ligne qui aidera les voyageurs à obtenir des informations détaillées sur différents pays du monde entier. Notre objectif est de simplifier la planification et l'organisation des voyages en fournissant aux utilisateurs un accès facile à des informations fiables et actualisées. Grâce à notre site web convivial, les voyagistes pourront obtenir des détails essentiels sur les pays de leur choix, tels que les attractions touristiques, les coutumes locales, les informations sur les transports et la sécurité, ainsi que des conseils de voyage pratiques. Notre base de données sera régulièrement mise à jour pour garantir que les utilisateurs disposent des informations les plus récentes. Notre plateforme vise à faciliter la recherche d'informations sur les pays et à fournir un référentiel centralisé où les voyageurs pourront trouver tout ce dont ils ont besoin pour préparer leurs voyages. En rassemblant toutes ces informations au même endroit, nous espérons offrir aux voyageurs un moyen plus efficace et pratique de s'informer avant leur départ.</a:t>
            </a:r>
          </a:p>
        </p:txBody>
      </p:sp>
    </p:spTree>
    <p:extLst>
      <p:ext uri="{BB962C8B-B14F-4D97-AF65-F5344CB8AC3E}">
        <p14:creationId xmlns:p14="http://schemas.microsoft.com/office/powerpoint/2010/main" val="215310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494183" y="1466777"/>
            <a:ext cx="6481991" cy="3068373"/>
            <a:chOff x="0" y="0"/>
            <a:chExt cx="1707191" cy="808131"/>
          </a:xfrm>
        </p:grpSpPr>
        <p:sp>
          <p:nvSpPr>
            <p:cNvPr id="5" name="Freeform 5"/>
            <p:cNvSpPr/>
            <p:nvPr/>
          </p:nvSpPr>
          <p:spPr>
            <a:xfrm>
              <a:off x="0" y="0"/>
              <a:ext cx="1707191" cy="808131"/>
            </a:xfrm>
            <a:custGeom>
              <a:avLst/>
              <a:gdLst/>
              <a:ahLst/>
              <a:cxnLst/>
              <a:rect l="l" t="t" r="r" b="b"/>
              <a:pathLst>
                <a:path w="1707191" h="808131">
                  <a:moveTo>
                    <a:pt x="0" y="0"/>
                  </a:moveTo>
                  <a:lnTo>
                    <a:pt x="1707191" y="0"/>
                  </a:lnTo>
                  <a:lnTo>
                    <a:pt x="1707191" y="808131"/>
                  </a:lnTo>
                  <a:lnTo>
                    <a:pt x="0" y="808131"/>
                  </a:lnTo>
                  <a:close/>
                </a:path>
              </a:pathLst>
            </a:custGeom>
            <a:solidFill>
              <a:srgbClr val="1A1A1A"/>
            </a:solidFill>
          </p:spPr>
        </p:sp>
        <p:sp>
          <p:nvSpPr>
            <p:cNvPr id="6" name="TextBox 6"/>
            <p:cNvSpPr txBox="1"/>
            <p:nvPr/>
          </p:nvSpPr>
          <p:spPr>
            <a:xfrm>
              <a:off x="0" y="-57150"/>
              <a:ext cx="1707191" cy="865281"/>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rot="3407869">
            <a:off x="-5009038" y="9692529"/>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605975" y="1581719"/>
            <a:ext cx="6258408" cy="2838489"/>
          </a:xfrm>
          <a:custGeom>
            <a:avLst/>
            <a:gdLst/>
            <a:ahLst/>
            <a:cxnLst/>
            <a:rect l="l" t="t" r="r" b="b"/>
            <a:pathLst>
              <a:path w="6258408" h="2838489">
                <a:moveTo>
                  <a:pt x="0" y="0"/>
                </a:moveTo>
                <a:lnTo>
                  <a:pt x="6258408" y="0"/>
                </a:lnTo>
                <a:lnTo>
                  <a:pt x="6258408" y="2838489"/>
                </a:lnTo>
                <a:lnTo>
                  <a:pt x="0" y="2838489"/>
                </a:lnTo>
                <a:lnTo>
                  <a:pt x="0" y="0"/>
                </a:lnTo>
                <a:close/>
              </a:path>
            </a:pathLst>
          </a:custGeom>
          <a:blipFill>
            <a:blip r:embed="rId5"/>
            <a:stretch>
              <a:fillRect l="-96" r="-459"/>
            </a:stretch>
          </a:blipFill>
        </p:spPr>
      </p:sp>
      <p:sp>
        <p:nvSpPr>
          <p:cNvPr id="9" name="TextBox 9"/>
          <p:cNvSpPr txBox="1"/>
          <p:nvPr/>
        </p:nvSpPr>
        <p:spPr>
          <a:xfrm>
            <a:off x="2834798" y="4670199"/>
            <a:ext cx="4736174" cy="473301"/>
          </a:xfrm>
          <a:prstGeom prst="rect">
            <a:avLst/>
          </a:prstGeom>
        </p:spPr>
        <p:txBody>
          <a:bodyPr lIns="0" tIns="0" rIns="0" bIns="0" rtlCol="0" anchor="t">
            <a:spAutoFit/>
          </a:bodyPr>
          <a:lstStyle/>
          <a:p>
            <a:pPr marL="622815" lvl="1" indent="-311408">
              <a:lnSpc>
                <a:spcPts val="3980"/>
              </a:lnSpc>
              <a:buFont typeface="Arial"/>
              <a:buChar char="•"/>
            </a:pPr>
            <a:r>
              <a:rPr lang="en-US" sz="2884" spc="282">
                <a:solidFill>
                  <a:srgbClr val="231F20"/>
                </a:solidFill>
                <a:latin typeface="DM Sans"/>
              </a:rPr>
              <a:t>Page d’accueil </a:t>
            </a:r>
          </a:p>
        </p:txBody>
      </p:sp>
      <p:grpSp>
        <p:nvGrpSpPr>
          <p:cNvPr id="10" name="Group 10"/>
          <p:cNvGrpSpPr/>
          <p:nvPr/>
        </p:nvGrpSpPr>
        <p:grpSpPr>
          <a:xfrm>
            <a:off x="10566551" y="1466777"/>
            <a:ext cx="6481991" cy="3068373"/>
            <a:chOff x="0" y="0"/>
            <a:chExt cx="1707191" cy="808131"/>
          </a:xfrm>
        </p:grpSpPr>
        <p:sp>
          <p:nvSpPr>
            <p:cNvPr id="11" name="Freeform 11"/>
            <p:cNvSpPr/>
            <p:nvPr/>
          </p:nvSpPr>
          <p:spPr>
            <a:xfrm>
              <a:off x="0" y="0"/>
              <a:ext cx="1707191" cy="808131"/>
            </a:xfrm>
            <a:custGeom>
              <a:avLst/>
              <a:gdLst/>
              <a:ahLst/>
              <a:cxnLst/>
              <a:rect l="l" t="t" r="r" b="b"/>
              <a:pathLst>
                <a:path w="1707191" h="808131">
                  <a:moveTo>
                    <a:pt x="0" y="0"/>
                  </a:moveTo>
                  <a:lnTo>
                    <a:pt x="1707191" y="0"/>
                  </a:lnTo>
                  <a:lnTo>
                    <a:pt x="1707191" y="808131"/>
                  </a:lnTo>
                  <a:lnTo>
                    <a:pt x="0" y="808131"/>
                  </a:lnTo>
                  <a:close/>
                </a:path>
              </a:pathLst>
            </a:custGeom>
            <a:solidFill>
              <a:srgbClr val="1A1A1A"/>
            </a:solidFill>
          </p:spPr>
        </p:sp>
        <p:sp>
          <p:nvSpPr>
            <p:cNvPr id="12" name="TextBox 12"/>
            <p:cNvSpPr txBox="1"/>
            <p:nvPr/>
          </p:nvSpPr>
          <p:spPr>
            <a:xfrm>
              <a:off x="0" y="-57150"/>
              <a:ext cx="1707191" cy="865281"/>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3" name="Freeform 13"/>
          <p:cNvSpPr/>
          <p:nvPr/>
        </p:nvSpPr>
        <p:spPr>
          <a:xfrm>
            <a:off x="10678343" y="1581719"/>
            <a:ext cx="6258408" cy="2838489"/>
          </a:xfrm>
          <a:custGeom>
            <a:avLst/>
            <a:gdLst/>
            <a:ahLst/>
            <a:cxnLst/>
            <a:rect l="l" t="t" r="r" b="b"/>
            <a:pathLst>
              <a:path w="6258408" h="2838489">
                <a:moveTo>
                  <a:pt x="0" y="0"/>
                </a:moveTo>
                <a:lnTo>
                  <a:pt x="6258408" y="0"/>
                </a:lnTo>
                <a:lnTo>
                  <a:pt x="6258408" y="2838489"/>
                </a:lnTo>
                <a:lnTo>
                  <a:pt x="0" y="2838489"/>
                </a:lnTo>
                <a:lnTo>
                  <a:pt x="0" y="0"/>
                </a:lnTo>
                <a:close/>
              </a:path>
            </a:pathLst>
          </a:custGeom>
          <a:blipFill>
            <a:blip r:embed="rId6"/>
            <a:stretch>
              <a:fillRect l="-167" r="-1765" b="-316"/>
            </a:stretch>
          </a:blipFill>
        </p:spPr>
      </p:sp>
      <p:grpSp>
        <p:nvGrpSpPr>
          <p:cNvPr id="14" name="Group 14"/>
          <p:cNvGrpSpPr/>
          <p:nvPr/>
        </p:nvGrpSpPr>
        <p:grpSpPr>
          <a:xfrm>
            <a:off x="1494183" y="5712313"/>
            <a:ext cx="6481991" cy="3068373"/>
            <a:chOff x="0" y="0"/>
            <a:chExt cx="1707191" cy="808131"/>
          </a:xfrm>
        </p:grpSpPr>
        <p:sp>
          <p:nvSpPr>
            <p:cNvPr id="15" name="Freeform 15"/>
            <p:cNvSpPr/>
            <p:nvPr/>
          </p:nvSpPr>
          <p:spPr>
            <a:xfrm>
              <a:off x="0" y="0"/>
              <a:ext cx="1707191" cy="808131"/>
            </a:xfrm>
            <a:custGeom>
              <a:avLst/>
              <a:gdLst/>
              <a:ahLst/>
              <a:cxnLst/>
              <a:rect l="l" t="t" r="r" b="b"/>
              <a:pathLst>
                <a:path w="1707191" h="808131">
                  <a:moveTo>
                    <a:pt x="0" y="0"/>
                  </a:moveTo>
                  <a:lnTo>
                    <a:pt x="1707191" y="0"/>
                  </a:lnTo>
                  <a:lnTo>
                    <a:pt x="1707191" y="808131"/>
                  </a:lnTo>
                  <a:lnTo>
                    <a:pt x="0" y="808131"/>
                  </a:lnTo>
                  <a:close/>
                </a:path>
              </a:pathLst>
            </a:custGeom>
            <a:solidFill>
              <a:srgbClr val="1A1A1A"/>
            </a:solidFill>
          </p:spPr>
        </p:sp>
        <p:sp>
          <p:nvSpPr>
            <p:cNvPr id="16" name="TextBox 16"/>
            <p:cNvSpPr txBox="1"/>
            <p:nvPr/>
          </p:nvSpPr>
          <p:spPr>
            <a:xfrm>
              <a:off x="0" y="-57150"/>
              <a:ext cx="1707191" cy="865281"/>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7" name="Group 17"/>
          <p:cNvGrpSpPr/>
          <p:nvPr/>
        </p:nvGrpSpPr>
        <p:grpSpPr>
          <a:xfrm>
            <a:off x="10566551" y="5712313"/>
            <a:ext cx="6481991" cy="3068373"/>
            <a:chOff x="0" y="0"/>
            <a:chExt cx="1707191" cy="808131"/>
          </a:xfrm>
        </p:grpSpPr>
        <p:sp>
          <p:nvSpPr>
            <p:cNvPr id="18" name="Freeform 18"/>
            <p:cNvSpPr/>
            <p:nvPr/>
          </p:nvSpPr>
          <p:spPr>
            <a:xfrm>
              <a:off x="0" y="0"/>
              <a:ext cx="1707191" cy="808131"/>
            </a:xfrm>
            <a:custGeom>
              <a:avLst/>
              <a:gdLst/>
              <a:ahLst/>
              <a:cxnLst/>
              <a:rect l="l" t="t" r="r" b="b"/>
              <a:pathLst>
                <a:path w="1707191" h="808131">
                  <a:moveTo>
                    <a:pt x="0" y="0"/>
                  </a:moveTo>
                  <a:lnTo>
                    <a:pt x="1707191" y="0"/>
                  </a:lnTo>
                  <a:lnTo>
                    <a:pt x="1707191" y="808131"/>
                  </a:lnTo>
                  <a:lnTo>
                    <a:pt x="0" y="808131"/>
                  </a:lnTo>
                  <a:close/>
                </a:path>
              </a:pathLst>
            </a:custGeom>
            <a:solidFill>
              <a:srgbClr val="1A1A1A"/>
            </a:solidFill>
          </p:spPr>
        </p:sp>
        <p:sp>
          <p:nvSpPr>
            <p:cNvPr id="19" name="TextBox 19"/>
            <p:cNvSpPr txBox="1"/>
            <p:nvPr/>
          </p:nvSpPr>
          <p:spPr>
            <a:xfrm>
              <a:off x="0" y="-57150"/>
              <a:ext cx="1707191" cy="865281"/>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0" name="Freeform 20"/>
          <p:cNvSpPr/>
          <p:nvPr/>
        </p:nvSpPr>
        <p:spPr>
          <a:xfrm>
            <a:off x="1605975" y="5827255"/>
            <a:ext cx="6258408" cy="2838489"/>
          </a:xfrm>
          <a:custGeom>
            <a:avLst/>
            <a:gdLst/>
            <a:ahLst/>
            <a:cxnLst/>
            <a:rect l="l" t="t" r="r" b="b"/>
            <a:pathLst>
              <a:path w="6258408" h="2838489">
                <a:moveTo>
                  <a:pt x="0" y="0"/>
                </a:moveTo>
                <a:lnTo>
                  <a:pt x="6258408" y="0"/>
                </a:lnTo>
                <a:lnTo>
                  <a:pt x="6258408" y="2838489"/>
                </a:lnTo>
                <a:lnTo>
                  <a:pt x="0" y="2838489"/>
                </a:lnTo>
                <a:lnTo>
                  <a:pt x="0" y="0"/>
                </a:lnTo>
                <a:close/>
              </a:path>
            </a:pathLst>
          </a:custGeom>
          <a:blipFill>
            <a:blip r:embed="rId7"/>
            <a:stretch>
              <a:fillRect l="-997" r="-997"/>
            </a:stretch>
          </a:blipFill>
        </p:spPr>
      </p:sp>
      <p:sp>
        <p:nvSpPr>
          <p:cNvPr id="21" name="Freeform 21"/>
          <p:cNvSpPr/>
          <p:nvPr/>
        </p:nvSpPr>
        <p:spPr>
          <a:xfrm>
            <a:off x="10678343" y="5827255"/>
            <a:ext cx="6258408" cy="2838489"/>
          </a:xfrm>
          <a:custGeom>
            <a:avLst/>
            <a:gdLst/>
            <a:ahLst/>
            <a:cxnLst/>
            <a:rect l="l" t="t" r="r" b="b"/>
            <a:pathLst>
              <a:path w="6258408" h="2838489">
                <a:moveTo>
                  <a:pt x="0" y="0"/>
                </a:moveTo>
                <a:lnTo>
                  <a:pt x="6258408" y="0"/>
                </a:lnTo>
                <a:lnTo>
                  <a:pt x="6258408" y="2838489"/>
                </a:lnTo>
                <a:lnTo>
                  <a:pt x="0" y="2838489"/>
                </a:lnTo>
                <a:lnTo>
                  <a:pt x="0" y="0"/>
                </a:lnTo>
                <a:close/>
              </a:path>
            </a:pathLst>
          </a:custGeom>
          <a:blipFill>
            <a:blip r:embed="rId8"/>
            <a:stretch>
              <a:fillRect l="-746" r="-746"/>
            </a:stretch>
          </a:blipFill>
        </p:spPr>
      </p:sp>
      <p:sp>
        <p:nvSpPr>
          <p:cNvPr id="22" name="TextBox 22"/>
          <p:cNvSpPr txBox="1"/>
          <p:nvPr/>
        </p:nvSpPr>
        <p:spPr>
          <a:xfrm>
            <a:off x="973973" y="360692"/>
            <a:ext cx="10324698" cy="668008"/>
          </a:xfrm>
          <a:prstGeom prst="rect">
            <a:avLst/>
          </a:prstGeom>
        </p:spPr>
        <p:txBody>
          <a:bodyPr lIns="0" tIns="0" rIns="0" bIns="0" rtlCol="0" anchor="t">
            <a:spAutoFit/>
          </a:bodyPr>
          <a:lstStyle/>
          <a:p>
            <a:pPr marL="0" lvl="0" indent="0">
              <a:lnSpc>
                <a:spcPts val="5194"/>
              </a:lnSpc>
            </a:pPr>
            <a:r>
              <a:rPr lang="en-US" sz="4947" spc="484">
                <a:solidFill>
                  <a:srgbClr val="231F20"/>
                </a:solidFill>
                <a:latin typeface="Oswald Bold"/>
              </a:rPr>
              <a:t>PRÉSENTATION DES PAGES HTML</a:t>
            </a:r>
          </a:p>
        </p:txBody>
      </p:sp>
      <p:sp>
        <p:nvSpPr>
          <p:cNvPr id="23" name="TextBox 23"/>
          <p:cNvSpPr txBox="1"/>
          <p:nvPr/>
        </p:nvSpPr>
        <p:spPr>
          <a:xfrm>
            <a:off x="11439460" y="9085486"/>
            <a:ext cx="4997847" cy="473301"/>
          </a:xfrm>
          <a:prstGeom prst="rect">
            <a:avLst/>
          </a:prstGeom>
        </p:spPr>
        <p:txBody>
          <a:bodyPr lIns="0" tIns="0" rIns="0" bIns="0" rtlCol="0" anchor="t">
            <a:spAutoFit/>
          </a:bodyPr>
          <a:lstStyle/>
          <a:p>
            <a:pPr marL="622815" lvl="1" indent="-311408">
              <a:lnSpc>
                <a:spcPts val="3980"/>
              </a:lnSpc>
              <a:buFont typeface="Arial"/>
              <a:buChar char="•"/>
            </a:pPr>
            <a:r>
              <a:rPr lang="en-US" sz="2884" spc="282">
                <a:solidFill>
                  <a:srgbClr val="231F20"/>
                </a:solidFill>
                <a:latin typeface="DM Sans"/>
              </a:rPr>
              <a:t>Page supprimer pays</a:t>
            </a:r>
          </a:p>
        </p:txBody>
      </p:sp>
      <p:sp>
        <p:nvSpPr>
          <p:cNvPr id="24" name="TextBox 24"/>
          <p:cNvSpPr txBox="1"/>
          <p:nvPr/>
        </p:nvSpPr>
        <p:spPr>
          <a:xfrm>
            <a:off x="2367092" y="9085486"/>
            <a:ext cx="4736174" cy="473301"/>
          </a:xfrm>
          <a:prstGeom prst="rect">
            <a:avLst/>
          </a:prstGeom>
        </p:spPr>
        <p:txBody>
          <a:bodyPr lIns="0" tIns="0" rIns="0" bIns="0" rtlCol="0" anchor="t">
            <a:spAutoFit/>
          </a:bodyPr>
          <a:lstStyle/>
          <a:p>
            <a:pPr marL="622815" lvl="1" indent="-311408">
              <a:lnSpc>
                <a:spcPts val="3980"/>
              </a:lnSpc>
              <a:buFont typeface="Arial"/>
              <a:buChar char="•"/>
            </a:pPr>
            <a:r>
              <a:rPr lang="en-US" sz="2884" spc="282">
                <a:solidFill>
                  <a:srgbClr val="231F20"/>
                </a:solidFill>
                <a:latin typeface="DM Sans"/>
              </a:rPr>
              <a:t>Page modifier pays</a:t>
            </a:r>
          </a:p>
        </p:txBody>
      </p:sp>
      <p:sp>
        <p:nvSpPr>
          <p:cNvPr id="25" name="TextBox 25"/>
          <p:cNvSpPr txBox="1"/>
          <p:nvPr/>
        </p:nvSpPr>
        <p:spPr>
          <a:xfrm>
            <a:off x="11439460" y="4670199"/>
            <a:ext cx="4736174" cy="473301"/>
          </a:xfrm>
          <a:prstGeom prst="rect">
            <a:avLst/>
          </a:prstGeom>
        </p:spPr>
        <p:txBody>
          <a:bodyPr lIns="0" tIns="0" rIns="0" bIns="0" rtlCol="0" anchor="t">
            <a:spAutoFit/>
          </a:bodyPr>
          <a:lstStyle/>
          <a:p>
            <a:pPr marL="622815" lvl="1" indent="-311408">
              <a:lnSpc>
                <a:spcPts val="3980"/>
              </a:lnSpc>
              <a:buFont typeface="Arial"/>
              <a:buChar char="•"/>
            </a:pPr>
            <a:r>
              <a:rPr lang="en-US" sz="2884" spc="282">
                <a:solidFill>
                  <a:srgbClr val="231F20"/>
                </a:solidFill>
                <a:latin typeface="DM Sans"/>
              </a:rPr>
              <a:t>Page insérer pays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0255182" y="3429931"/>
            <a:ext cx="7579553" cy="3786388"/>
            <a:chOff x="0" y="0"/>
            <a:chExt cx="1996261" cy="997238"/>
          </a:xfrm>
        </p:grpSpPr>
        <p:sp>
          <p:nvSpPr>
            <p:cNvPr id="5" name="Freeform 5"/>
            <p:cNvSpPr/>
            <p:nvPr/>
          </p:nvSpPr>
          <p:spPr>
            <a:xfrm>
              <a:off x="0" y="0"/>
              <a:ext cx="1996261" cy="997238"/>
            </a:xfrm>
            <a:custGeom>
              <a:avLst/>
              <a:gdLst/>
              <a:ahLst/>
              <a:cxnLst/>
              <a:rect l="l" t="t" r="r" b="b"/>
              <a:pathLst>
                <a:path w="1996261" h="997238">
                  <a:moveTo>
                    <a:pt x="0" y="0"/>
                  </a:moveTo>
                  <a:lnTo>
                    <a:pt x="1996261" y="0"/>
                  </a:lnTo>
                  <a:lnTo>
                    <a:pt x="1996261" y="997238"/>
                  </a:lnTo>
                  <a:lnTo>
                    <a:pt x="0" y="997238"/>
                  </a:lnTo>
                  <a:close/>
                </a:path>
              </a:pathLst>
            </a:custGeom>
            <a:solidFill>
              <a:srgbClr val="1A1A1A"/>
            </a:solidFill>
          </p:spPr>
        </p:sp>
        <p:sp>
          <p:nvSpPr>
            <p:cNvPr id="6" name="TextBox 6"/>
            <p:cNvSpPr txBox="1"/>
            <p:nvPr/>
          </p:nvSpPr>
          <p:spPr>
            <a:xfrm>
              <a:off x="0" y="-57150"/>
              <a:ext cx="1996261" cy="105438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2372381" y="675673"/>
            <a:ext cx="7033586" cy="2128788"/>
          </a:xfrm>
          <a:prstGeom prst="rect">
            <a:avLst/>
          </a:prstGeom>
        </p:spPr>
        <p:txBody>
          <a:bodyPr lIns="0" tIns="0" rIns="0" bIns="0" rtlCol="0" anchor="t">
            <a:spAutoFit/>
          </a:bodyPr>
          <a:lstStyle/>
          <a:p>
            <a:pPr marL="0" lvl="0" indent="0">
              <a:lnSpc>
                <a:spcPts val="8321"/>
              </a:lnSpc>
            </a:pPr>
            <a:r>
              <a:rPr lang="en-US" sz="7925" spc="776">
                <a:solidFill>
                  <a:srgbClr val="231F20"/>
                </a:solidFill>
                <a:latin typeface="Oswald Bold"/>
              </a:rPr>
              <a:t>SELECT DE DONNÉES</a:t>
            </a:r>
          </a:p>
        </p:txBody>
      </p:sp>
      <p:sp>
        <p:nvSpPr>
          <p:cNvPr id="11" name="TextBox 11"/>
          <p:cNvSpPr txBox="1"/>
          <p:nvPr/>
        </p:nvSpPr>
        <p:spPr>
          <a:xfrm>
            <a:off x="326632" y="3542830"/>
            <a:ext cx="9729743" cy="5758308"/>
          </a:xfrm>
          <a:prstGeom prst="rect">
            <a:avLst/>
          </a:prstGeom>
        </p:spPr>
        <p:txBody>
          <a:bodyPr lIns="0" tIns="0" rIns="0" bIns="0" rtlCol="0" anchor="t">
            <a:spAutoFit/>
          </a:bodyPr>
          <a:lstStyle/>
          <a:p>
            <a:pPr marL="398738" lvl="1" indent="-199369">
              <a:lnSpc>
                <a:spcPts val="2548"/>
              </a:lnSpc>
              <a:buFont typeface="Arial"/>
              <a:buChar char="•"/>
            </a:pPr>
            <a:r>
              <a:rPr lang="en-US" sz="1846" spc="180">
                <a:solidFill>
                  <a:srgbClr val="231F20"/>
                </a:solidFill>
                <a:latin typeface="DM Sans"/>
              </a:rPr>
              <a:t>Une liste avec l’ID de chaque pays est offerte aux utilisateurs pour faciliter l’accès aux informations.</a:t>
            </a:r>
          </a:p>
          <a:p>
            <a:pPr marL="398738" lvl="1" indent="-199369">
              <a:lnSpc>
                <a:spcPts val="2548"/>
              </a:lnSpc>
              <a:buFont typeface="Arial"/>
              <a:buChar char="•"/>
            </a:pPr>
            <a:r>
              <a:rPr lang="en-US" sz="1846" spc="180">
                <a:solidFill>
                  <a:srgbClr val="231F20"/>
                </a:solidFill>
                <a:latin typeface="DM Sans"/>
              </a:rPr>
              <a:t>L’utilisateur rentre l’ID personnalisé de pays dans la case de recherche.</a:t>
            </a:r>
          </a:p>
          <a:p>
            <a:pPr marL="398738" lvl="1" indent="-199369">
              <a:lnSpc>
                <a:spcPts val="2548"/>
              </a:lnSpc>
              <a:buFont typeface="Arial"/>
              <a:buChar char="•"/>
            </a:pPr>
            <a:r>
              <a:rPr lang="en-US" sz="1846" spc="180">
                <a:solidFill>
                  <a:srgbClr val="231F20"/>
                </a:solidFill>
                <a:latin typeface="DM Sans"/>
              </a:rPr>
              <a:t>Les données du formulaire (ID du pays) sont transmises au serveur Node.js via une requête POST.</a:t>
            </a:r>
          </a:p>
          <a:p>
            <a:pPr marL="398738" lvl="1" indent="-199369">
              <a:lnSpc>
                <a:spcPts val="2548"/>
              </a:lnSpc>
              <a:buFont typeface="Arial"/>
              <a:buChar char="•"/>
            </a:pPr>
            <a:r>
              <a:rPr lang="en-US" sz="1846" spc="180">
                <a:solidFill>
                  <a:srgbClr val="231F20"/>
                </a:solidFill>
                <a:latin typeface="DM Sans"/>
              </a:rPr>
              <a:t>Le serveur utilise le module body-parser pour extraire les données du corps de la requête.</a:t>
            </a:r>
          </a:p>
          <a:p>
            <a:pPr marL="398738" lvl="1" indent="-199369">
              <a:lnSpc>
                <a:spcPts val="2548"/>
              </a:lnSpc>
              <a:buFont typeface="Arial"/>
              <a:buChar char="•"/>
            </a:pPr>
            <a:r>
              <a:rPr lang="en-US" sz="1846" spc="180">
                <a:solidFill>
                  <a:srgbClr val="231F20"/>
                </a:solidFill>
                <a:latin typeface="DM Sans"/>
              </a:rPr>
              <a:t>Une connexion à la base de données Oracle est établie en utilisant les informations de connexion spécifiées dans dbConfig.</a:t>
            </a:r>
          </a:p>
          <a:p>
            <a:pPr marL="398738" lvl="1" indent="-199369">
              <a:lnSpc>
                <a:spcPts val="2548"/>
              </a:lnSpc>
              <a:buFont typeface="Arial"/>
              <a:buChar char="•"/>
            </a:pPr>
            <a:r>
              <a:rPr lang="en-US" sz="1846" spc="180">
                <a:solidFill>
                  <a:srgbClr val="231F20"/>
                </a:solidFill>
                <a:latin typeface="DM Sans"/>
              </a:rPr>
              <a:t>Une procédure stockée GESTION_PAYS.select_pays est exécutée avec l’ID du pays en tant que paramètre.</a:t>
            </a:r>
          </a:p>
          <a:p>
            <a:pPr marL="398738" lvl="1" indent="-199369">
              <a:lnSpc>
                <a:spcPts val="2548"/>
              </a:lnSpc>
              <a:buFont typeface="Arial"/>
              <a:buChar char="•"/>
            </a:pPr>
            <a:r>
              <a:rPr lang="en-US" sz="1846" spc="180">
                <a:solidFill>
                  <a:srgbClr val="231F20"/>
                </a:solidFill>
                <a:latin typeface="DM Sans"/>
              </a:rPr>
              <a:t>La connexion à la base de données est confirmée (commit) pour valider la selection.</a:t>
            </a:r>
          </a:p>
          <a:p>
            <a:pPr marL="398738" lvl="1" indent="-199369">
              <a:lnSpc>
                <a:spcPts val="2548"/>
              </a:lnSpc>
              <a:buFont typeface="Arial"/>
              <a:buChar char="•"/>
            </a:pPr>
            <a:r>
              <a:rPr lang="en-US" sz="1846" spc="180">
                <a:solidFill>
                  <a:srgbClr val="231F20"/>
                </a:solidFill>
                <a:latin typeface="DM Sans"/>
              </a:rPr>
              <a:t>Les résultats de l'opération sont affichés dans la console du serveur.</a:t>
            </a:r>
          </a:p>
          <a:p>
            <a:pPr marL="199369" lvl="1">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a:p>
            <a:pPr>
              <a:lnSpc>
                <a:spcPts val="2548"/>
              </a:lnSpc>
            </a:pPr>
            <a:endParaRPr lang="en-US" sz="1846" spc="180">
              <a:solidFill>
                <a:srgbClr val="231F20"/>
              </a:solidFill>
              <a:latin typeface="DM Sans"/>
            </a:endParaRPr>
          </a:p>
        </p:txBody>
      </p:sp>
      <p:pic>
        <p:nvPicPr>
          <p:cNvPr id="12" name="Image 11">
            <a:extLst>
              <a:ext uri="{FF2B5EF4-FFF2-40B4-BE49-F238E27FC236}">
                <a16:creationId xmlns:a16="http://schemas.microsoft.com/office/drawing/2014/main" id="{F1487950-D8FE-D78E-6ABC-F57F41D92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3007" y="3429931"/>
            <a:ext cx="7323904" cy="3706615"/>
          </a:xfrm>
          <a:prstGeom prst="rect">
            <a:avLst/>
          </a:prstGeom>
        </p:spPr>
      </p:pic>
    </p:spTree>
    <p:extLst>
      <p:ext uri="{BB962C8B-B14F-4D97-AF65-F5344CB8AC3E}">
        <p14:creationId xmlns:p14="http://schemas.microsoft.com/office/powerpoint/2010/main" val="126652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019320" y="2829367"/>
            <a:ext cx="1400485" cy="6565508"/>
          </a:xfrm>
          <a:prstGeom prst="rect">
            <a:avLst/>
          </a:prstGeom>
        </p:spPr>
        <p:txBody>
          <a:bodyPr lIns="50800" tIns="50800" rIns="50800" bIns="50800" rtlCol="0" anchor="ctr"/>
          <a:lstStyle/>
          <a:p>
            <a:pPr algn="ctr">
              <a:lnSpc>
                <a:spcPts val="2859"/>
              </a:lnSpc>
            </a:pPr>
            <a:endParaRPr/>
          </a:p>
        </p:txBody>
      </p:sp>
      <p:sp>
        <p:nvSpPr>
          <p:cNvPr id="6" name="TextBox 6"/>
          <p:cNvSpPr txBox="1"/>
          <p:nvPr/>
        </p:nvSpPr>
        <p:spPr>
          <a:xfrm>
            <a:off x="729983" y="-61308"/>
            <a:ext cx="17654067" cy="1411284"/>
          </a:xfrm>
          <a:prstGeom prst="rect">
            <a:avLst/>
          </a:prstGeom>
        </p:spPr>
        <p:txBody>
          <a:bodyPr wrap="square" lIns="0" tIns="0" rIns="0" bIns="0" rtlCol="0" anchor="t">
            <a:spAutoFit/>
          </a:bodyPr>
          <a:lstStyle/>
          <a:p>
            <a:pPr algn="ctr">
              <a:lnSpc>
                <a:spcPts val="13774"/>
              </a:lnSpc>
            </a:pPr>
            <a:r>
              <a:rPr lang="en-US" sz="2800" spc="978">
                <a:solidFill>
                  <a:srgbClr val="231F20"/>
                </a:solidFill>
                <a:latin typeface="Oswald Bold"/>
              </a:rPr>
              <a:t>La façon dont la requête de selection de pays est reçu et validé</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Image 8">
            <a:extLst>
              <a:ext uri="{FF2B5EF4-FFF2-40B4-BE49-F238E27FC236}">
                <a16:creationId xmlns:a16="http://schemas.microsoft.com/office/drawing/2014/main" id="{306CD8BF-8201-0237-2719-B2458FA31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814" y="1843524"/>
            <a:ext cx="10019495" cy="5176840"/>
          </a:xfrm>
          <a:prstGeom prst="rect">
            <a:avLst/>
          </a:prstGeom>
        </p:spPr>
      </p:pic>
      <p:pic>
        <p:nvPicPr>
          <p:cNvPr id="10" name="Image 9">
            <a:extLst>
              <a:ext uri="{FF2B5EF4-FFF2-40B4-BE49-F238E27FC236}">
                <a16:creationId xmlns:a16="http://schemas.microsoft.com/office/drawing/2014/main" id="{959FC2C4-57E3-7C67-AFE0-0871673241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4495" y="4609213"/>
            <a:ext cx="10689484" cy="5051475"/>
          </a:xfrm>
          <a:prstGeom prst="rect">
            <a:avLst/>
          </a:prstGeom>
        </p:spPr>
      </p:pic>
    </p:spTree>
    <p:extLst>
      <p:ext uri="{BB962C8B-B14F-4D97-AF65-F5344CB8AC3E}">
        <p14:creationId xmlns:p14="http://schemas.microsoft.com/office/powerpoint/2010/main" val="134315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0503150" y="6143181"/>
            <a:ext cx="6756150" cy="3878957"/>
            <a:chOff x="0" y="0"/>
            <a:chExt cx="1779398" cy="1021618"/>
          </a:xfrm>
        </p:grpSpPr>
        <p:sp>
          <p:nvSpPr>
            <p:cNvPr id="5" name="Freeform 5"/>
            <p:cNvSpPr/>
            <p:nvPr/>
          </p:nvSpPr>
          <p:spPr>
            <a:xfrm>
              <a:off x="0" y="0"/>
              <a:ext cx="1779398" cy="1021618"/>
            </a:xfrm>
            <a:custGeom>
              <a:avLst/>
              <a:gdLst/>
              <a:ahLst/>
              <a:cxnLst/>
              <a:rect l="l" t="t" r="r" b="b"/>
              <a:pathLst>
                <a:path w="1779398" h="1021618">
                  <a:moveTo>
                    <a:pt x="0" y="0"/>
                  </a:moveTo>
                  <a:lnTo>
                    <a:pt x="1779398" y="0"/>
                  </a:lnTo>
                  <a:lnTo>
                    <a:pt x="1779398" y="1021618"/>
                  </a:lnTo>
                  <a:lnTo>
                    <a:pt x="0" y="1021618"/>
                  </a:lnTo>
                  <a:close/>
                </a:path>
              </a:pathLst>
            </a:custGeom>
            <a:solidFill>
              <a:srgbClr val="1A1A1A"/>
            </a:solidFill>
          </p:spPr>
        </p:sp>
        <p:sp>
          <p:nvSpPr>
            <p:cNvPr id="6" name="TextBox 6"/>
            <p:cNvSpPr txBox="1"/>
            <p:nvPr/>
          </p:nvSpPr>
          <p:spPr>
            <a:xfrm>
              <a:off x="0" y="-57150"/>
              <a:ext cx="1779398" cy="107876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0632807" y="6290373"/>
            <a:ext cx="6495656" cy="3567551"/>
          </a:xfrm>
          <a:custGeom>
            <a:avLst/>
            <a:gdLst/>
            <a:ahLst/>
            <a:cxnLst/>
            <a:rect l="l" t="t" r="r" b="b"/>
            <a:pathLst>
              <a:path w="6495656" h="3567551">
                <a:moveTo>
                  <a:pt x="0" y="0"/>
                </a:moveTo>
                <a:lnTo>
                  <a:pt x="6495656" y="0"/>
                </a:lnTo>
                <a:lnTo>
                  <a:pt x="6495656" y="3567551"/>
                </a:lnTo>
                <a:lnTo>
                  <a:pt x="0" y="3567551"/>
                </a:lnTo>
                <a:lnTo>
                  <a:pt x="0" y="0"/>
                </a:lnTo>
                <a:close/>
              </a:path>
            </a:pathLst>
          </a:custGeom>
          <a:blipFill>
            <a:blip r:embed="rId5"/>
            <a:stretch>
              <a:fillRect l="-318" r="-22727"/>
            </a:stretch>
          </a:blipFill>
        </p:spPr>
      </p:sp>
      <p:sp>
        <p:nvSpPr>
          <p:cNvPr id="9" name="Freeform 9"/>
          <p:cNvSpPr/>
          <p:nvPr/>
        </p:nvSpPr>
        <p:spPr>
          <a:xfrm>
            <a:off x="10930237" y="265203"/>
            <a:ext cx="5900796" cy="5428800"/>
          </a:xfrm>
          <a:custGeom>
            <a:avLst/>
            <a:gdLst/>
            <a:ahLst/>
            <a:cxnLst/>
            <a:rect l="l" t="t" r="r" b="b"/>
            <a:pathLst>
              <a:path w="5900796" h="5428800">
                <a:moveTo>
                  <a:pt x="0" y="0"/>
                </a:moveTo>
                <a:lnTo>
                  <a:pt x="5900796" y="0"/>
                </a:lnTo>
                <a:lnTo>
                  <a:pt x="5900796" y="5428801"/>
                </a:lnTo>
                <a:lnTo>
                  <a:pt x="0" y="5428801"/>
                </a:lnTo>
                <a:lnTo>
                  <a:pt x="0" y="0"/>
                </a:lnTo>
                <a:close/>
              </a:path>
            </a:pathLst>
          </a:custGeom>
          <a:blipFill>
            <a:blip r:embed="rId6"/>
            <a:stretch>
              <a:fillRect l="-7" r="-7"/>
            </a:stretch>
          </a:blipFill>
        </p:spPr>
      </p:sp>
      <p:sp>
        <p:nvSpPr>
          <p:cNvPr id="10" name="TextBox 10"/>
          <p:cNvSpPr txBox="1"/>
          <p:nvPr/>
        </p:nvSpPr>
        <p:spPr>
          <a:xfrm>
            <a:off x="2372381" y="675673"/>
            <a:ext cx="6085021" cy="2159178"/>
          </a:xfrm>
          <a:prstGeom prst="rect">
            <a:avLst/>
          </a:prstGeom>
        </p:spPr>
        <p:txBody>
          <a:bodyPr lIns="0" tIns="0" rIns="0" bIns="0" rtlCol="0" anchor="t">
            <a:spAutoFit/>
          </a:bodyPr>
          <a:lstStyle/>
          <a:p>
            <a:pPr marL="0" lvl="0" indent="0">
              <a:lnSpc>
                <a:spcPts val="8321"/>
              </a:lnSpc>
            </a:pPr>
            <a:r>
              <a:rPr lang="en-US" sz="7925" spc="776">
                <a:solidFill>
                  <a:srgbClr val="231F20"/>
                </a:solidFill>
                <a:latin typeface="Oswald Bold"/>
              </a:rPr>
              <a:t>INSERTION DE DONNÉES</a:t>
            </a:r>
          </a:p>
        </p:txBody>
      </p:sp>
      <p:sp>
        <p:nvSpPr>
          <p:cNvPr id="11" name="TextBox 11"/>
          <p:cNvSpPr txBox="1"/>
          <p:nvPr/>
        </p:nvSpPr>
        <p:spPr>
          <a:xfrm>
            <a:off x="326632" y="3542830"/>
            <a:ext cx="10176518" cy="5909977"/>
          </a:xfrm>
          <a:prstGeom prst="rect">
            <a:avLst/>
          </a:prstGeom>
        </p:spPr>
        <p:txBody>
          <a:bodyPr lIns="0" tIns="0" rIns="0" bIns="0" rtlCol="0" anchor="t">
            <a:spAutoFit/>
          </a:bodyPr>
          <a:lstStyle/>
          <a:p>
            <a:pPr marL="417048" lvl="1" indent="-208524">
              <a:lnSpc>
                <a:spcPts val="2665"/>
              </a:lnSpc>
              <a:buFont typeface="Arial"/>
              <a:buChar char="•"/>
            </a:pPr>
            <a:r>
              <a:rPr lang="en-US" sz="1931" spc="189">
                <a:solidFill>
                  <a:srgbClr val="231F20"/>
                </a:solidFill>
                <a:latin typeface="DM Sans"/>
              </a:rPr>
              <a:t>L'utilisateur remplit un formulaire sur la page d'insertion avec les détails du pays.</a:t>
            </a:r>
          </a:p>
          <a:p>
            <a:pPr marL="417048" lvl="1" indent="-208524">
              <a:lnSpc>
                <a:spcPts val="2665"/>
              </a:lnSpc>
              <a:buFont typeface="Arial"/>
              <a:buChar char="•"/>
            </a:pPr>
            <a:r>
              <a:rPr lang="en-US" sz="1931" spc="189">
                <a:solidFill>
                  <a:srgbClr val="231F20"/>
                </a:solidFill>
                <a:latin typeface="DM Sans"/>
              </a:rPr>
              <a:t>Les données du formulaire sont transmises au serveur Node.js via une requête POST.</a:t>
            </a:r>
          </a:p>
          <a:p>
            <a:pPr marL="417048" lvl="1" indent="-208524">
              <a:lnSpc>
                <a:spcPts val="2665"/>
              </a:lnSpc>
              <a:buFont typeface="Arial"/>
              <a:buChar char="•"/>
            </a:pPr>
            <a:r>
              <a:rPr lang="en-US" sz="1931" spc="189">
                <a:solidFill>
                  <a:srgbClr val="231F20"/>
                </a:solidFill>
                <a:latin typeface="DM Sans"/>
              </a:rPr>
              <a:t>Le serveur utilise le module body-parser pour extraire les données du corps de la requête.</a:t>
            </a:r>
          </a:p>
          <a:p>
            <a:pPr marL="417048" lvl="1" indent="-208524">
              <a:lnSpc>
                <a:spcPts val="2665"/>
              </a:lnSpc>
              <a:buFont typeface="Arial"/>
              <a:buChar char="•"/>
            </a:pPr>
            <a:r>
              <a:rPr lang="en-US" sz="1931" spc="189">
                <a:solidFill>
                  <a:srgbClr val="231F20"/>
                </a:solidFill>
                <a:latin typeface="DM Sans"/>
              </a:rPr>
              <a:t>Une connexion à la base de données Oracle est établie en utilisant les informations de connexion spécifiées dans dbConfig.</a:t>
            </a:r>
          </a:p>
          <a:p>
            <a:pPr marL="417048" lvl="1" indent="-208524">
              <a:lnSpc>
                <a:spcPts val="2665"/>
              </a:lnSpc>
              <a:buFont typeface="Arial"/>
              <a:buChar char="•"/>
            </a:pPr>
            <a:r>
              <a:rPr lang="en-US" sz="1931" spc="189">
                <a:solidFill>
                  <a:srgbClr val="231F20"/>
                </a:solidFill>
                <a:latin typeface="DM Sans"/>
              </a:rPr>
              <a:t>Une procédure stockée GESTION_PAYS.ajouter_pays est exécutée avec les données du formulaire en tant que paramètres.</a:t>
            </a:r>
          </a:p>
          <a:p>
            <a:pPr marL="417048" lvl="1" indent="-208524">
              <a:lnSpc>
                <a:spcPts val="2665"/>
              </a:lnSpc>
              <a:buFont typeface="Arial"/>
              <a:buChar char="•"/>
            </a:pPr>
            <a:r>
              <a:rPr lang="en-US" sz="1931" spc="189">
                <a:solidFill>
                  <a:srgbClr val="231F20"/>
                </a:solidFill>
                <a:latin typeface="DM Sans"/>
              </a:rPr>
              <a:t>La connexion à la base de données est confirmée (commit) pour valider l'insertion.</a:t>
            </a:r>
          </a:p>
          <a:p>
            <a:pPr marL="417048" lvl="1" indent="-208524">
              <a:lnSpc>
                <a:spcPts val="2665"/>
              </a:lnSpc>
              <a:buFont typeface="Arial"/>
              <a:buChar char="•"/>
            </a:pPr>
            <a:r>
              <a:rPr lang="en-US" sz="1931" spc="189">
                <a:solidFill>
                  <a:srgbClr val="231F20"/>
                </a:solidFill>
                <a:latin typeface="DM Sans"/>
              </a:rPr>
              <a:t>Les résultats de l'opération, tels que le nombre de lignes affectées, sont affichés dans la console du serveur.</a:t>
            </a:r>
          </a:p>
          <a:p>
            <a:pPr marL="417048" lvl="1" indent="-208524">
              <a:lnSpc>
                <a:spcPts val="2665"/>
              </a:lnSpc>
              <a:buFont typeface="Arial"/>
              <a:buChar char="•"/>
            </a:pPr>
            <a:r>
              <a:rPr lang="en-US" sz="1931" spc="189">
                <a:solidFill>
                  <a:srgbClr val="231F20"/>
                </a:solidFill>
                <a:latin typeface="DM Sans"/>
              </a:rPr>
              <a:t>En cas de succès, le serveur renvoie une réponse indiquant que l'insertion a réussi. En cas d'échec, une réponse d'erreur est renvoyée avec un statut 500.</a:t>
            </a:r>
          </a:p>
          <a:p>
            <a:pPr>
              <a:lnSpc>
                <a:spcPts val="2665"/>
              </a:lnSpc>
            </a:pPr>
            <a:endParaRPr lang="en-US" sz="1931" spc="189">
              <a:solidFill>
                <a:srgbClr val="231F2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019320" y="2829367"/>
            <a:ext cx="1400485" cy="6565508"/>
          </a:xfrm>
          <a:prstGeom prst="rect">
            <a:avLst/>
          </a:prstGeom>
        </p:spPr>
        <p:txBody>
          <a:bodyPr lIns="50800" tIns="50800" rIns="50800" bIns="50800" rtlCol="0" anchor="ctr"/>
          <a:lstStyle/>
          <a:p>
            <a:pPr algn="ctr">
              <a:lnSpc>
                <a:spcPts val="2859"/>
              </a:lnSpc>
            </a:pPr>
            <a:endParaRPr/>
          </a:p>
        </p:txBody>
      </p:sp>
      <p:sp>
        <p:nvSpPr>
          <p:cNvPr id="6" name="TextBox 6"/>
          <p:cNvSpPr txBox="1"/>
          <p:nvPr/>
        </p:nvSpPr>
        <p:spPr>
          <a:xfrm>
            <a:off x="729983" y="-61308"/>
            <a:ext cx="17654067" cy="1411284"/>
          </a:xfrm>
          <a:prstGeom prst="rect">
            <a:avLst/>
          </a:prstGeom>
        </p:spPr>
        <p:txBody>
          <a:bodyPr wrap="square" lIns="0" tIns="0" rIns="0" bIns="0" rtlCol="0" anchor="t">
            <a:spAutoFit/>
          </a:bodyPr>
          <a:lstStyle/>
          <a:p>
            <a:pPr algn="ctr">
              <a:lnSpc>
                <a:spcPts val="13774"/>
              </a:lnSpc>
            </a:pPr>
            <a:r>
              <a:rPr lang="en-US" sz="2800" spc="978">
                <a:solidFill>
                  <a:srgbClr val="231F20"/>
                </a:solidFill>
                <a:latin typeface="Oswald Bold"/>
              </a:rPr>
              <a:t>La façon dont la requête d'insertion de pays est reçu et validé</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Image 2">
            <a:extLst>
              <a:ext uri="{FF2B5EF4-FFF2-40B4-BE49-F238E27FC236}">
                <a16:creationId xmlns:a16="http://schemas.microsoft.com/office/drawing/2014/main" id="{20F2139C-0917-5B29-C3CC-692D52AF79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176" y="1648609"/>
            <a:ext cx="9602118" cy="4911635"/>
          </a:xfrm>
          <a:prstGeom prst="rect">
            <a:avLst/>
          </a:prstGeom>
        </p:spPr>
      </p:pic>
      <p:pic>
        <p:nvPicPr>
          <p:cNvPr id="4" name="Image 3">
            <a:extLst>
              <a:ext uri="{FF2B5EF4-FFF2-40B4-BE49-F238E27FC236}">
                <a16:creationId xmlns:a16="http://schemas.microsoft.com/office/drawing/2014/main" id="{F883856B-411C-5059-EC14-F730358962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5999" y="1683444"/>
            <a:ext cx="8886825" cy="4876800"/>
          </a:xfrm>
          <a:prstGeom prst="rect">
            <a:avLst/>
          </a:prstGeom>
        </p:spPr>
      </p:pic>
      <p:pic>
        <p:nvPicPr>
          <p:cNvPr id="8" name="Image 7">
            <a:extLst>
              <a:ext uri="{FF2B5EF4-FFF2-40B4-BE49-F238E27FC236}">
                <a16:creationId xmlns:a16="http://schemas.microsoft.com/office/drawing/2014/main" id="{33CC4EC5-834F-45F4-2D8A-688EFFCC7B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2728" y="6471087"/>
            <a:ext cx="6979229" cy="3504215"/>
          </a:xfrm>
          <a:prstGeom prst="rect">
            <a:avLst/>
          </a:prstGeom>
        </p:spPr>
      </p:pic>
    </p:spTree>
    <p:extLst>
      <p:ext uri="{BB962C8B-B14F-4D97-AF65-F5344CB8AC3E}">
        <p14:creationId xmlns:p14="http://schemas.microsoft.com/office/powerpoint/2010/main" val="9819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0830241" y="6202773"/>
            <a:ext cx="6756150" cy="3878957"/>
            <a:chOff x="0" y="0"/>
            <a:chExt cx="1779398" cy="1021618"/>
          </a:xfrm>
        </p:grpSpPr>
        <p:sp>
          <p:nvSpPr>
            <p:cNvPr id="5" name="Freeform 5"/>
            <p:cNvSpPr/>
            <p:nvPr/>
          </p:nvSpPr>
          <p:spPr>
            <a:xfrm>
              <a:off x="0" y="0"/>
              <a:ext cx="1779398" cy="1021618"/>
            </a:xfrm>
            <a:custGeom>
              <a:avLst/>
              <a:gdLst/>
              <a:ahLst/>
              <a:cxnLst/>
              <a:rect l="l" t="t" r="r" b="b"/>
              <a:pathLst>
                <a:path w="1779398" h="1021618">
                  <a:moveTo>
                    <a:pt x="0" y="0"/>
                  </a:moveTo>
                  <a:lnTo>
                    <a:pt x="1779398" y="0"/>
                  </a:lnTo>
                  <a:lnTo>
                    <a:pt x="1779398" y="1021618"/>
                  </a:lnTo>
                  <a:lnTo>
                    <a:pt x="0" y="1021618"/>
                  </a:lnTo>
                  <a:close/>
                </a:path>
              </a:pathLst>
            </a:custGeom>
            <a:solidFill>
              <a:srgbClr val="1A1A1A"/>
            </a:solidFill>
          </p:spPr>
        </p:sp>
        <p:sp>
          <p:nvSpPr>
            <p:cNvPr id="6" name="TextBox 6"/>
            <p:cNvSpPr txBox="1"/>
            <p:nvPr/>
          </p:nvSpPr>
          <p:spPr>
            <a:xfrm>
              <a:off x="0" y="-57150"/>
              <a:ext cx="1779398" cy="1078768"/>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rot="3407869">
            <a:off x="-5024039" y="11033605"/>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2303955" y="205270"/>
            <a:ext cx="4293980" cy="5857234"/>
          </a:xfrm>
          <a:custGeom>
            <a:avLst/>
            <a:gdLst/>
            <a:ahLst/>
            <a:cxnLst/>
            <a:rect l="l" t="t" r="r" b="b"/>
            <a:pathLst>
              <a:path w="4293980" h="5857234">
                <a:moveTo>
                  <a:pt x="0" y="0"/>
                </a:moveTo>
                <a:lnTo>
                  <a:pt x="4293981" y="0"/>
                </a:lnTo>
                <a:lnTo>
                  <a:pt x="4293981" y="5857234"/>
                </a:lnTo>
                <a:lnTo>
                  <a:pt x="0" y="5857234"/>
                </a:lnTo>
                <a:lnTo>
                  <a:pt x="0" y="0"/>
                </a:lnTo>
                <a:close/>
              </a:path>
            </a:pathLst>
          </a:custGeom>
          <a:blipFill>
            <a:blip r:embed="rId5"/>
            <a:stretch>
              <a:fillRect r="-344"/>
            </a:stretch>
          </a:blipFill>
        </p:spPr>
      </p:sp>
      <p:sp>
        <p:nvSpPr>
          <p:cNvPr id="9" name="Freeform 9"/>
          <p:cNvSpPr/>
          <p:nvPr/>
        </p:nvSpPr>
        <p:spPr>
          <a:xfrm>
            <a:off x="11002499" y="6500596"/>
            <a:ext cx="6411635" cy="3283311"/>
          </a:xfrm>
          <a:custGeom>
            <a:avLst/>
            <a:gdLst/>
            <a:ahLst/>
            <a:cxnLst/>
            <a:rect l="l" t="t" r="r" b="b"/>
            <a:pathLst>
              <a:path w="6411635" h="3283311">
                <a:moveTo>
                  <a:pt x="0" y="0"/>
                </a:moveTo>
                <a:lnTo>
                  <a:pt x="6411635" y="0"/>
                </a:lnTo>
                <a:lnTo>
                  <a:pt x="6411635" y="3283311"/>
                </a:lnTo>
                <a:lnTo>
                  <a:pt x="0" y="3283311"/>
                </a:lnTo>
                <a:lnTo>
                  <a:pt x="0" y="0"/>
                </a:lnTo>
                <a:close/>
              </a:path>
            </a:pathLst>
          </a:custGeom>
          <a:blipFill>
            <a:blip r:embed="rId6"/>
            <a:stretch>
              <a:fillRect r="-15159"/>
            </a:stretch>
          </a:blipFill>
        </p:spPr>
      </p:sp>
      <p:sp>
        <p:nvSpPr>
          <p:cNvPr id="10" name="TextBox 10"/>
          <p:cNvSpPr txBox="1"/>
          <p:nvPr/>
        </p:nvSpPr>
        <p:spPr>
          <a:xfrm>
            <a:off x="2372381" y="675673"/>
            <a:ext cx="7033586" cy="2159178"/>
          </a:xfrm>
          <a:prstGeom prst="rect">
            <a:avLst/>
          </a:prstGeom>
        </p:spPr>
        <p:txBody>
          <a:bodyPr lIns="0" tIns="0" rIns="0" bIns="0" rtlCol="0" anchor="t">
            <a:spAutoFit/>
          </a:bodyPr>
          <a:lstStyle/>
          <a:p>
            <a:pPr marL="0" lvl="0" indent="0">
              <a:lnSpc>
                <a:spcPts val="8321"/>
              </a:lnSpc>
            </a:pPr>
            <a:r>
              <a:rPr lang="en-US" sz="7925" spc="776">
                <a:solidFill>
                  <a:srgbClr val="231F20"/>
                </a:solidFill>
                <a:latin typeface="Oswald Bold"/>
              </a:rPr>
              <a:t>MISE À JOUR DE DONNÉES</a:t>
            </a:r>
          </a:p>
        </p:txBody>
      </p:sp>
      <p:sp>
        <p:nvSpPr>
          <p:cNvPr id="11" name="TextBox 11"/>
          <p:cNvSpPr txBox="1"/>
          <p:nvPr/>
        </p:nvSpPr>
        <p:spPr>
          <a:xfrm>
            <a:off x="326632" y="3542830"/>
            <a:ext cx="10176518" cy="6239174"/>
          </a:xfrm>
          <a:prstGeom prst="rect">
            <a:avLst/>
          </a:prstGeom>
        </p:spPr>
        <p:txBody>
          <a:bodyPr lIns="0" tIns="0" rIns="0" bIns="0" rtlCol="0" anchor="t">
            <a:spAutoFit/>
          </a:bodyPr>
          <a:lstStyle/>
          <a:p>
            <a:pPr marL="417048" lvl="1" indent="-208524">
              <a:lnSpc>
                <a:spcPts val="2665"/>
              </a:lnSpc>
              <a:buFont typeface="Arial"/>
              <a:buChar char="•"/>
            </a:pPr>
            <a:r>
              <a:rPr lang="en-US" sz="1931" spc="189">
                <a:solidFill>
                  <a:srgbClr val="231F20"/>
                </a:solidFill>
                <a:latin typeface="DM Sans"/>
              </a:rPr>
              <a:t>L'utilisateur remplit un formulaire sur la page de mise à jour avec les détails du pays à modifier.</a:t>
            </a:r>
          </a:p>
          <a:p>
            <a:pPr marL="417048" lvl="1" indent="-208524">
              <a:lnSpc>
                <a:spcPts val="2665"/>
              </a:lnSpc>
              <a:buFont typeface="Arial"/>
              <a:buChar char="•"/>
            </a:pPr>
            <a:r>
              <a:rPr lang="en-US" sz="1931" spc="189">
                <a:solidFill>
                  <a:srgbClr val="231F20"/>
                </a:solidFill>
                <a:latin typeface="DM Sans"/>
              </a:rPr>
              <a:t>Les données du formulaire sont transmises au serveur Node.js via une requête POST.</a:t>
            </a:r>
          </a:p>
          <a:p>
            <a:pPr marL="417048" lvl="1" indent="-208524">
              <a:lnSpc>
                <a:spcPts val="2665"/>
              </a:lnSpc>
              <a:buFont typeface="Arial"/>
              <a:buChar char="•"/>
            </a:pPr>
            <a:r>
              <a:rPr lang="en-US" sz="1931" spc="189">
                <a:solidFill>
                  <a:srgbClr val="231F20"/>
                </a:solidFill>
                <a:latin typeface="DM Sans"/>
              </a:rPr>
              <a:t>Le serveur utilise le module body-parser pour extraire les données du corps de la requête.</a:t>
            </a:r>
          </a:p>
          <a:p>
            <a:pPr marL="417048" lvl="1" indent="-208524">
              <a:lnSpc>
                <a:spcPts val="2665"/>
              </a:lnSpc>
              <a:buFont typeface="Arial"/>
              <a:buChar char="•"/>
            </a:pPr>
            <a:r>
              <a:rPr lang="en-US" sz="1931" spc="189">
                <a:solidFill>
                  <a:srgbClr val="231F20"/>
                </a:solidFill>
                <a:latin typeface="DM Sans"/>
              </a:rPr>
              <a:t>Une connexion à la base de données Oracle est établie en utilisant les informations de connexion spécifiées dans dbConfig.</a:t>
            </a:r>
          </a:p>
          <a:p>
            <a:pPr marL="417048" lvl="1" indent="-208524">
              <a:lnSpc>
                <a:spcPts val="2665"/>
              </a:lnSpc>
              <a:buFont typeface="Arial"/>
              <a:buChar char="•"/>
            </a:pPr>
            <a:r>
              <a:rPr lang="en-US" sz="1931" spc="189">
                <a:solidFill>
                  <a:srgbClr val="231F20"/>
                </a:solidFill>
                <a:latin typeface="DM Sans"/>
              </a:rPr>
              <a:t>Une procédure stockée GESTION_PAYS.modifier_nom_pays est exécutée avec les données du formulaire en tant que paramètres.</a:t>
            </a:r>
          </a:p>
          <a:p>
            <a:pPr marL="417048" lvl="1" indent="-208524">
              <a:lnSpc>
                <a:spcPts val="2665"/>
              </a:lnSpc>
              <a:buFont typeface="Arial"/>
              <a:buChar char="•"/>
            </a:pPr>
            <a:r>
              <a:rPr lang="en-US" sz="1931" spc="189">
                <a:solidFill>
                  <a:srgbClr val="231F20"/>
                </a:solidFill>
                <a:latin typeface="DM Sans"/>
              </a:rPr>
              <a:t>La connexion à la base de données est confirmée (commit) pour valider la mise à jour.</a:t>
            </a:r>
          </a:p>
          <a:p>
            <a:pPr marL="417048" lvl="1" indent="-208524">
              <a:lnSpc>
                <a:spcPts val="2665"/>
              </a:lnSpc>
              <a:buFont typeface="Arial"/>
              <a:buChar char="•"/>
            </a:pPr>
            <a:r>
              <a:rPr lang="en-US" sz="1931" spc="189">
                <a:solidFill>
                  <a:srgbClr val="231F20"/>
                </a:solidFill>
                <a:latin typeface="DM Sans"/>
              </a:rPr>
              <a:t>Les résultats de l'opération, tels que le nombre de lignes affectées, sont affichés dans la console du serveur.</a:t>
            </a:r>
          </a:p>
          <a:p>
            <a:pPr marL="417048" lvl="1" indent="-208524">
              <a:lnSpc>
                <a:spcPts val="2665"/>
              </a:lnSpc>
              <a:buFont typeface="Arial"/>
              <a:buChar char="•"/>
            </a:pPr>
            <a:r>
              <a:rPr lang="en-US" sz="1931" spc="189">
                <a:solidFill>
                  <a:srgbClr val="231F20"/>
                </a:solidFill>
                <a:latin typeface="DM Sans"/>
              </a:rPr>
              <a:t>En cas de succès, le serveur renvoie une réponse indiquant que la mise à jour a réussi. En cas d'échec, une réponse d'erreur est renvoyée avec un statut 500.</a:t>
            </a:r>
          </a:p>
          <a:p>
            <a:pPr>
              <a:lnSpc>
                <a:spcPts val="2665"/>
              </a:lnSpc>
            </a:pPr>
            <a:endParaRPr lang="en-US" sz="1931" spc="189">
              <a:solidFill>
                <a:srgbClr val="231F20"/>
              </a:solidFill>
              <a:latin typeface="DM Sans"/>
            </a:endParaRPr>
          </a:p>
          <a:p>
            <a:pPr>
              <a:lnSpc>
                <a:spcPts val="2665"/>
              </a:lnSpc>
            </a:pPr>
            <a:endParaRPr lang="en-US" sz="1931" spc="189">
              <a:solidFill>
                <a:srgbClr val="231F2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Select des données</vt:lpstr>
      <vt:lpstr>Fonctionnalité de notre projet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Teams</vt:lpstr>
      <vt:lpstr>Comment l’information est puisée dans la base de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cp:revision>1</cp:revision>
  <dcterms:created xsi:type="dcterms:W3CDTF">2006-08-16T00:00:00Z</dcterms:created>
  <dcterms:modified xsi:type="dcterms:W3CDTF">2023-12-19T04:12:54Z</dcterms:modified>
  <dc:identifier>DAF3YamS5Vw</dc:identifier>
</cp:coreProperties>
</file>