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2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3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4.xml" ContentType="application/vnd.openxmlformats-officedocument.presentationml.notesSlide+xml"/>
  <Override PartName="/ppt/ink/ink9.xml" ContentType="application/inkml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10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ink/ink14.xml" ContentType="application/inkml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ink/ink15.xml" ContentType="application/inkml+xml"/>
  <Override PartName="/ppt/notesSlides/notesSlide1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1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ink/ink16.xml" ContentType="application/inkml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3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35"/>
  </p:notesMasterIdLst>
  <p:sldIdLst>
    <p:sldId id="607" r:id="rId5"/>
    <p:sldId id="367" r:id="rId6"/>
    <p:sldId id="460" r:id="rId7"/>
    <p:sldId id="549" r:id="rId8"/>
    <p:sldId id="521" r:id="rId9"/>
    <p:sldId id="575" r:id="rId10"/>
    <p:sldId id="596" r:id="rId11"/>
    <p:sldId id="597" r:id="rId12"/>
    <p:sldId id="598" r:id="rId13"/>
    <p:sldId id="599" r:id="rId14"/>
    <p:sldId id="600" r:id="rId15"/>
    <p:sldId id="601" r:id="rId16"/>
    <p:sldId id="602" r:id="rId17"/>
    <p:sldId id="603" r:id="rId18"/>
    <p:sldId id="604" r:id="rId19"/>
    <p:sldId id="524" r:id="rId20"/>
    <p:sldId id="576" r:id="rId21"/>
    <p:sldId id="552" r:id="rId22"/>
    <p:sldId id="577" r:id="rId23"/>
    <p:sldId id="560" r:id="rId24"/>
    <p:sldId id="578" r:id="rId25"/>
    <p:sldId id="579" r:id="rId26"/>
    <p:sldId id="595" r:id="rId27"/>
    <p:sldId id="565" r:id="rId28"/>
    <p:sldId id="606" r:id="rId29"/>
    <p:sldId id="582" r:id="rId30"/>
    <p:sldId id="583" r:id="rId31"/>
    <p:sldId id="570" r:id="rId32"/>
    <p:sldId id="584" r:id="rId33"/>
    <p:sldId id="573" r:id="rId34"/>
  </p:sldIdLst>
  <p:sldSz cx="9144000" cy="5143500" type="screen16x9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76">
          <p15:clr>
            <a:srgbClr val="A4A3A4"/>
          </p15:clr>
        </p15:guide>
        <p15:guide id="2" pos="42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993366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139" autoAdjust="0"/>
  </p:normalViewPr>
  <p:slideViewPr>
    <p:cSldViewPr>
      <p:cViewPr varScale="1">
        <p:scale>
          <a:sx n="78" d="100"/>
          <a:sy n="78" d="100"/>
        </p:scale>
        <p:origin x="964" y="36"/>
      </p:cViewPr>
      <p:guideLst>
        <p:guide orient="horz" pos="2676"/>
        <p:guide pos="4224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3333333333333297E-3"/>
          <c:y val="7.39074803149606E-3"/>
          <c:w val="0.874951007286075"/>
          <c:h val="0.9332342519685039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6"/>
          <c:dPt>
            <c:idx val="0"/>
            <c:bubble3D val="0"/>
            <c:explosion val="13"/>
            <c:extLst>
              <c:ext xmlns:c16="http://schemas.microsoft.com/office/drawing/2014/chart" uri="{C3380CC4-5D6E-409C-BE32-E72D297353CC}">
                <c16:uniqueId val="{00000000-9CAB-4C50-98FF-3A860D5076C3}"/>
              </c:ext>
            </c:extLst>
          </c:dPt>
          <c:dPt>
            <c:idx val="1"/>
            <c:bubble3D val="0"/>
            <c:explosion val="20"/>
            <c:extLst>
              <c:ext xmlns:c16="http://schemas.microsoft.com/office/drawing/2014/chart" uri="{C3380CC4-5D6E-409C-BE32-E72D297353CC}">
                <c16:uniqueId val="{00000001-9CAB-4C50-98FF-3A860D5076C3}"/>
              </c:ext>
            </c:extLst>
          </c:dPt>
          <c:dPt>
            <c:idx val="2"/>
            <c:bubble3D val="0"/>
            <c:explosion val="11"/>
            <c:extLst>
              <c:ext xmlns:c16="http://schemas.microsoft.com/office/drawing/2014/chart" uri="{C3380CC4-5D6E-409C-BE32-E72D297353CC}">
                <c16:uniqueId val="{00000002-9CAB-4C50-98FF-3A860D5076C3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2.6</c:v>
                </c:pt>
                <c:pt idx="1">
                  <c:v>8.2000000000000011</c:v>
                </c:pt>
                <c:pt idx="2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AB-4C50-98FF-3A860D5076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C8-41FE-AB1F-3CF120876F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9990808"/>
        <c:axId val="599993784"/>
      </c:lineChart>
      <c:catAx>
        <c:axId val="599990808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de-DE"/>
          </a:p>
        </c:txPr>
        <c:crossAx val="599993784"/>
        <c:crosses val="autoZero"/>
        <c:auto val="1"/>
        <c:lblAlgn val="ctr"/>
        <c:lblOffset val="100"/>
        <c:noMultiLvlLbl val="0"/>
      </c:catAx>
      <c:valAx>
        <c:axId val="599993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599990808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0C-465E-A2BB-92B90DF86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0052200"/>
        <c:axId val="600055176"/>
      </c:lineChart>
      <c:catAx>
        <c:axId val="600052200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de-DE"/>
          </a:p>
        </c:txPr>
        <c:crossAx val="600055176"/>
        <c:crosses val="autoZero"/>
        <c:auto val="1"/>
        <c:lblAlgn val="ctr"/>
        <c:lblOffset val="100"/>
        <c:noMultiLvlLbl val="0"/>
      </c:catAx>
      <c:valAx>
        <c:axId val="600055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600052200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49:33.6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01T06:25:21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9530 8501 355 0,'2'-7'144'0,"2"-1"-89"0,2 0-28 0,2 3-22 0,-2 2-1 0,3-4-1 0,-6 2-1 0,-3-3 1 0,1-2 0 15,0-1 16-15,1-1 11 0,-4 1 14 16,1 1 4-16,-5-1-7 16,2 1-9-16,-5 4-13 15,2-4-4-15,0 10-9 16,-2 4-1-16,-5 3-1 16,-5 5-1-16,-15-1-2 15,1 11 1-15,-13-6 0 16,-5-3 1-16,-8 7 3 15,-6-3 3-15,-4 2 1 16,-2 5 1-16,1 1 3 16,1-5 3-16,2 2 9 15,4 1 1-15,-2 1-2 0,4 3-5 16,4 11-12-16,1 6-3 16,4 11-3-16,-1 6-1 15,5 11 0-15,2-3-1 16,3 1 1-16,-3-2-1 15,1-6 0-15,5 4 0 16,4 6 0-16,7 1 1 0,11 8 1 16,6-4 2-1,12 0-1-15,7-7 0 0,15-1-1 16,2 3 1-16,12 3 3 16,5 6 1-16,9 9 0 15,-1 1 0-15,8-1-3 16,8-8-1-16,19-11 0 15,9-3 0-15,12-2 0 16,7-3 0-16,5-5 7 16,-3-4 6-16,22-12 7 15,4-3 3-15,4-20-2 16,10-12-6-16,4-16-4 16,-1-10 0-16,2-12 3 15,1-8 2-15,-9-7-2 16,0-7-2-16,-9-11-7 15,-2-3-2-15,-15-9 0 16,-1-4 0-16,-19-17 0 16,-14-3 1-16,-15-9 3 0,-13-2 7 15,-8 2 0-15,-12-1 7 16,-19-5 25-16,-5 0 10 16,-20 4 18-16,-12 9-2 15,-20 9-26-15,-13 1-17 16,-16-2-20-16,-6-5-3 15,-20 5 1-15,-17 8-1 0,-23 14 1 16,-7 7-3-16,-29 15-2 16,-9 5-1-16,-12 14-2 15,-21 5 0-15,-13 16-2 16,1 4-1-16,-24 9 0 16,13 10-1-16,15 8-1 15,4 8-13-15,30 11-55 16,10 8-54-16,4 21-257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0.4778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4-12-31T07:14:59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12568 10721 0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01T06:26:23.5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1752" units="cm"/>
          <inkml:channel name="Y" type="integer" max="660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5-01-01T06:26:51.153"/>
    </inkml:context>
    <inkml:context xml:id="ctx2">
      <inkml:inkSource xml:id="inkSrc45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96.58704" units="1/cm"/>
          <inkml:channelProperty channel="Y" name="resolution" value="130.90909" units="1/cm"/>
          <inkml:channelProperty channel="T" name="resolution" value="1" units="1/dev"/>
        </inkml:channelProperties>
      </inkml:inkSource>
      <inkml:timestamp xml:id="ts2" timeString="2025-01-01T06:38:34.725"/>
    </inkml:context>
  </inkml:definitions>
  <inkml:trace contextRef="#ctx0" brushRef="#br0">14975 4172 108 0,'-4'-2'65'0,"-6"-9"-2"0,4 7-34 0,-7-4-23 0,7 0-1 0,4-2 10 0,-3 1 12 0,4 0 33 16,-1-1 18-16,1 5 17 0,-8-10 1 16,4 2-17-16,-1 3-11 15,-3 0-22-15,9 6-7 16,0-1-11-16,-4 1-4 16,4 3-3-16,-2-1-3 15,1 1-3-15,-1-1-2 16,1 2-3-16,1-2-1 0,-1 0-2 15,-2 1-2 1,1-1-2-16,2 2-1 0,0 0-1 16,0 0 1-16,0 0 0 15,7 3 2-15,11 4-2 16,44 19 1-16,-38-24 2 16,8-2 1-16,4 0 1 15,3 0 2-15,8-5-2 16,5 1-1-16,2-3-2 15,0-6 0-15,8 6-1 16,-6-5 0-16,0 1-2 16,-3 2 0-16,-13-1 1 15,1 1-1-15,-10-1 0 16,1 7 0-16,-3-2-1 16,-6 0 0-16,-3 4 5 15,-4-3-30-15,-8 4-143 16</inkml:trace>
  <inkml:trace contextRef="#ctx0" brushRef="#br0" timeOffset="848.88">16384 4029 509 0,'-2'-4'209'0,"-5"-6"-102"0,4 10-121 0,-3-1-25 0,-2-2-21 0,6 3-2 0,1 0 26 0,-1-3 17 0,2 1 51 15,-2 1 14-15,-4 0 13 0,-4-1 3 0,1 1-24 16,-7-2-7-16,-24-3-3 16,31 6 0-16,2 0-5 15,4 3-6-15,2-3-8 16,1 0-2-16,-3 0-2 15,2 0-1-15,-1 0 4 16,1 0 7-16,-1 0 5 16,2 0 9-16,0 0 12 15,0 0 0-15,0 0 3 16,25 11-7-16,54 5-14 16,-29-19-5-16,15-2-7 15,8 2-3-15,-5-2 4 16,4 1 1-16,-9 0 4 0,-7-1 2 15,-4 0 5-15,-3-1 1 16,-9 0 1-16,2 0-3 16,-5 1-9-16,-5-5-4 15,4 5-4-15,0-3-2 0,-4 2-1 16,1 0-12-16,-13 2-113 16</inkml:trace>
  <inkml:trace contextRef="#ctx1" brushRef="#br0">1293 4372 0,'0'0'0,"0"0"0,-90 54 0,90-54 0,-100 75 0</inkml:trace>
  <inkml:trace contextRef="#ctx0" brushRef="#br0" timeOffset="135632.37">14791 4116 174 0,'-4'-2'100'0,"1"-1"-7"0,1-1-61 0,1 4-32 0,1 0-3 0,0-1 0 0,0-1 3 0,0 2 41 16,0-3 21-16,0 2 14 15,0-1 0-15,0 1-41 16,0 0-17-16,0 1-13 16,1 0-1-16,14 2 0 15,38 17 1-15,-37-13 5 16,-2 1 11-16,4 0 14 15,-1-2 5-15,9 2 2 16,0-7-8-16,10 0-13 16,7 3-5-16,4-3 2 15,1-3 6-15,3-3 9 16,1-1 5-16,4 1-1 16,3 3-4-16,5 0-10 15,2 3-6-15,-7-1-10 16,4-3-2-16,-2-1-3 15,0-3 0-15,13-1 1 16,-5 2-1-16,4-2 1 16,-4 1 1-16,-3 2 2 0,5 0 0 15,-8 3-1-15,8 3 0 16,3-3-2-16,-2 0-1 16,3 1 0-16,4 0 1 15,-10-4 0-15,2 3 1 16,-1 2-1-16,-2-2 1 0,4 0-1 15,1 0 7-15,-4-2 13 16,3 2 3-16,-4 3 2 16,-3 0-6-16,-8 1-13 15,-1 6-4-15,-5 2-2 16,6-2-1-16,-4-7 1 16,3 0-1-16,-1-6 2 15,-2 1 0-15,-1 2 3 16,3 1 1-16,-6 2 1 15,5 2-1-15,-6 5-2 16,-2-3-1-16,3 4-3 16,-7 2 1-16,2-6-2 15,5 5 1-15,-3-8 1 16,0 2-1-16,4-2 1 16,1-1-1-16,-1 2 0 15,-2-5 0-15,3 6 1 16,-3-3 0-16,1 3 2 15,5 1 0-15,-3-4-1 16,2 0-1-16,-4 1-1 16,3-1 0-16,1 8-1 0,0-8 0 15,-4-3 0-15,-3 6 0 16,-6-3 1-16,4 1 0 16,-6 0 0-16,6-3-1 15,3-1-1-15,-4 1 1 16,2 1-1-16,-5 2 0 0,0 4 0 15,-2-5 0-15,-2 0 0 16,0 2 0-16,-5 0 1 16,1 2-1-16,-9-4 1 15,-3 0 0-15,-3 3-1 16,-5-3 1-16,-2 2-1 16,-3 0 0-16,-4-2-1 15,0 0-16-15,-3 0-58 16,0 0-75-16</inkml:trace>
  <inkml:trace contextRef="#ctx0" brushRef="#br0" timeOffset="143913.39">3491 5274 469 0,'7'0'168'0,"-4"0"-137"0,4 0-23 0,-7-1-8 0,0-1 2 0,0 2 0 0,3-3 2 0,9-2 10 0,-4-3 10 0,37-32 16 16,-38 23 5-16,-4 0-3 15,7-2-8-15,-7 0-13 16,3 6 0-16,-3-4 4 16,1 0 3-16,0 5 1 0,2-4 1 15,-6 5-1-15,0 2 0 16,-2 2 1-16,-6 0 0 15,-1 1-5-15,-1-1-4 16,-4 1-7-16,-1-1-4 16,-3 3-5-16,-10-1-2 15,-6 5 0-15,2-3-1 16,-1 3 8-16,1 3 3 0,7-3 3 16,-1 2 0-16,3 2-8 15,2 0-4-15,3 1-4 16,0 2 0-16,1 1 0 15,4 3-1-15,0 4-1 16,6 4 0-16,1 1 0 16,4 3 1-16,-1 6-1 15,-2-3 1-15,4 3 1 16,1-1 0-16,1 1 0 16,4 3 1-16,0-3-1 15,3-1 1-15,0 1 2 16,-3-1-1-16,0 0 1 15,4 1 0-15,-5-4-2 16,3 0 1-16,2 3-1 16,-2 1 0-16,-1 4 0 15,1 1-1-15,0 2 1 16,3 7 0-16,-1 2 3 0,1 7 1 16,0 4 0-16,-1-4 1 15,1 4-2-15,-1-6 0 16,-1-8 0-16,-2-2 1 15,4-5 8-15,2 1 2 16,-8 0 4-16,6 2-1 0,-4 4-8 16,-1 1-1-16,3 8-2 15,-3-4-1-15,4 4-1 16,-8-3 1-16,2-4-1 16,5-1 1-16,-4-1 2 15,3-5 1-15,-1-1 2 16,-6-2 0-16,8-2 0 15,-5 3-1-15,4 2-1 16,2 3-3-16,-7 2-1 16,-2-6 1-16,0-6 3 15,4 2 2-15,2-6 2 16,-4-3 0-16,3 0 0 16,-4-9 0-16,-1 1 0 15,5 0-1-15,0-2-4 16,-3 5-2-16,1-5-2 15,1 2-1-15,-8-7 0 16,4 3 0-16,3-1 1 16,-3-1-1-16,0 1 1 0,1 1-1 15,-1 5-1-15,1-1 1 16,-1-1 0-16,0-1-1 16,0-3 1-16,0 0-1 15,0 2 2-15,-1-1-1 16,2 4 1-16,1 2-1 0,5 0-1 15,-3 2 0-15,1-2-1 16,0-3 1-16,0 2 2 16,0-1 2-16,8 2 4 15,-3 2 0-15,8-1-1 16,-4 2-1-16,3 4-4 16,-1-7-1-16,-4-1 0 15,4 2 0-15,-5-8 2 16,1 3 0-16,-1-1 6 15,-1-2 1-15,2 1 2 16,-5 2-1-16,6-1-4 16,-3-1 0-16,3 1 4 15,1-3 4-15,-2-1 8 16,6-1 2-16,4 3-5 16,5 2-5-16,8 2-8 15,-3-2-3-15,11-4 1 16,-4 0 0-16,7-4-1 15,7 8-2-15,3-2-41 16,9 5-55-16</inkml:trace>
  <inkml:trace contextRef="#ctx0" brushRef="#br0" timeOffset="181446.44">16683 7740 237 0,'0'0'117'0,"-4"2"-26"0,4-2-74 16,-2-2-10-16,2 2 14 0,0 0 36 0,0-1 51 0,0-1 20 0,0 2 5 0,0-3-27 15,0 2-40 1,0-8-18-16,0-5-20 0,9-39-4 16,1 36 1-16,0-1 4 15,1 2 4-15,-5-2-1 16,1 3-12-16,-1 2-6 16,7 6-9-16,6 6-3 15,-6-2-2-15,1 3 0 0,-4 4 0 16,-7 2-1-16,6 7-1 15,1 3 0-15,-9 2 1 16,1 1 1-16,-2 4 0 16,-6 2 0-16,-3-1 0 15,-1 3 0-15,-6 5 0 16,0 1 1-16,1 0-1 16,-10 2 0-16,6-4 0 15,-1-6 0-15,5-2 1 16,3-9-1-16,1-9 2 15,9-4 1-15,-1-1 1 16,3-4-1-16,0 2 0 16,0 1-1-16,9-18-1 15,54-48-1-15,-37 28 0 16,3 4 1-16,0-2-1 16,1 4 1-16,3-3-1 15,-7 7 0-15,1 4 0 0,-7 7 0 16,-4 5 1-16,-9 4-1 15,-7 5 0-15,0 1-2 16,0 4 0-16,0-1 0 16,0 0 0-16,0 0 2 15,-7 26 0-15,-13 41 0 16,4-33 0-16,2-1 0 0,5-4-1 16,-1-5 1-16,10 2 0 15,1-4 0-15,8-6 3 16,4-2 0-16,6-8 4 15,5-6 1-15,8 0-1 16,7-2-2-16,2-6-3 16,4-1 0-16,1-1-63 15,-1-7-83-15</inkml:trace>
  <inkml:trace contextRef="#ctx0" brushRef="#br0" timeOffset="182048.5">17335 7158 462 0,'0'-3'136'0,"1"-6"-144"0,2 9-111 16,-3 0-6-16,0 0 46 0,0 0 70 0,0 0 132 0,0 0 40 0,0 0 33 15,-2 0-27-15,1 0-71 16,0 0-30-16,-5 1-38 16,-9 7-10-16,-38 25-12 15,36-19-3-15,-3 9 0 0,0 0-1 16,1 9-1 0,0-3 0-16,6 1-1 0,5 1-1 15,3-2 0-15,5 0 0 16,5-2 0-16,5-5-1 15,3-5-2-15,1-2-8 16,5-5-37-16,-1-3-29 0,7-6-139 16</inkml:trace>
  <inkml:trace contextRef="#ctx0" brushRef="#br0" timeOffset="182440.73">17591 7208 840 0,'-2'-3'335'16,"-4"-6"-181"-16,6 8-185 15,5 10-17-15,2-2-9 16,-4-6 6-16,0 5 36 0,-2-7 17 16,-1 1 29-16,0-2 8 15,0 2 7-15,0 0-7 16,0 0-22-16,0 0-8 16,-1 0-7-16,-1 0-1 15,1 0 0-15,-2 14 0 0,-16 43 0 16,11-39 0-1,0 2 0-15,1 3-1 16,3 0 6-16,-2-1-23 0,3 4-55 16,-1-6-42-16,0-3-148 15</inkml:trace>
  <inkml:trace contextRef="#ctx0" brushRef="#br0" timeOffset="182696.49">17701 7075 948 0,'-1'-5'343'15,"-5"-5"-283"-15,10 5-163 0,-1 1-48 16,6 4-80-16,3 0 2 16,-5 0 52-16,1 0 9 15</inkml:trace>
  <inkml:trace contextRef="#ctx0" brushRef="#br0" timeOffset="183246.53">17973 7111 197 0,'5'2'72'0,"2"4"-50"16,0 1-21-16,0-3 29 16,-5 5 37-16,2-8 92 0,-3 4 42 15,-1-5 24-15,0-3-25 16,0 1-83-16,0 1-37 15,0-1-48-15,0 1-11 16,0 1-10-16,3-3-4 16,-1 0-6-16,3-1-2 15,1-2-2-15,6 3 0 16,31 13 1-16,-29 10 0 0,-7 2 2 16,2 4-1-16,-2 3 1 15,-7-2 0-15,0 2 0 16,-10-5 0-16,0 2 0 15,-6 0 0-15,5 3 2 16,-6 1-1-16,-1-4 0 16,2 0 1-16,2-3-1 15,3-6-1-15,-4 2 1 16,2-3-1-16,3-3-11 16,1 1-18-16,8 2-66 15,4 1-61-15</inkml:trace>
  <inkml:trace contextRef="#ctx0" brushRef="#br0" timeOffset="183996.22">18529 7775 721 0,'-2'0'248'0,"-1"-5"-262"0,6 5-51 0,-3 0-16 0,0 0 7 0,0 0 49 0,0 0 26 0,0 0 40 15,0 0 16-15,0 0 29 16,0 0 10-16,0 0-10 16,0 0-13-16,4 0-29 15,27-1-19-15,38-9-20 16,-30-2-1-16,7 2-2 15,1 2 0-15,2-2 0 16,1-2 0-16,-2 6-1 16,-2 1 0-16,-4-3 0 15,-12 7 0-15,-3 1-1 16,-10-1 0-16,-7 6 0 16,-4-5-2-16,-7 2-35 15,1-1-31-15,-2-1-164 16</inkml:trace>
  <inkml:trace contextRef="#ctx0" brushRef="#br0" timeOffset="185613.4">19771 7278 228 0,'-1'-4'168'0,"1"-3"13"0,-4-6-61 0,8 3-70 0,-4 0-22 0,1 1-10 0,4 2 7 0,-5-3 18 0,4 4 4 15,-4 0-9-15,0 3-9 16,0 3-21-16,0 0-6 15,0 0-2-15,-1 0 1 16,-2 0 2-16,1 0 0 16,-6 25 0-16,-14 40-1 0,14-38 0 15,-3 2-1-15,3 2 1 16,-2 0-1-16,3-3-1 16,4 4 1-16,1-3-1 15,2-3 1-15,0-2 0 16,0-8-1-16,3-6 2 15,7-1 0-15,6-9-1 16,1-2-1-16,11-8-7 16,2-4-8-16,6-9-1 15,4-3 0-15,0-7 10 16,-2-2 5-16,-4 2 4 16,-1-4 2-16,-1-1 3 15,-3 0 0-15,-6 2 2 16,0 4 2-16,-13 2 5 15,0 5 3-15,-7 7 6 16,-2-1-1-16,-1 6-5 16,0 4-4-16,-5 8-10 15,-6 1-3-15,-4 7-3 0,-1 9-2 16,-3 3 1-16,2 2 0 16,1 8 0-16,6 3 0 15,-3 4 1-15,0 1 0 16,3 6 0-16,3 0 0 15,4 5 0-15,3-1-1 16,4 2 1-16,3-7-1 0,6-5-5 16,0-2-2-16,5-16-9 15,2-1-7-15,3-15-14 16,6-1-16-16,5-10-75 16,2-5-79-16</inkml:trace>
  <inkml:trace contextRef="#ctx0" brushRef="#br0" timeOffset="186280.38">19874 7260 388 0,'-5'-2'180'0,"4"-4"-71"0,-3 2-91 0,4 4-84 0,0-3-20 0,-3 2-2 0,1-1 17 0,1 1 89 0,-1 0 41 0,1 1 36 16,1-5 4-16,-2 2-33 15,-5-5-22-15,3 1-24 16,3 4-4-16,-4-5 12 16,1 3 11-16,2 2 9 15,1 1-4-15,0 1-21 16,-1-1-12-16,2 1-11 16,-1 1-2-16,-2 0 2 15,1 0 0-15,-11 37 2 16,-12 44 3-16,9-15 10 15,-9 13 2-15,-9 18 1 16,-5 3 0-16,4-2 3 0,2-6 0 16,5-20 4-16,0-1-1 15,4-8-9-15,1-11-3 16,5-3-3-16,7-9-1 16,-2-11-3-16,4 0-1 0,9-13-1 15,-3-5-2-15,3-7-10 16,8-2-17-16,-1-6-81 15,7-5-77-15</inkml:trace>
  <inkml:trace contextRef="#ctx0" brushRef="#br0" timeOffset="186846.71">20442 7719 621 0,'-4'-5'238'0,"1"-5"-171"0,1 2-70 0,2 8-32 0,0 0-1 0,-1 0 13 0,-1 0 18 0,1 0 27 16,1 0 7-16,-2 0 4 16,-5 1-5-16,3 2-3 15,-6 4 4-15,-30 45 7 16,28-32 7-16,-4 2 6 16,3 2-4-16,3 11-9 15,2-4-9-15,-2 1-17 16,1 1-3-16,0 0-4 15,1 0-1-15,5 3-1 16,-2-6-1-16,3-4-15 16,2-7-10-16,0-9-15 15,0-4-9-15,7-6-30 16,3-6-23-16,1-8-80 16,8-5-41-16</inkml:trace>
  <inkml:trace contextRef="#ctx0" brushRef="#br0" timeOffset="187313.73">20580 7824 345 0,'3'-6'172'0,"-2"-6"-55"16,5 4-28-16,-6 1-20 16,-1 1-2-16,1 6 10 15,-2-3 3-15,-1 2-3 16,2-1-6-16,-1 1-22 15,1-1-14-15,1 1-23 16,-4 1-7-16,-4 0-5 16,-6 4-1-16,-41 39 1 15,37-17 1-15,-7 0 0 16,8 7 0-16,0 0-1 16,-5 0-1-16,6-1-14 15,-7-6-16-15,0-7-30 16,10-6-5-16,6-9 10 15,1-4 5-15,9-9 20 16,-1-8 5-16,8-2 5 16,6-2 12-16,4-1 14 15,3 2 5-15,3 7 3 0,0 4 2 16,-6 8 4-16,0 7 7 16,0 1 32-16,0 3 7 15,0 4 3-15,2-1-8 16,-2 3-32-16,-1 3-10 0,-6-3-11 15,1-1-3 1,-5 0-2-16,-4-2-1 0,0-5-21 16,-5 0-50-16</inkml:trace>
  <inkml:trace contextRef="#ctx0" brushRef="#br0" timeOffset="188963.3">16345 7186 777 0,'6'-11'270'0,"8"-12"-241"0,5 4-23 0,1 3-6 0,-2 6 0 0,-2 4 1 0,-6 2 1 0,-7 4 0 16,3 2-1-16,-5-1 0 16,-1-1 0-16,0 0 0 15,3 13 1-15,3 24-1 16,7 53 0-16,-13-26 0 16,-3 10 1-16,-6 13 3 15,-1 14 2-15,-1 7 0 16,-1 3 0-16,2 3-3 15,0-2 0-15,5-7-1 16,-6 3 0-16,0-16-10 16,-1-7-11-16,-1-16-39 15,3-13-28-15,0-19-84 16,-1-8-59-16</inkml:trace>
  <inkml:trace contextRef="#ctx0" brushRef="#br0" timeOffset="189396.65">16148 7147 763 0,'-6'-8'272'16,"-6"-9"-221"-16,10 9-110 15,2 5-21-15,0 1-2 16,0 2 14-16,0-2 76 16,0 2 48-16,-3-3 56 15,1 2 17-15,1-1-19 16,-1 1-32-16,1 0-49 15,1 1-18-15,-10 27-14 16,-5 61 0-16,26-11 1 16,3 8 1-16,6 42 1 0,0 10 0 15,0 18 2-15,-1 0 0 16,1-9 1-16,3-5-1 16,-6-18 0-16,2-5 1 15,-9-27 0-15,0-9-1 16,0-14-31-16,0-8-48 0</inkml:trace>
  <inkml:trace contextRef="#ctx0" brushRef="#br0" timeOffset="190096.66">21130 6966 1105 0,'-3'-10'398'0,"-3"-13"-331"0,3 9-45 0,2 5-20 0,-1 3-2 0,-2 6-2 0,2 0-2 0,1 0 0 15,-1 0-1-15,2 0 2 16,-8 10 3-16,2 28 3 16,-41 61 2-16,32-21 0 0,2 11 0 15,8 13-2 1,5 5 2-16,12 3 1 0,6 3 1 15,0-7 0-15,0-2-2 16,-5-14-1-16,-5-5-1 16,1-1 0-16,-2-11 1 15,-3-8-31-15,-4-11-21 16,0-23-53-16,-2-8-47 16,-6-23-165-16</inkml:trace>
  <inkml:trace contextRef="#ctx0" brushRef="#br0" timeOffset="190465.44">21529 6857 1183 0,'-2'-9'396'0,"-3"-10"-399"16,4 8-29-16,1 5-15 15,-2 3 3-15,2 3 15 16,-3 0 20-16,2 0 16 16,0 0 5-16,-1 0-1 0,-6 16-4 15,-23 69-5-15,26-19-1 16,6 32 0-16,6 16 1 15,8 22 3-15,-4 11 2 16,2 10 2-16,3-3-2 16,-5-16-1-16,4-17-2 0,1-23 0 15,-6-10 0-15,-2-12 0 16,-1-1-14-16</inkml:trace>
  <inkml:trace contextRef="#ctx0" brushRef="#br0" timeOffset="-169864.06">7864 7896 106 0,'-4'3'56'0,"-3"-3"-11"0,-5 4-32 0,4-3-9 0,-2-1-4 16,4 3 1-16,-3-3 0 0,1 4 1 0,-1-2 4 0,-1-2 12 0,1 0 8 0,-1-3 0 15,4 3-4-15,-4 0-14 16,0 1-27-16,3 2-21 16,-3 0-13-16,1 0 0 15,4 3 23-15,-10-2 30 16,1-4 50-16,-1 0 14 15,4-1 20-15,1 1-10 16,1 0-30-16,-1 0-13 0,-3 0-21 16,0 0-2-1,5 0 7-15,0 0 13 0,-2 0 24 16,2-2 6-16,1 4 2 16,-2-2-7-16,5 0-15 15,-1 0 2-15,0 0 3 16,5 0-2-16,-2-2-5 15,1 1-7-15,-1 1-14 16,2-3-2-16,-3 2-5 16,3 1 0-16,0 0 0 15,0 0-1-15,0 0-3 16,9 0-1-16,17 4-2 16,37 6 0-16,-27-6 0 15,-3 1 0-15,3 0-1 16,4-3 0-16,4 1 1 15,5 0-1-15,7-3 1 16,1 0-1-16,5 1 1 0,1-1 0 16,2 4-1-16,7 2 0 15,-3-2 0-15,0 1 1 16,2-1-1-16,-2 0 0 16,8 2 0-16,0 3 0 15,0-6 1-15,4-3-1 16,-3 0 0-16,5-3 1 0,2 0 0 15,-5 0-1-15,10 1 1 16,-7 2-1-16,3 0 0 16,2 0 0-16,4-1 0 15,3 1 0-15,6 0 1 16,2-3-1-16,-6 3 0 16,-4 0 1-16,-5 0-1 15,-5-1 1-15,1 1 0 16,-1 0 12-16,-2 1 2 15,2-1 1-15,-8 0 2 16,1 0-10-16,-5-6 6 16,-2 2 2-16,6 0 1 15,0-2-2-15,2 3-9 16,-2 0-3-16,-3 0-1 16,1 3 0-16,-6-2-1 15,3 0 1-15,2-2-1 16,-7-2 1-16,-3 5 3 15,-2-5 3-15,-10 3 3 0,1-1 0 16,-7 1 4-16,-2 0 2 16,-12 3 11-16,-2-4 4 15,-8 1 1-15,-2 1-4 16,-6 2-12-16,1-3-6 16,-9 3-9-16,-1 0-2 15,-2 3-57-15,-2-3-70 0</inkml:trace>
  <inkml:trace contextRef="#ctx0" brushRef="#br0" timeOffset="-160527.2">15148 5064 274 0,'1'-4'150'0,"2"-1"-13"15,0 5-87-15,-3 0-38 0,0 0-2 0,0 0 2 0,0 0 7 0,0 0 33 0,0 0 15 0,0 0 30 0,0 0 6 0,3-3-18 0,7 1-11 16,7-3-27-16,36-21-11 16,-28 11-14-16,2-3-6 15,2 2-7-15,0-2-5 16,-2 3-3-16,-4 4 0 0,-3 5-1 16,-5 0 1-16,-7 6-3 15,-3 0-2-15,-7 3 0 16,1-3 0-16,-1 0 4 15,2 0 0-15,-8 9 1 16,-1 11 2-16,-47 42-1 16,34-42 1-16,1 7 0 15,-1 2 0-15,2 0-2 16,3 4 1-16,4 2-2 16,-3-1 1-16,6-1 0 15,0-3 0-15,7-2 0 16,0-4 1-16,7-1 1 15,8-4 2-15,7-5-1 16,8 1 0-16,9-7-4 16,4-1-3-16,11-1-10 15,-1-6-7-15,0-3-27 16,-2 0-38-16,-4-7-107 16</inkml:trace>
  <inkml:trace contextRef="#ctx0" brushRef="#br0" timeOffset="-159931.04">15736 4392 843 0,'0'-4'294'0,"0"-5"-244"0,0 9-123 0,-1 0-14 0,-1 0 8 0,2 0 21 0,-1 0 64 0,-2 0 25 15,2 0 30-15,-1 0 5 16,1 0-10-16,-1 0-11 0,1 0-25 15,-11 12-9 1,-31 41-7-16,35-34-1 0,-4-5-1 16,-2 3 1-1,1 8-1-15,3 3 1 0,0 11-1 16,-3 4 0-16,0 2 0 16,4 0-2-16,6-7-1 15,0 0-2-15,9-2-3 16,1 0 0-16,5-6-4 15,1 0-4-15,4-2-11 16,2 0-14-16,-4-6-100 16,7 0-114-16</inkml:trace>
  <inkml:trace contextRef="#ctx0" brushRef="#br0" timeOffset="-159531.19">15992 4494 898 0,'0'-3'300'0,"3"2"-305"0,0 1-73 0,-3 0-60 0,0 0 6 0,0 0 58 0,0 0 48 0,0 0 125 15,0-3 38-15,0 2 16 16,0-1-22-16,0 1-69 16,0-1-30-16,0 2-34 15,0 0-9-15,3 5 2 16,10 19 2-16,6 41-1 15,-24-36 0-15,4-1-4 16,1 5-2-16,3-1-10 16,1-3-7-16,-1 0-19 15,0-6-15-15,1-3-67 16,-2-2-47-16</inkml:trace>
  <inkml:trace contextRef="#ctx0" brushRef="#br0" timeOffset="-159064.29">16251 4322 712 0,'-1'-3'260'0,"-2"3"-212"16,3 0-79-16,-1 0-40 15,1 0 8-15,0 0 33 16,0 0 21-16,0 0 50 16,0 0 21-16,0 0 18 15,0 0-5-15,0 0-29 16,0 0-15-16,17 17-26 15,36 43-5-15,-33-22-7 16,-3 3-1-16,-5 13 1 16,-3 2 1-16,-7 0 5 15,0-6 1-15,-4 1 0 16,-5-4 1-16,-3-2 0 0,-3-2 0 16,-1-3 1-16,-2-2 1 15,-1-8 3-15,-1-3 0 16,-2-8-1-16,9-2-1 15,-4-4-2-15,7-3-2 16,6-6-20-16,-5-2-77 16</inkml:trace>
  <inkml:trace contextRef="#ctx0" brushRef="#br0" timeOffset="-157681.28">16005 4300 593 0,'0'0'184'0,"0"3"-171"0,2 3-142 16,-2-6-25-16,0 0 26 0,0 0 34 0,0 0 117 0,0 0 56 0,0 2 51 15,0 1 8-15,-2-3-36 16,2 3-23-16,-3 2-41 15,2-1-15-15,0 0-15 0,-2 3-3 16,-2 1-2-16,2-4-1 16,1 2 2-16,-1-1 3 15,1 0 6-15,2-1 13 16,0-4 7-16,0 0-1 16,9 4-7-16,14 2-12 15,34 3-3-15,-42-19 3 0,-5 1 37 16,-6-1 6-16,1 0-5 15,-4 3-8-15,-7 2-60 16,-11 2-30-16</inkml:trace>
  <inkml:trace contextRef="#ctx0" brushRef="#br0" timeOffset="-146970.84">10165 983 222 0,'2'2'116'0,"3"-1"-12"0,-7-1-3 0,2 0 12 0,0 0 6 0,0-1-3 0,0-1-5 0,0 1-23 15,-3-1-10-15,2 1-16 16,0 1-8-16,-1-3-9 16,1 2-2-16,1-1 2 15,0 1 2-15,0-1 1 16,0 2-2-16,0-2-16 16,0 0-7-16,10-4-12 15,7-5-5-15,41-19-2 16,-30 25-2-16,5-2-1 15,2 4 0-15,0 0-1 16,-7 3 0-16,-8 3 1 16,1 2-1-16,-8 0 0 15,-1 4 1-15,-3 5 0 16,-5 1 1-16,-4 1 2 16,-7-1-1-16,-3 1 1 15,-1 0-1-15,-2 10 0 0,-5-3 0 16,1 0 0-1,-3-4-1-15,0-4-1 0,0 4 1 16,2-6-1-16,6 2 0 16,6-4-1-16,-4-4 1 15,10-4-1-15,0 4 0 16,5-7 1-16,-5-3 1 16,0 2 0-16,13-8 0 15,52-44-1-15,-39 26 0 16,6-2 1-16,-2-4-1 15,2 4 0-15,1-3 0 0,-6 5-1 16,-3-3 0-16,-1 3 1 16,-4 1-1-16,-7 7 0 15,-4 9 0-15,-5 4-1 16,3 6-2-16,-6 3 1 16,0-3 1-16,0 0 1 15,-4 7 0-15,-6 19 0 16,-21 37 0-16,14-29 0 15,3 0 0-15,4 2-1 16,-6-3 1-16,13-1 0 16,-1-9-1-16,5-7 0 15,6 1 1-15,9-8 0 16,3 1 0-16,4-8 1 16,8 0 0-16,0-6 0 15,0-6-1-15,2-3-13 0,0-2-30 16,-4 2-128-16,-1-3-182 15</inkml:trace>
  <inkml:trace contextRef="#ctx0" brushRef="#br0" timeOffset="-146414.14">11187 425 268 0,'0'-6'146'0,"3"-1"-31"0,-3 0 9 0,0 0-6 0,-1 2-16 0,-2 1-18 0,0 3-10 0,2-1-24 0,-1 2-14 16,1 0-19-16,1 0-7 0,-10 3-2 15,-6 4 1-15,-33 36 1 16,37-20 1-16,4 5-4 16,-2 1-2-16,3 1-2 15,1 6 0-15,3-7-2 16,3 1 0-16,7-3 0 15,2-4 0-15,4 4-1 16,4-4 1-16,0-4 1 16,3 0 0-16,3-8 0 15,-4-3-11-15,6-4-282 16</inkml:trace>
  <inkml:trace contextRef="#ctx0" brushRef="#br0" timeOffset="-146071.09">11492 431 377 0,'2'-2'168'0,"1"7"-90"16,-3-5 17-16,0 0 12 16,0 0-10-16,0 0-4 15,0 0-21-15,0 0-4 0,1 7-15 16,5 9-11-16,17 41-19 16,-19-34-9-16,2-1-7 15,-3 1-2-15,3 3-1 16,1-2 0-16,-3-2 0 15,2 2 0-15,-2-4-12 16,-2 1-14-16,-1-8-233 16</inkml:trace>
  <inkml:trace contextRef="#ctx0" brushRef="#br0" timeOffset="-145615.32">11725 321 412 0,'3'0'183'15,"3"-8"-71"-15,-2 6-21 16,5 2-13-16,-2-2 1 0,6 4-1 15,0-4-4-15,6 0 4 16,5 4-6-16,-1 0-18 16,-1 6-11-16,2 3-18 15,1-1-6-15,2 13-10 16,-2-3-2-16,3 9-4 16,-9 3 0-16,0-8 0 15,4 8-1-15,-10-5 2 16,-3 3-2-16,-4 6 2 15,-2-1 0-15,-6 2 1 16,-6 2 2-16,-5 1 1 16,-3-2 0-16,-1-5-1 15,1 0-1-15,-6-8-1 16,5 2-1-16,1-10-1 16,-5-4-1-16,12-1-13 15,-4-5-14-15,3 0-113 16</inkml:trace>
  <inkml:trace contextRef="#ctx0" brushRef="#br0" timeOffset="-144914.78">12376 1088 206 0,'3'0'76'0,"1"0"-25"16,-3-1 20-16,-1 1 37 0,0 0 6 0,0 0-14 0,0 0-7 0,0-1-15 0,9-1-3 0,10 1-12 0,38-8-10 0,-34 9-11 16,-1-4-1-16,-2 2-8 15,-1-2-6-15,-5-3-9 16,5 2-5-16,2 1-6 15,-5 3-2-15,3 4-2 16,-5-3-2-16,-5-2-1 16,-1 1 0-16,-6-5-29 15,-1 3-59-15</inkml:trace>
  <inkml:trace contextRef="#ctx0" brushRef="#br0" timeOffset="-144497.1">12402 1268 382 0,'0'-1'181'15,"2"1"-77"-15,1 1-22 16,-3-1 6-16,0 0-4 16,0 0 1-16,0 0-3 15,3 0-7-15,6 3-14 16,4 0-4-16,41 10-3 16,-36-13-1-16,5-6-7 15,4-1-7-15,8 0-15 16,6-2-4-16,-2 3-6 15,-1-5-4-15,-1 1-3 16,-7 4-2-16,-2 0-2 0,-5-1 1 16,-5 3-2-16,-3 1-1 15,-10 0 1-15,0 3-1 16,-7 0-16-16,1 0-11 16,-1 0-66-16,1 0-71 15</inkml:trace>
  <inkml:trace contextRef="#ctx0" brushRef="#br0" timeOffset="-143547.09">13739 822 231 0,'2'-6'135'0,"5"-5"2"0,-5-1 2 0,-5 4-4 0,-2 1-14 0,-5 4-26 0,10 1-11 0,0-2-20 0,5 3-9 15,-5-1-16-15,-3 2-6 0,1 0-8 16,1 0-6-16,-1 0-6 15,1 0-1-15,-5 16 2 16,-11 50 0-16,17-24-5 16,3 1-1-16,-3 3-4 15,-6-7 0-15,3-2 1 16,-1 1-2-16,1-7 0 16,6 1 0-16,-6-8-1 15,3-2 0-15,0-5-1 16,-1-2 2-16,3-8-1 15,0 4 1-15,4-6 0 16,-6 0-1-16,0-3 2 16,-2-4-13-16,-1 2-94 15,3-2-101-15</inkml:trace>
  <inkml:trace contextRef="#ctx0" brushRef="#br0" timeOffset="-143081.37">13747 746 242 0,'3'-6'121'0,"-1"-8"-12"0,7-1 4 0,-7 5 3 0,2-1-7 0,-1 4-21 0,-2-1-7 0,3 3-10 16,-2-1-6-16,-1 2-20 16,-1 4-10-16,0-3-12 15,0 1-5-15,-1 1-6 16,-1-1-2-16,2 2-5 15,-1 0-1-15,-2 0-2 16,0 0 0-16,-21 13 0 16,-34 33 0-16,34-20-1 15,-2 0 0-15,4-1 0 16,-5-7 0-16,7 0 0 0,1 0 0 16,5-3-1-16,4 1 0 15,4-4 0-15,2-7-1 16,4 2-1-16,1 0-1 15,2 3 1-15,3-1-16 16,2 5-148-16</inkml:trace>
  <inkml:trace contextRef="#ctx0" brushRef="#br0" timeOffset="-142443.11">13544 1330 244 0,'1'0'137'0,"2"2"-27"16,-3 0 2-16,0-2-27 0,0 0-5 0,0 0 4 0,0 0 3 0,0 0 4 0,0 0-13 0,0 0-28 15,0 0-11-15,0 0-15 16,0 0-6-16,0 0-9 16,0 0-3-16,0 0-2 15,0 0 2-15,0 0 12 16,0 0 9-16,0 0 11 16,0 0 1-16,0 0-10 15,0 0-9-15,10 0-6 16,9-1 0-16,38 0 3 15,-28-2 1-15,3-5-3 16,2 6-1-16,2-4-1 16,2 2-1-16,2-2 1 15,-4 0-1-15,1 3-1 16,-6 0-3-16,-8 2-2 16,0-2-2-16,-9 3 0 15,0 0-2-15,-5 0 1 16,-6 3-2-16,1-3 0 0,-4 0 0 15,-3 0-11-15,2 0-11 16,0 0-25-16,-1 0-62 16</inkml:trace>
  <inkml:trace contextRef="#ctx0" brushRef="#br0" timeOffset="-135914.28">14879 1234 532 0,'0'-3'213'0,"3"1"-125"0,-3 4-32 0,0-2 1 0,0 0-14 0,0 0-16 0,0 0 7 0,0 0 8 0,0 0 7 16,-2 8 1-16,-2 10-23 15,-20 38-12-15,3-30-9 16,1-2-1-16,-7 4-3 16,-3-3-7-16,2 0-46 15,0-1-109-15</inkml:trace>
  <inkml:trace contextRef="#ctx0" brushRef="#br0" timeOffset="-135431.47">15715 1018 401 0,'1'-3'136'0,"6"0"-74"15,-4-1 25-15,-3 4 41 16,0-3 17-16,0 1-38 16,0 1-18-16,0 0-36 15,7-11-15-15,35-43-20 16,-28 32-8-16,-1 5-7 16,-1-2 0-16,-1 4 0 15,0 3 0-15,-10 3 2 16,0 5 0-16,-3 5-2 15,-11 2-2-15,-6 11-1 16,-6 0 0-16,-6 8-1 16,-2 5 1-16,0 12-1 15,-1 2 0-15,6 5 0 16,0-1 1-16,5-2 0 16,3-3 0-16,7-2 0 15,5-1-1-15,6-7 0 16,5 0 1-16,17-3 3 0,0-3 2 15,15 1 2 1,9-5 0-16,7-9-3 16,6-2-2-16,8-13-72 0,-3-8-147 15</inkml:trace>
  <inkml:trace contextRef="#ctx0" brushRef="#br0" timeOffset="-134975.38">16349 365 566 0,'7'-6'237'0,"11"-3"-108"0,-8-4-16 0,-2 9 4 0,-5 1-9 0,-3-1-46 15,-1 4-17-15,-1 0-28 0,2 0-11 16,-1 0-4-16,-2 0 3 15,0 23 1-15,-53 37 0 16,34-25 0-16,2-1-2 16,2 7-3-16,0 0 1 15,4-5-2-15,5-1 1 16,9-1 0-16,0-2-1 16,9 1 1-16,5-3 0 0,5-1 0 15,4-3 1 1,9-7-5-16,-4-5-51 0,13-8-178 15</inkml:trace>
  <inkml:trace contextRef="#ctx0" brushRef="#br0" timeOffset="-134672.24">16769 353 484 0,'-1'-1'167'0,"-8"2"-119"15,2 2-2-15,5-3 18 16,1 0 17-16,1 0-6 16,-1 0-3-16,-5 14-10 15,-6 41-12-15,12-35-20 0,-4 0-7 16,4 5-10-16,3 4-4 15,-2-1-5-15,1-3 1 16,-4 6-1-16,-3-10 1 16,-3 3-1-16,3 3-4 15,-3-2-85-15</inkml:trace>
  <inkml:trace contextRef="#ctx0" brushRef="#br0" timeOffset="-134265.12">16886 250 337 0,'0'0'163'0,"0"-5"9"15,1 5-101-15,-1 0 14 16,0-3 19-16,0 3-10 16,0 0-15-16,0 0-18 15,13 3-18-15,7 3-24 16,39 26-6-16,-30-2-9 0,3-1-2 16,-1 7 0-16,5 1 0 15,-7-4-1-15,0 4 1 16,-9-2-1-16,-4 1 1 15,-8 1 0-15,-8-2 1 16,-5 2 0-16,-4-4 2 16,-5 3 1-16,-4-7 1 0,-8-3-1 15,-1 0 0-15,-3-7-2 16,1-1-1-16,2-3-14 16,5-2-8-16</inkml:trace>
  <inkml:trace contextRef="#ctx0" brushRef="#br0" timeOffset="-133631.47">17146 1109 457 0,'0'0'186'0,"-1"0"-102"15,-1-5 5-15,-1 4 8 0,2 1-11 0,-1-2-22 0,1-1-13 0,0 2-13 0,1 1-3 0,0-1-2 0,0-1-3 0,0 1-7 16,5 1-4-16,21-6-5 0,40-4-3 15,-30 4 1 1,5 0-1-16,0-2 0 0,3-1-2 16,-7 0-3-16,-3 2-2 15,4 3-1-15,-9 4-2 16,-2-4 0-16,-8 2-1 16,-16 1-29-16,-3-1-44 15</inkml:trace>
  <inkml:trace contextRef="#ctx0" brushRef="#br0" timeOffset="-133231.16">16965 1422 331 0,'3'-4'210'16,"5"0"20"-16,1-2-120 15,1 1-2-15,0 1-21 16,2-4-12-16,2-1-5 16,5 3 3-16,2-2-10 15,5 2-12-15,12 0-10 0,2-1-2 16,6-2-5-16,3 2-1 15,4-2-12-15,-3-2-6 16,4-1-5-16,-7 1-2 16,-4-1-2-16,2 5 0 15,-12 4-2-15,-9 0-1 16,-9 0-1-16,-5 1-1 16,-6-1-12-16,-1 4-14 15,-7-1-67-15,2 0-55 0</inkml:trace>
  <inkml:trace contextRef="#ctx0" brushRef="#br0" timeOffset="-131819.44">12205 1271 197 0,'-2'-3'118'0,"-8"2"20"0,-2-2-8 0,0 1-17 0,0-3 6 0,-4 0-22 0,5 0-12 0,1 2 3 0,-2 0-15 0,5 3-11 0,-2 0-5 0,6 0-10 16,1 0-7-16,0 0-9 15,1-2 3-15,-1 1 6 16,2 1 4-16,0 0 0 16,9 0-7-16,28 0-13 15,52 6-8-15,-8 0-8 16,5 1-2-16,15-2-1 16,0-5 0-16,-3-5 2 15,5 0 0-15,2-3 0 16,-4 3 0-16,-22 3-2 15,-7-4-1-15,-27 0 0 16,-5-3 0-16,-11 5 0 0,-11 1 3 16,-13 3 11-16,-8-1 2 15,-22 1-2-15,-2 0-2 16,-15 0-12-16,-7 3-1 16,-20 1 0-16,-10-1-1 15,-17 6 0-15,-6-1-1 16,7 1 0-16,4 1-1 15,5-4 1-15,2-4-1 16,9 0 1-16,2-1-1 0,20 1 0 16,7 2 0-16,18-2 0 15,10 2 0-15,16-4-2 16,4 1-1-16,15-4-1 16,12 1 0-16,18-4 2 15,11-3 0-15,15 5 2 16,2-3-1-16,0 1 1 15,0 2 1-15,-12 1 1 16,-3-4 0-16,-8 1-1 16,-9 3 1-16,-14 0 0 15,-7 0-1-15,-12 2 1 16,-7-2 2-16,-15 4 1 16,-7 2 1-16,-21 1-1 15,-9 5-1-15,-14-3-1 16,-2 1 0-16,-11 2-1 15,-3-4 0-15,-6-2-1 0,0 2 1 16,12-3-2-16,14 1 1 16,14-1-1-16,15 2 0 15,17-1-1-15,6-2-1 16,8 1-2-16,16-5 1 16,14 0 0-16,9-6 0 15,17 2 2-15,7-1 0 0,9-2 0 16,-1 2 0-16,-3 0 1 15,-8 2-1-15,-8-3-42 16,-6 4-40-16,-8 0-160 16</inkml:trace>
  <inkml:trace contextRef="#ctx0" brushRef="#br0" timeOffset="-131296.38">13145 1039 398 0,'0'0'173'0,"-4"0"-58"0,7 2-28 0,-6-2 3 0,2-2 4 0,1 2-5 15,0 0 0-15,0 0 7 0,0 0-7 0,0 0-24 0,0 0-12 0,0 0-27 16,0 0-6-16,8 11-6 16,11 3 0-16,36 36-2 15,-32-30-2-15,0-1 1 16,1 1-2-16,-1-2 0 16,-1-3 1-16,-2 0-1 15,-4 1-1-15,-1-5-1 16,-3 1-2-16,-2-5 1 15,-1-1-1-15,-1-1 0 16,-3 1 0-16,0 0-8 16,-5-5-11-16,0-1-73 15,-1 0-61-15,-2-1-235 16</inkml:trace>
  <inkml:trace contextRef="#ctx0" brushRef="#br0" timeOffset="-130930.44">13430 1219 462 0,'-1'2'183'15,"-1"-2"-80"-15,-2 4-24 16,3-4 21-16,-1 0 6 16,1 0-16-16,-1 0-6 0,2 0-18 15,-3 0-10-15,-7 14-23 16,-30 53-9-16,10-21-11 15,-5 11-2-15,-4 8-1 16,1-3 2-16,10-6 5 16,-1-7 1-16,9-12 0 15,2-1-2-15,2-5-5 16,7-4-2-16,1-6-2 16,-1 0-1-16,3-11 0 15,0-3-1-15,6-4 0 16,5 1 1-16,-5-4 2 15,0 0 0-15,0-1 6 16,0 1-39-16,0-3-142 16,3-7-150-16</inkml:trace>
  <inkml:trace contextRef="#ctx0" brushRef="#br0" timeOffset="-129629.92">13219 1057 429 0,'0'-2'188'0,"-5"-5"-68"0,3 1-2 0,2 5 10 0,-2-1-2 0,-1 1-21 0,2 0-11 0,-1 1-29 0,1-3-6 0,-1 1-12 0,2 1-3 0,-1-1-10 15,-2 1-5-15,2 0-4 0,1 1-4 0,0-3-3 16,0 1-3-16,0 1-7 15,0 1-4-15,0 0-2 0,16 6-2 16,40 25 1-16,-38-14 0 16,7 5 0-16,-1 0-1 15,2 1 1-15,-1-2 0 16,-1 2 1-16,-1-7-1 16,-4-2 1-16,-2 1-1 15,-3-7 2-15,-4 1 0 16,-5-5-1-16,-1-2 2 15,-4-2 2-15,0 0 1 16,-3 0 2-16,2-2 0 16,-1 2-1-16,-8-4-2 0,-13-5 1 15,-41-18-1-15,30 11 0 16,-4-8 0-16,-1 1 0 16,-4-3-2-16,8 4 0 15,-2 1-1-15,8-1-1 16,3 6 0-16,6 2 0 15,4-2-1-15,6 3 1 16,3 3-1-16,2-4 1 16,1 5 0-16,4 5 1 15,3 2-1-15,-3-1-1 16,0 2-1-16,0 0-2 16,0 1-1-16,1 0 0 15,18 5 0-15,37 27 1 16,-31-12 1-16,4 5 1 15,-4-4 0-15,3 4 0 0,-2-2 0 16,-2 1 0-16,-1-5 1 16,-3 1 0-16,-2-3 0 15,-1-2-1-15,-7-4 1 16,-4-4 1-16,-2-4 0 16,-4-3 4-16,0 0 0 15,0-1-1-15,-2-1 1 16,0 1-3-16,0-1-2 0,-11-9 1 15,-44-39-1-15,28 31 1 16,-3-1-1-16,9 1 1 16,3 2-1-16,6-3 0 15,4 1 0-15,7 12 0 32,1 2-1-32,-1 3 0 0,2 2 0 0,0-3 0 15,-1 1-3-15,1 1-5 16,1-1-1-16,-3 2 1 15,3 0 2-15,3 8 4 16,0 17 2-16,60 36-1 16,-34-37 1-16,2 4 0 15,-2-7 0-15,3 4 1 16,-4-1-1-16,-2-4 1 16,-1-2 0-16,-5-5-1 15,-4-3 1-15,-9-6 1 16,-1 0 0-16,-6-4 2 0,0 2 1 15,-2-2 1-15,1 0-1 16,-1-2-1-16,2 1-1 16,-4-1-2-16,-10-2-1 15,-42-2-2-15,35 16-1 16,-6 10 1-16,1 8 0 16,-4 12 2-16,-7 5-1 0,1 7 1 15,-2-2-1-15,8-10 1 16,6-4 0-16,1-16 0 15,7-2 0-15,3-7 0 16,3-1 0-16,4-1 0 16,5-3-1-16,1-5 0 15,1 2 0-15,-1-3 4 16,0 0-15-16,0 0-113 16,0 0-88-16</inkml:trace>
  <inkml:trace contextRef="#ctx2" brushRef="#br0">12678 1893 0</inkml:trace>
  <inkml:trace contextRef="#ctx0" brushRef="#br0" timeOffset="-126794.18">18647 841 494 0,'-2'-2'209'0,"-1"-6"-112"0,3 4 7 0,0 4 12 0,0 0-2 0,0 0-16 0,0 0-22 0,0 0-13 0,0 0-27 0,0 0-13 0,0 0-17 0,0 0-2 0,2 11-1 0,1 21 0 0,1 50 0 16,-4-33-1-16,-7 2 1 16,5 0-1-16,1-5 0 15,1-4 0-15,-2-11 1 16,-1 1 0-16,-1-5-1 16,3-7 1-16,1-5 0 15,-3-7 2-15,3-8 6 16,3-1 3-16,-3-1 1 0,0 1-1 15,1-8-5 1,6-15-2-16,13-42 1 0,-18 33 3 16,7-3 1-16,-2-7 1 15,-6-2-2-15,3-1-3 16,-4-7-2-16,2 2 1 16,-2 4 4-16,0 7 2 15,0 8 0-15,-6 13-2 16,-2 8-6-16,-4-1-4 15,-2 8-1-15,4 4-2 16,1 1-1-16,0 6 2 0,-2 4 0 16,-1 0 0-16,-4 2 0 15,4 6 0-15,-10-5 0 16,0 5 1-16,2-1-1 16,0-3 1-16,6-2-1 15,2-2 1-15,8-2-1 16,-2 0 1-16,5-2 0 15,-1 0 0-15,-2 4-1 16,1 0 1-16,2 4-1 16,-5 4 7-16,3 6-119 15,2 6-141-15</inkml:trace>
  <inkml:trace contextRef="#ctx0" brushRef="#br0" timeOffset="-126347.21">18458 1497 578 0,'0'-4'227'0,"0"-1"-104"0,-4 1-30 0,2 3 5 0,2-1-3 0,-1 1-40 0,-2-1 2 0,2 2 4 0,-1-3-8 0,1 2-12 0,1 1-7 0,0 0-10 0,0 0-3 0,0 0-4 15,0 0 0-15,13 0 7 16,47-1 7-16,-27-5 5 15,5 0-1-15,5-1-7 16,4-3-5-16,1-3-3 16,-1 0-1-16,-1 0-4 15,0 1-3-15,-6 4-5 16,1-2-2-16,-7 1-1 16,-11 2-1-16,-8 4 1 15,-7-3 1-15,-8 3 2 0,-1 3-10 16,-14-3-23-16,-3 3-22 15,-8 3-189-15</inkml:trace>
  <inkml:trace contextRef="#ctx0" brushRef="#br0" timeOffset="-124347.1">10314 2168 393 0,'0'-2'165'0,"0"-1"-87"0,0-3 27 0,0 6 21 0,0-1 1 0,0 1-17 0,0-3-22 15,0 2-12-15,0-1-16 16,12-5-6-16,12-7-22 16,32-18-8-16,-27 22-10 15,-2 7-5-15,4 3-6 16,3 0-2-16,-4 9 0 0,2 2 0 15,-2 5-1-15,-4 6 0 16,-9-2 1-16,-1 3-1 16,-14 4 2-16,-2 2-1 15,-10 0 1-15,-8 2 0 16,-3-2-1-16,-10-4 0 16,0-1-1-16,1 1-2 15,5-7-2-15,6-1 0 0,11-8 1 16,2-6 2-16,6-3 1 15,6-6 0-15,15-8-1 16,4-3 0-16,19-5 0 16,7-7 0-16,2-7 1 15,3 2 0-15,-10-7 0 16,-7 5 0-16,-2 8 0 16,-8-3 1-16,-3 11-1 15,-7 2 0-15,-9 9 0 16,-4 5-2-16,-3 8 0 15,-2 5 1-15,-2 9 0 16,-4 4 1-16,2 4 0 16,2 1-1-16,-1-4 1 15,-2 3-1-15,6-1 0 16,2-4 1-16,0-1 0 16,9-2 0-16,2-8 0 0,5 0 1 15,3-6 0-15,1-4-1 16,1 0-16-16,2-6-42 15,2-2-240-15</inkml:trace>
  <inkml:trace contextRef="#ctx0" brushRef="#br0" timeOffset="-123708.24">11321 1648 202 0,'2'-4'150'0,"-2"-2"15"0,7 0-24 0,0-1-38 0,-3-3-20 0,2 1-18 0,0 1-3 0,1 2-7 0,2 2-4 0,-2-1 6 0,2 4 1 0,-8-3-11 0,-1 2-6 0,0 2-24 16,0 0-7-16,0 0-5 15,0 0 0-15,-1 0 1 16,1 6-1-16,-9 15 0 16,-23 40 1-16,16-29-2 15,6-1 1-15,-7 7-3 16,1-1-1-16,6-2 0 16,7-2-1-16,6-3 0 15,6 0 1-15,2-8 0 16,7 4 1-16,-1-8 0 15,4-2-1-15,7-7-34 16,-2-2-63-16</inkml:trace>
  <inkml:trace contextRef="#ctx0" brushRef="#br0" timeOffset="-123230.59">11523 1681 470 0,'4'-1'176'0,"5"-2"-113"15,4 0-1-15,2-1 30 16,0 1 1-16,3-2 0 15,4 3-14-15,-8 0-26 16,2 1-8-16,-3 1-22 16,0 0-11-16,-1 5-8 15,-4 3-2-15,-3 0 0 16,0 1 0-16,-5 5 0 16,0-1 0-16,-1 3-1 15,-3 3 1-15,-1 2-1 16,-2 1 1-16,-4 4 0 15,0-3 0-15,-3 1 0 0,1-1 0 16,6 0-1-16,0-2-1 16,7-4 0-16,4-6 0 15,2-3 2-15,7-7 2 16,1-2 2-16,5-5 1 16,1-4-2-16,3 0-1 15,4-2-3-15,2-4-14 16,1-1-78-16,-1-6-46 15</inkml:trace>
  <inkml:trace contextRef="#ctx0" brushRef="#br0" timeOffset="-122928.24">11983 1555 549 0,'3'0'197'0,"-3"-5"-149"15,0 5-12-15,0 0 19 16,0 0 11-16,0 0 6 16,0 0-8-16,7 6-26 15,2 1-8-15,42 44-20 16,-33-33-2-16,-5 2-5 0,5 6 0 16,-2 6 0-1,-6 0-1-15,-1-4 0 0,-6-2 1 16,-2-3 1-16,1 3 1 15,-8-7 1-15,-3 0 1 16,-7 1 1-16,-4-4-2 16,3 1-13-16,-5 3-29 15</inkml:trace>
  <inkml:trace contextRef="#ctx0" brushRef="#br0" timeOffset="-122418.15">11912 2334 796 0,'0'2'272'0,"-7"-2"-246"0,10 0-5 0,-3 0 13 0,0-2 25 0,0 2 11 0,22-2 10 0,45-4-5 0,-28 3-14 0,14 1-14 0,16 2-19 0,8 0-7 0,16-1-3 0,8 1-1 15,7-9-2-15,4-1-2 16,-1-3 22-16,2-4 1 16,-8 1-1-16,-8 6 0 0,-14-3-26 15,-9 6-4-15,-14 1-1 16,-7-1-2-16,-15 4 0 15,-10 3 0-15,-19-1-1 16,-3 5-4-16,-19-1-18 16,-4-2-8-16,-9 5-107 15,-3-9-82-15</inkml:trace>
  <inkml:trace contextRef="#ctx0" brushRef="#br0" timeOffset="-122047.26">13299 1949 781 0,'-4'0'309'0,"-5"0"-179"0,5 7-67 16,-2 2-21-16,2 4-3 16,8-2-8-16,2 1 18 15,11-1 14-15,3-1 4 16,8-1-6-16,5-1-26 15,4 1-20-15,2 1-5 16,7 3-5-16,-3-1-2 16,3 2 0-16,-3 0-1 15,5 1 0-15,-9-1 0 0,-3 2-1 16,-5-6 0-16,-8 9 0 16,-2 1-1-16,-7 0 1 15,-5 6 0-15,-9 1 3 16,-13-4 1-16,-16 5-7 15,-6-2-5-15,-6-3-11 16,-4 0-8-16,8 1-69 16,-1 1-69-16</inkml:trace>
  <inkml:trace contextRef="#ctx0" brushRef="#br0" timeOffset="-120763.42">14416 2041 310 0,'0'-2'163'0,"-6"-6"20"0,3 2-82 0,3-1 5 0,4 0 9 0,1 2-17 0,-4 0-9 0,-2 2-6 0,1 1-8 16,-2 2-18-16,-1-3-16 15,2 2-27-15,-1 0-6 16,1 1-7-16,0 0 0 16,-15 5-1-16,-40 21 1 15,40-4-1-15,-3 1 0 16,6 4 0-16,3 3 0 16,0 2-1-16,7 0 0 15,-1-2 1-15,5 0-1 0,4 0 0 16,-1 1 1-16,9-4 0 15,-2 0 1-15,2-4-1 16,6-4 1-16,4-3 0 16,-3-8 2-16,5 1 0 15,-1-6 2-15,2-6 0 16,4-1 1-16,0-6 1 16,5-2 0-16,-6 1 6 15,-2-8 2-15,-3 2 7 16,-1-3 11-16,-5 1 4 15,-7-4 2-15,-1 3 3 16,-2-3-8-16,-7-3-4 16,-1 1-4-16,-6 1-9 15,2-5-1-15,-5 2-3 0,2 7-2 16,-2-11-2 0,1 8-1-16,-4 3-3 0,1-3-2 15,-4 10-2-15,1 0-1 16,-5 5 0-16,1 2 0 15,-3 4-1-15,-3 0 0 16,2 2-1-16,-2 0 0 16,2 0-2-16,4 2 1 15,3 6-34-15,2 0-33 16,0 2-112-16,0 2-145 16</inkml:trace>
  <inkml:trace contextRef="#ctx0" brushRef="#br0" timeOffset="-120097.77">15754 2355 628 0,'-2'-6'265'0,"2"-1"-155"0,0-1-1 0,2 3-4 0,2 2-12 0,2-4-18 0,1 1-5 16,1 2-28-16,1-2-11 15,-3 10-15-15,-2 5-5 16,-4 7-8-16,-3 4 1 16,-7 7-1-16,-6 2 0 15,-8 4-1-15,-6 0-1 16,2 2-11-16,0-2-47 15,2-2-188-15</inkml:trace>
  <inkml:trace contextRef="#ctx0" brushRef="#br0" timeOffset="-119574.97">16627 2248 677 0,'5'0'229'15,"7"-1"-220"-15,-9 1 1 0,6 0 17 16,-5-2 47-16,-4 1 19 15,0-1 16-15,0 1-12 16,0 1-45-16,14-10-19 16,41-33-24-16,-35 27-4 15,-1 1-3-15,-9 1 0 16,-4 5-1-16,-4 4 2 16,-4 2-2-16,2 3 0 15,-2 0-1-15,1 0 0 16,-1 0 0-16,-22 13 0 0,-40 51 0 15,33-36-1-15,-4 1 0 16,1 4 1-16,4 0 0 16,2-4-1-16,11 4 1 15,4-2-1-15,9-6 1 16,4 4 0-16,10-9 2 16,6 1 1-16,14-2 4 15,7-5 0-15,11 4 1 16,6-8-1-16,1-5-4 15,-2-3 1-15,9-6-79 16,-7-11-84-16</inkml:trace>
  <inkml:trace contextRef="#ctx0" brushRef="#br0" timeOffset="-119161.43">17355 1634 617 0,'10'0'246'0,"0"-2"-157"0,3 2-19 0,-10 0-6 0,-3 6-7 0,0 6-10 0,-8-2-1 0,-3 8-10 0,-6 0-8 0,-1 3-11 0,5 8-1 0,-1 5-5 0,1 1-2 0,-4-2-3 0,-2 2-2 0,2 3-1 16,3-3 0-16,3 2-1 15,11 4-1-15,6-10 1 16,3 1 0-16,8-3 1 16,2-5 0-16,2-4 1 0,-2-5 0 15,4-15-10-15,-4-3-59 16</inkml:trace>
  <inkml:trace contextRef="#ctx0" brushRef="#br0" timeOffset="-118664.17">17539 1710 518 0,'1'-3'184'0,"4"0"-126"16,3-1 3-16,4 1 32 15,1 3 13-15,1 3-15 16,0-3-3-16,5 4-26 16,1 1-18-16,-1-3-22 15,3 3-7-15,-2 2-8 16,-2-1-1-16,1 8-4 15,-3 3 0-15,-6 3-1 0,0 1 0 16,-6 0 0-16,-4 2 1 16,-7-3 0-16,-1 2 1 15,-4 2 0-15,3-1-1 16,-2 2 1-16,-2-1 0 16,1-5-1-16,2-3-1 15,7-3 0-15,1 0-1 16,6-5 1-16,5 0 0 15,6-4 3-15,4-3 0 16,6-1 0-16,5-5 0 16,3-7-2-16,-3-2 0 0,-1-8-52 15,-3-2-62-15</inkml:trace>
  <inkml:trace contextRef="#ctx0" brushRef="#br0" timeOffset="-118395.15">18022 1651 286 0,'-1'0'213'0,"-4"-1"34"16,3 3-64-16,2-2-83 15,0 0-23-15,0 0-16 16,0 0 3-16,1 5 24 16,5 5 3-16,12 4-18 15,39 34-13-15,-32-30-30 16,0 1-10-16,4 4-10 0,-1 6-4 15,-2-2-3 1,-1-1 0-16,-14-1-1 0,1 0 0 16,-12-1 2-1,-5 3 0-15,-12 2-5 0,-10 4-9 16,-11-3-31-16,-2-1-37 16,-10 2-123-16</inkml:trace>
  <inkml:trace contextRef="#ctx0" brushRef="#br0" timeOffset="-118006.15">18362 2209 599 0,'5'0'273'0,"6"-1"-144"0,0-4-7 0,5 1 8 0,4-6-25 0,2 3-13 0,6-3-2 0,5 4-6 0,-1-1-25 0,3 4-13 0,-1 0-25 0,-2-5-6 0,5 0-9 0,-7 0-2 16,6 0-1-16,-3 3-10 16,-5 2-57-16,-8 3-56 15</inkml:trace>
  <inkml:trace contextRef="#ctx0" brushRef="#br0" timeOffset="-117747.27">18291 2491 516 0,'0'5'251'0,"2"-3"4"16,8 1-153-16,8-3 28 15,4-4 20-15,15-3-8 16,9 0-25-16,11-3-38 16,-3 1-22-16,2-3-35 15,3 2-10-15,5-1-8 16,0-4-2-16,-5 3-18 0,-3-3-28 16,-10 1-118-16,0 2-141 15</inkml:trace>
  <inkml:trace contextRef="#ctx0" brushRef="#br0" timeOffset="-116538.14">19531 2037 85 0,'0'-2'71'0,"0"1"15"0,3 1-20 0,-3-3-26 0,0 3-5 0,0 0 0 0,0 0 17 0,0 0 22 0,0 0 10 0,0 0 6 0,0 0-11 0,0 0-19 0,0 0-8 0,0 0-11 16,0 0-4-16,0 0-12 0,0 0-3 16,0 0 3-16,0 0 7 15,0 0 5-15,0 0-1 16,0 0-3-16,0 0-3 16,0-2 0-16,0 1 12 15,0 0 0-15,0-1-5 16,0 2-7-16,0 0-13 15,0 0-8-15,-3 0-2 16,2 0-3-16,-1 0-1 16,1 0-2-16,-13 9-1 15,-40 31 1-15,37-18 0 16,-2-2-1-16,1 3 1 0,6-2-1 16,2 1 3-16,7 5 2 15,8-1 2-15,3 3 0 16,2 0-3-16,7 1-1 15,-5 2-1-15,7-1-1 16,-1 2 1-16,1-8 1 16,6-2 0-16,0-10 3 15,4-3 3-15,3-7 1 16,-3-3 1-16,1-6-1 16,1-4-1-16,-3-6-2 15,-4-4 29-15,-5-2 16 16,1 4 2-16,-7-8 1 15,3 3-28-15,-3 0-16 16,0-5-3-16,-7 0 0 16,-2-3 0-16,-4 1 4 0,-4-6 0 15,-1 3 0 1,-2 0-2-16,3 1-4 0,-3 8-2 16,-4 5-2-16,3 2-1 15,-9 5-1-15,-4-3 0 16,-2 6-1-16,-2 5 0 15,-11-2 0-15,0 6 0 16,-2 1-1-16,-2 1 0 16,2 9-2-16,1 1-6 15,1 5-57-15,-1 3-57 16</inkml:trace>
  <inkml:trace contextRef="#ctx0" brushRef="#br0" timeOffset="-98998.21">3738 8078 460 0,'0'-1'202'0,"2"-3"-94"0,-2 1-77 0,0 3-13 0,0-2-13 0,0 2 10 0,0-1 35 0,0 1 18 0,-2-3 26 0,1 2-4 16,0-1-30-16,-1 1-17 16,2-1-24-16,-1 2-5 15,-2-3-3-15,0-2 4 16,-3-5 9-16,0-1 3 0,-19-33 2 15,22 37-3 1,-6-2-9-16,2 6-5 0,-2 0-6 16,2 0-3-16,-6 1-3 15,-4-4 0-15,2 9 0 16,-3-3-1-16,-5 4-1 16,0 6 2-1,-2-3-1-15,4 5 1 0,-2 1 3 16,8-6-1-16,-2 6 0 15,5-2-1-15,4 7-2 16,-1 0-1-16,1 2 1 16,-1 1 0-16,6 0 0 15,-3 5 0-15,5 1 0 16,1 2 1-16,0 1 0 16,1-2 0-16,4-1 0 15,-4 2 1-15,0-2-1 16,-1-1 2-16,3 3 0 15,3 1 0-15,-6 0-1 16,2 5 1-16,0-1 0 0,-2 1 0 16,0 4 1-16,5 1 0 15,-7 0 0-15,4 2 0 16,-1 3 0-16,-1 4-1 16,3 1 0-16,-3 3 0 15,1 0 0-15,-1-2 2 16,6 1 12-16,-3-5 2 15,3 3 3-15,1-2-3 0,2-5-11 16,-4 2-2-16,3-8-2 16,0 8 0-16,-1-1 0 15,4 4 0-15,-1 4 0 16,0-1 0-16,6 4-1 16,-5 3 0-16,3 3 1 15,8 1-1-15,-6 2 0 16,7-1-1-16,-3-1 1 15,0-2-1-15,5-4 2 16,-5 2 0-16,1-9 0 16,5 0 2-16,-3-6-2 15,0-9 2-15,5 0-2 16,-4 2-1-16,9 1 0 16,0 2 0-16,12 7-40 15,1 0-48-15</inkml:trace>
  <inkml:trace contextRef="#ctx0" brushRef="#br0" timeOffset="-90431.32">5170 10253 93 0,'0'1'61'0,"3"-1"-4"0,-3 0-10 0,0-1-10 0,0 1 7 0,0-2 25 0,0 2 12 0,0-3 19 0,0 2-2 0,-3-1-17 15,1 1-11-15,2-1-31 16,0 1-15-16,0 1-15 0,0-3-4 16,0 2-5-16,0-1 0 15,0 1-2-15,0-1 0 16,0 2 2-16,0 0 0 16,6 0 3-16,17 2 1 15,39 2 5-15,-30-7 1 16,5 0 2-16,6-7-3 15,5 3-4-15,2-2-1 0,8 1-2 16,2 1 0-16,-2 1-1 16,-1-3 0-16,-1 1 1 15,-7-1-1-15,-4-3 2 16,-5 2 2-16,-10-3 2 16,2 5 0-16,-11-1 0 15,-3 2-1-15,-7 3-1 16,-5-1 0-16,-5 5 34 15,2-3 15-15,-3 2 19 16,0 0 4-16,-1-1-34 16,-1 1-15-16,-2 1-19 15,-20 0-4-15,-43 4-3 16,21 0 1-16,2-4 0 16,-7 0 0-16,-5-3-1 15,6 1 1-15,1 3-1 16,7 0-2-16,5 2 1 15,2 0 0-15,15-3-1 0,6 2 1 16,8-2-1-16,2 0 0 16,2 0-4-16,2 0-2 15,0 0 0-15,0 0 1 16,0 0 3-16,15 4 2 16,61 9 0-16,-30-10 0 15,13 0 0-15,4-2 0 16,-4-1 0-16,-1-1 0 15,-9-6 0-15,-7 2 0 0,-12-2 1 16,1 3-9-16,-5 4-71 16,0 5-111-16</inkml:trace>
  <inkml:trace contextRef="#ctx0" brushRef="#br0" timeOffset="-82895.47">7686 10160 112 0,'1'-2'60'0,"2"-3"-16"0,3 2-23 0,-6 2-18 0,0-1-1 0,0 2-1 0,0-2 0 0,0 0 20 0,0 1 13 0,0-1 21 0,6-1 6 0,2-1-13 16,1 0-13-16,40-15-19 15,-33 15-7-15,-2 1-7 16,8 3 0-16,8 0-2 0,0 0 1 16,6 1-1-16,0 1 1 15,3-1 0 1,5 5-1-16,3-5 0 0,3 1 1 15,3 2-1-15,5-1 1 16,-2 3-1-16,8-2 1 16,4 2-1-16,1-3 1 15,10 2 0-15,-2 1-1 16,-1-1 0-16,-1-1 1 0,-1 0 6 16,1-4 7-16,-3 2 7 15,7-2 2-15,0 0-2 16,3 0-4-16,-1-2-5 15,-2-4 1-15,-4 5 3 16,1-2 10-16,0-1 9 16,-1 1 3-16,9-1-7 15,-4 2-9-15,-1-1-9 16,6 0-1-16,-1 1-1 16,-7-1 0-16,8 0-5 15,-1 3-2-15,-4 0-2 16,5 0 0-16,-4 3 0 15,-2 2 2-15,1-3-1 16,-2 1 0-16,7-2-1 16,5 3-1-16,-2-1 0 0,3 5 0 15,-11-3-1-15,0 1 1 16,0-2 1-16,1-1 5 16,4-7 10-16,2 4 3 15,-6-2 1-15,-1 1-4 16,1 1-10-16,-11-3-2 15,10-3-1-15,0 4 0 16,2-7-1-16,2 5-1 0,-5-2 0 16,0 4-1-16,-7 0 0 15,1 0 1-15,3 2-1 16,3 2 1-16,1 0 0 16,0-2 3-16,-4 0 3 15,1 3 2-15,0 4 3 16,5 2 1-16,9-2 2 15,-2 0 0-15,-1 1-2 16,3 5-1-16,-8 0-6 16,2 0-2-16,8-1-1 15,-8-7 0-15,19 2 8 16,-9-3 5-16,-2-4 11 16,2 0 3-16,-1-4-4 15,1 0-4-15,7-4-10 16,-1 1-4-16,-4 2-4 15,3-4-2-15,3 0-1 0,1 2 0 16,12 0 14-16,-2 0 3 16,-9-1 5-16,6 4-1 15,-5-4-10-15,6 2-3 16,5 1 1-16,-6-2 1 16,4 0 4-16,1 3 3 15,-2-1 1-15,7 0 1 16,-9 2-4-16,-6-1-3 0,5 2-6 15,-3-1 1-15,3 0 0 16,1-1 0-16,-10 4 0 16,-1-4-1-16,5 2-2 15,-2-1 2-15,1-2 4 16,0 3 1-16,-13 2 1 16,2 2-1-16,-4 0-4 15,1-2-3-15,5-2-1 16,-4 0-2-16,-7 1 0 15,-7-1 2-15,2 2 2 16,4-4 2-16,-1 1 1 16,6 2-1-16,-2 1-2 15,-4-3-2-15,-9 0-2 16,2 0-1-16,-1 2-1 16,2 1 1-16,-15 0-1 31,-32 0 1-31,2 0 1 0,89 4 0 0,-13-3-1 0,-3 4-1 15,-36-5 1-15,-4 0-1 16,8-3 0-16,0 1 1 16,-5 2 2-16,-3 2 1 15,-3 1 1-15,-9-3-1 16,0 1-1-16,-4 1-2 16,-2-2 0-16,4-2 0 15,-2 1-1-15,1-2 1 0,-3 3-1 16,1-2 1-16,-5 1 6 15,0-1 1-15,-1 0 6 16,-5-3 3-16,-1 2 0 16,-4-1 0-16,-2-2-5 15,3 1-2-15,-1 0-5 16,2 1-2-16,4-2-3 16,2 2 0-16,9 1 0 15,3 0-1-15,4 0 0 16,-3 2 0-16,2-1 0 15,-5 1 0-15,-2-1 0 16,-2-2 1-16,-2 0 0 16,4-2 0-16,8 3-1 15,1-1 1-15,8 0-1 16,-6 1 0-16,3-5 0 16,-4 4 0-16,-5 3 0 15,0-2 1-15,-4 0-2 0,-4 3 7 16,1-4 3-16,-2 2 0 15,-1 1 5-15,3-1-8 16,-2 2-1-16,-7-3-2 16,-3 6-3-16,0-3 1 15,-4 0-2-15,-3 2-5 16,-7-4-37-16,-4-2-45 16</inkml:trace>
  <inkml:trace contextRef="#ctx0" brushRef="#br0" timeOffset="4846.71">6174 10947 251 0,'-1'-5'135'0,"-5"-2"-28"0,1 4-46 0,4 0-21 0,-2 3 9 0,2-3 44 0,-1 1 24 16,1 1 26-16,-1 0 3 0,2-1-27 0,-3 1-16 0,2 1-33 16,0-3-16-16,-1 0-24 15,1-6-10-15,2-7-13 16,16-32-2-16,1 33 0 15,-5 1 2-15,5 4 0 16,4 3 0-16,-2 2-2 16,5 4-2-16,0 1-2 15,0 1-1-15,1 6 0 16,-5 3-1-16,-2 5 0 16,-5 1 0-16,-3 4 0 15,-4 1 0-15,-6 11 1 16,-2-7 1-16,-15 3 0 15,-6 4 1-15,-5-2 1 16,-2 5-1-16,-1-4 1 16,3 4-1-16,4-6 0 0,1-1-1 15,11-9 0-15,2-7 0 16,3-5 3-16,8-7 3 16,11-7 0-16,5-8 1 15,12-6-2-15,9-7-4 16,2-2 1-16,0-2-1 15,-2-2 0-15,-7 2-1 16,-5 5 0-16,-1 1 0 16,-6 9-1-16,-5 2 1 15,-10 4-1-15,1 4 2 0,-6-2-2 16,3 3-2-16,-3 8-2 16,0-2 0-16,-2 0 1 15,1 6 1-15,-8 15 2 16,-16 32 0-16,22-28 0 15,3-4-1-15,3-2 0 16,5 0 1-16,4-3 0 16,1-1 0-16,2 1-7 15,11-6-15-15,7-1-63 16,5 0-48-16,4-8-166 16</inkml:trace>
  <inkml:trace contextRef="#ctx0" brushRef="#br0" timeOffset="5418.14">6898 10319 668 0,'-2'-7'284'0,"-2"-4"-145"0,2 11-93 0,2 2-43 0,2 2-3 0,-2-4 0 0,0 0 3 0,-2-3 52 0,1 2 23 0,-1 1 31 0,2 0 7 16,-7 4-45-16,-10 1-21 16,-42 51-30-16,37-30-11 15,-1 4-6-15,2 7-1 16,5-1-2-16,3 0 1 16,6-3-1-16,4 0 1 15,3-4-1-15,4-2-3 0,9-1-20 16,0-4-22-16,13-2-87 15,1-3-77-15</inkml:trace>
  <inkml:trace contextRef="#ctx0" brushRef="#br0" timeOffset="5734.84">7040 10421 1248 0,'0'0'425'0,"7"0"-409"16,2 1-25-16,-6 6-17 15,7-4 0-15,-2 2 8 0,-6-2 7 16,6 2 15-16,-2 5 3 15,-1 5 2-15,-1 1 1 16,6 5-6-16,-6 2-1 16,3-1-3-16,1 2-4 15,-3-1-47-15,4-3-35 16,-5-1-105-16,12 1-83 16</inkml:trace>
  <inkml:trace contextRef="#ctx0" brushRef="#br0" timeOffset="6052.33">7243 10379 1017 0,'1'-3'409'0,"1"0"-248"15,6-2-124-15,5 3-64 16,6 2-13-16,1 4-3 16,-1 4 10-16,0 0 28 15,-5 5 12-15,5 0 14 0,-6-1 1 16,1 6-4-16,2 0-3 16,-3 5-10-16,-3 4-2 15,-6 2-2-15,-1 3 0 16,-10 1-5-16,-9 3-12 15,-7 5-47-15,-4 7-35 16,-4 2-123-16,1 5-92 16</inkml:trace>
  <inkml:trace contextRef="#ctx0" brushRef="#br0" timeOffset="6369.43">7470 11137 1293 0,'0'-1'450'0,"0"1"-414"15,4 0-49-15,-4 0-45 16,0 0-9-16,0 0 10 15,0 0 18-15,0 0 62 0,0 0 20 16,-1 0 10 0,0 0-4-16,-1 0-28 0,-5 6-11 15,-5 8-28-15,-42 41-20 16,38-39-44-16,3-1-26 16,3 4-53-16,3-3-35 15</inkml:trace>
  <inkml:trace contextRef="#ctx0" brushRef="#br0" timeOffset="7118.26">7907 10991 1151 0,'-1'-5'450'0,"0"0"-261"0,5 0-194 0,-4 5-19 0,0-3-17 0,7 2-1 0,13-3 21 0,38-5 17 0,-40 2 28 0,-2 2 6 16,-1 0-2-16,-2-2-8 15,4 9-15-15,2 1-5 0,-1 9-2 16,-3 4-1-16,-5 2 1 16,-3 7 0-16,-8-1 1 15,-7 1 1-15,-9 5-1 16,-6-1 1-16,-3 10 0 16,-3 5-3-16,-2-6-5 15,3-1 0-15,10-11 0 16,2-5 4-16,12-12 4 15,4-6 3-15,8-13-1 16,11-10-1-16,14-15-5 16,6-9-4-16,11-5-2 15,-2-3 2-15,1-3 5 16,-1 3 3-16,-7 4 0 16,-7 6 0-16,-9 4 0 15,-2 11 0-15,-7 14-2 16,-3 6-4-16,-3 13-2 15,-12 4-1-15,-1 14 1 0,-4 11 2 16,-3-1 3-16,3 8 1 16,4-2 1-16,3-2 0 15,0-4 1-15,7-2-1 16,6-8-28-16,4 2-52 16,11-9-129-16,0-5-178 15</inkml:trace>
  <inkml:trace contextRef="#ctx0" brushRef="#br0" timeOffset="7535.17">8807 10347 1170 0,'-2'-2'460'0,"-5"-7"-307"0,3 9-170 0,-1 0-112 0,5 6-25 0,0-6 9 0,0 0 37 0,0 0 139 0,0 0 55 0,0 0 43 0,0 0 2 0,0 0-66 0,0 0-31 16,0 3-30-16,5 15-1 15,9 41-2-15,-15-37 0 16,1 2 0-16,-8 1 0 16,0-1 0-16,3 4 0 15,-8-2 0-15,11 4-1 16,0-2 1-16,4 3 0 16,9-1 0-16,6 2 0 15,8-4 0-15,-1 0 0 0,4-2-16 16,-8-9-33-1,4-1-120-15,-2-2-143 0</inkml:trace>
  <inkml:trace contextRef="#ctx0" brushRef="#br0" timeOffset="8151.04">9031 10448 1192 0,'-3'-6'464'16,"3"-2"-312"-16,0 6-151 16,10 2-118-16,3-1-34 15,2-1-4-15,-1-5 35 16,-5 0 149-16,-1 3 54 15,-1-3 40-15,6 2-4 16,5 5-64-16,2 6-23 16,1 0-25-16,4 0-5 0,-1-2-2 15,2-4 0 1,-4 0 0-16,-1 0 0 16,-8 0 0-16,-3 0 1 0,-3 0-1 15,-4 0 0-15,-1 3-3 16,-2-3-1-16,-2 0 1 15,1 0-1-15,-1 3 1 16,-6 12 0-16,-30 34 0 16,21-34 1-16,9-4 2 15,-4-1 0-15,9 6 0 16,-1-4 0-16,0 4 0 16,8-1 0-16,3-2 0 15,6 0 1-15,9 0 0 16,-4-6 0-16,2-1-1 15,-1 3 0-15,0-3 0 16,-3 1 0-16,2 7-1 16,-5-7-1-16,-1 6-8 15,5 0-8-15,-11-1-21 16,7 1-10-16,-9-3-15 0,-8 3-3 16,2 1 6-16,-12 5-9 15,-5-3-6-15,-2-3-12 16,-8-5-52-16,0-2-24 15</inkml:trace>
  <inkml:trace contextRef="#ctx0" brushRef="#br0" timeOffset="8418.52">9520 10450 909 0,'3'0'395'0,"7"4"-176"0,3 5-162 0,9-1-55 16,-7 8 0-16,1 3-2 0,3-1 0 0,-2 7 0 0,-7 1 0 0,2 3 0 0,-5-1 1 0,-6 1 0 0,7 6 1 0,-14 6 0 0,-6 5-13 15,-6 15-84-15,-11-8-61 16</inkml:trace>
  <inkml:trace contextRef="#ctx0" brushRef="#br0" timeOffset="8798.09">9522 11404 1276 0,'0'-3'426'0,"0"1"-467"15,-2-1-63-15,2 3-34 16,0 0 5-16,0 0 108 16,-3 0 90-16,3 0 96 15,0 0 19-15,0 0-41 16,0-1-46-16,-1 1-66 16,-1 0-21-16,1 0-21 15,1 0-4-15,-2 0-3 0,0 0-5 16,-1 4-17-16,-10 19-22 15,-29 48-64-15,5-40-30 16,-1 5-111-16</inkml:trace>
  <inkml:trace contextRef="#ctx0" brushRef="#br0" timeOffset="9560.29">10038 11130 1290 0,'4'-4'448'0,"11"-5"-409"0,5-1-65 0,9-3-65 0,1 3-11 0,6-3 15 0,-6 2 30 0,5 5 89 0,-7 0 26 0,0 6 12 0,-2 0-13 0,-5 5-36 0,-1 3-11 0,-5 5-11 0,-7 9-2 16,-8 5-3-16,-13 5-1 0,-13 2-7 15,-5 1 0 1,-7 2 1-16,1 3 4 0,8-2 7 15,-1-5 2-15,6-9 1 16,11-2 1-16,1-15 0 16,12-2 2-16,4-14 1 15,5-10 0-15,11-11-1 16,7-5-2-16,11-6-1 16,5-7 0-16,2-1 1 15,1 5-1-15,-6 2 1 16,-3 9-1-16,-11 6-1 15,-6 6 0-15,-8 8-1 16,-6 8-1-16,-3 5-1 16,1 0 0-16,-6 0-1 0,0 0 1 15,-1 15 1-15,-10 52 1 16,0-36 0-16,3 5 0 16,5-5 1-16,3-3 1 15,10 0 3-15,9-5 1 16,12-3-1-16,6-4 0 15,9-6-7-15,-3-3-29 16,3-11-114-16,-2-9-233 16</inkml:trace>
  <inkml:trace contextRef="#ctx0" brushRef="#br0" timeOffset="9918.26">10805 10350 1368 0,'1'0'501'0,"1"-3"-434"0,3 6-123 0,-5-3-101 0,0 0-12 16,0 6 45-16,0 8 38 0,-2 38 112 0,-6-33 28 0,1 4 26 0,3 3 3 0,-5 6-33 0,-1 2-14 0,6 9-23 0,-1 0-7 16,13 5-3-16,-5-1-1 15,7-3 0-15,13 2-1 16,-8-13-3-16,14-2-3 15,0-12-33-15,-3-10-36 16,11-8-159-16</inkml:trace>
  <inkml:trace contextRef="#ctx0" brushRef="#br0" timeOffset="10368.4">11114 10421 1202 0,'0'0'474'0,"0"0"-306"16,0-3-122-16,0 3-59 16,0 0-7-16,0 0-1 15,0 0 2-15,0 0 13 16,0 3 5-16,7 18 1 15,6 46 1-15,-16-36 0 0,2 2 1 16,-8 2-2-16,5-5 0 16,1-1 0-16,3-3-1 15,2-7-2-15,3-8-1 16,5-8-10-16,2-5-21 16,8-8-44-16,-1-4-5 15,-1-10 12-15,3-2 19 16,-4-6 53-16,1 0 5 15,1 8 5-15,-9 7 1 0,5 7-6 16,-12 4-2-16,-1 7-4 16,8 6-1-16,-4 18 0 15,0-2 0-15,-9 14 2 16,2 2-1-16,-1 6-34 16,4 1-71-16</inkml:trace>
  <inkml:trace contextRef="#ctx0" brushRef="#br0" timeOffset="10632.8">11387 10491 1243 0,'9'0'433'0,"10"9"-383"0,-2-2-43 0,7 10-7 0,-1 2 1 0,0-3 0 0,2 6 0 0,-8-4 1 0,-1 1-1 0,-3 10 1 0,-7-5-1 0,-1 9-1 0,-6 5 0 0,-9 2-20 0,-9 5-33 15,-12 9-93-15,-2 8-64 16</inkml:trace>
  <inkml:trace contextRef="#ctx0" brushRef="#br0" timeOffset="10960.25">11579 11349 1225 0,'3'3'479'15,"-1"-3"-280"-15,6 4-249 16,-8-4-48-16,0 0-15 16,0 0 8-16,4 6 76 15,3 7 57-15,25 36 36 0,-28-33 7 16,-2-1-25-16,-2 0-17 15,-2 3-22-15,-4-3-3 16,-5 1-26-16,-1 0-17 16,-14 1-41-16,-1 0-41 0,-7 3-135 15,-1-3-128 1</inkml:trace>
  <inkml:trace contextRef="#ctx0" brushRef="#br0" timeOffset="11589.08">12158 10988 1215 0,'5'-2'486'0,"8"4"-299"16,5 1-197-16,5 1-127 15,2 0-16-15,-6-4 23 0,-5-1 66 16,-1-2 171-16,1-1 40 16,-4-1 12-16,0 4-40 15,-1-3-84-15,0 8-22 16,-2 7-18-16,-1 4-9 15,-6 8-7-15,-8 0-1 16,-7 6 2-16,-3 2 7 16,-3 8 10-16,-1 0 2 15,-4-3 1-15,2 0 0 0,4-7 0 16,7-9 0-16,8-3 2 16,4-10 0-16,7-11 0 15,8-8 2-15,12-15-3 16,7-10-1-16,2-11-2 15,6-1 0-15,0-7 2 16,-2 0 1-16,-1 0 0 16,-2 3 0-16,-8 11-1 15,-2 6 0-15,-15 16-2 16,-2 7-3-16,-8 10-4 16,6 12-1-16,-4 14 1 15,-3 3 3-15,-3 12 4 16,-4 0 1-16,4 6 0 15,2-2 1-15,1-2 0 16,3 1 0-16,1-12 0 16,0 1-3-16,6-6-41 0,-5-9-28 15,5-8-98-15,6-7-107 16</inkml:trace>
  <inkml:trace contextRef="#ctx0" brushRef="#br0" timeOffset="12072.28">12891 10329 1365 0,'4'-10'496'0,"6"-6"-385"0,0 3-213 0,3 6-44 0,-3-5-63 0,-1 1 17 0,-3 5 152 0,-1-3 78 0,-2 8 112 0,-1-5 8 0,1 6-64 0,-3 0-44 0,-3 0-48 16,1 0-6-16,1 0-3 15,-1 3 3-15,-8 10 4 16,-30 37 0-16,24-34 0 0,0 6 0 15,2 2 0-15,-5 2 0 16,1-1 0-16,-3 0 1 16,0 0-1-16,2 1 1 15,5 3-1-15,-4-2 0 16,4 2 0-16,1 1 0 16,3-4 1-16,0 0-1 15,10-2 1-15,0-4 1 0,9 2-1 16,-1-3 1-1,-2-2-1-15,7 2 0 0,0-4-3 16,7 1-13-16,6-3-99 16,0-4-66-16</inkml:trace>
  <inkml:trace contextRef="#ctx0" brushRef="#br0" timeOffset="12590.29">13155 10383 1193 0,'5'-5'442'0,"-2"-8"-361"0,-1 0-125 0,6 6-113 0,-8-8-10 0,0 12 40 0,4-1 73 0,-4 3 132 0,0 1 14 0,0 0-11 0,0 0-34 0,-1 0-44 0,-2 17-1 16,-13 48-1-16,-1-34 0 16,4 1 0-16,-3 2 0 0,1 4 0 15,8 1 1-15,-3 1 0 16,4-1-1-16,8 1 1 15,-2-4 0-15,7-4 0 16,-1-8 0-16,2-5 2 16,4-5 0-16,-3-9 1 15,11 2-1-15,1-16 0 16,-2-4-1-16,5-3-1 16,-2-5-1-16,5-2-1 15,2-2-2-15,-3 1-3 16,-4-1 0-16,-11 4 0 15,-4 4-3-15,-8 5-4 16,-8 2-5-16,-9 1-17 16,-7 8-3-16,-1 1-17 15,-1 6-16-15,0 9-66 16,1 3-81-16</inkml:trace>
  <inkml:trace contextRef="#ctx0" brushRef="#br0" timeOffset="12918.18">13489 10392 1350 0,'0'0'479'0,"0"0"-422"0,4 0-84 0,-4 0-38 0,0 0 1 0,0 0 21 0,0 0 30 0,0 0 36 0,12 7 4 0,1 0 3 0,39 45-7 0,-35-22-11 16,-1-2-4-16,-3 11-5 16,-7 5-2-16,-6 4 0 15,-5 5-1-15,-9 3 0 16,-2 3 1-16,-20-1-16 15,-7-2-15-15,-19 6-92 16,-8 1-37-16</inkml:trace>
  <inkml:trace contextRef="#ctx0" brushRef="#br0" timeOffset="15488.07">13521 11288 719 0,'-3'-2'276'16,"0"-1"-201"-16,0-3-31 0,3 6-22 0,0-3 1 0,0 2 21 0,0-1 19 0,0 1 19 0,0-1-7 0,0 1-25 0,9-3-18 16,18-6-12-16,41-35 0 15,-28 33 4-15,5 4 0 16,1 3-2-16,5-7-2 16,11 4 6-16,3-5 1 15,7 3-3-15,7-1-1 16,2 2-14-16,-1 2-4 0,-14 1-3 15,-1 6 0-15,-13-4-2 16,-2 1 1-16,-7 3-1 16,-4-1-1-16,-6 1-17 15,-10 0-19-15,-8 0-77 16,-7 0-47-16,-6-6-178 16</inkml:trace>
  <inkml:trace contextRef="#ctx0" brushRef="#br0" timeOffset="15968.01">14698 10896 1294 0,'0'-3'498'15,"-5"-4"-349"-15,4 4-136 16,-1 3-66-16,1 0-5 16,1 0 10-16,0 0 15 15,0 0 44-15,0 0 5 16,0 0 5-16,0 0 0 0,0 1-13 16,9 15-3-16,55 37-2 15,-33-37 1-15,5-4-2 16,2 2 0-16,3-5 2 15,-3-5-1-15,1 6 0 16,-6-6 0-16,-4 1-2 16,1 3-1-16,-5-1 0 15,-4 5-2-15,-3 5-1 16,-7 2 0-16,-4 8 0 16,-7 2 1-16,-8 4 0 15,-2 0 1-15,-10 0 1 16,-5-1 0-16,4-2 1 15,-4-2 1-15,6-4 0 16,-1-1-1-16,-1-4-1 16,8-1 2-16,1 1-23 15,2-6-25-15,6-1-112 16,-11-5-118-16</inkml:trace>
  <inkml:trace contextRef="#ctx0" brushRef="#br0" timeOffset="16771.73">16074 10733 1352 0,'2'0'474'0,"4"0"-441"0,1 7-96 0,-6 6-57 0,3 5 6 0,2 3 45 16,4 2 29-16,-3 3 65 0,1 3 7 0,-4 5 5 0,5 5-8 0,1 3-19 0,-3-9-5 0,-3 0-3 0,-5-8-1 15,1-7 1-15,7 2-1 16,-7-8 0-16,1-2 1 0,-1-6 0 16,-8 1 0-16,8-5 0 15,0-3-5-15,0 1-7 16,0 1-2-16,0-1 1 16,1-18 5-16,8-46 7 15,-9 33 0-15,1-6 8 16,1-8 0-16,-2-9 3 15,3-3 1-15,-3 1-6 16,-3 3 0-16,-2 16 7 16,1 11 10-16,1 10 13 15,-4 8 0-15,11 9-8 16,-5-2-13-16,-6 2-13 16,5 1-3-16,-1 0 0 15,2 0 0-15,-3 0 0 16,-12 4 0-16,-32 12 0 15,37-11 1-15,-6 3-1 16,5-1 0-16,-7 6 0 0,1 0 0 16,0 10 0-1,0-3 1-15,0 3-1 0,4 0 0 16,-2 0 0-16,5 1 0 16,1-2 0-16,1 4 0 15,-1-6 5-15,1 0-19 16,1-1-71-16,0 1-79 15</inkml:trace>
  <inkml:trace contextRef="#ctx0" brushRef="#br0" timeOffset="17254.6">15945 11385 429 0,'0'0'260'0,"0"-3"-39"0,0 3-58 0,0-1-92 16,0 1-19-16,0-3 0 0,0 1 1 0,0 1 14 0,0-1 7 0,0 1 1 0,0 0-1 0,10-2-13 0,9-6-13 0,44-33-25 0,-29 39-9 0,4-1-9 15,1 4-2 1,5-3-2-16,1 2 1 0,7-4-1 16,4 3 1-16,-6 0 0 15,3 2 1-15,-7 2-1 16,-7-2 0-16,-7-3-1 16,-8 3-1-16,-9-5-22 15,-7 5-75-15</inkml:trace>
  <inkml:trace contextRef="#ctx0" brushRef="#br0" timeOffset="19423.2">17632 10733 889 0,'0'-1'398'15,"0"-4"-165"-15,0 5-170 0,0-1-72 0,0 1-2 0,0-2 2 0,0 1 4 0,0 0 9 0,8-5 7 0,6-3 16 0,38-24 5 16,-35 24 0-16,6 1-6 15,4 6-16-15,4 0-6 16,0 6-4-16,2 4-3 16,-13 11 0-16,1 0 0 15,-10 5 0-15,-4 4 1 16,2 5 0-16,-2 0 1 16,-13 1 0-16,3 2-1 15,-14 2 1-15,-4-5 0 0,-2 1 1 16,-5-6 0-1,5-1 0-15,0-4 0 0,9-11 1 16,4 1 0-16,8-12 6 16,2-2 0-16,12-8 0 15,8-7-1-15,16-10-6 16,-6-3 0 0,-13 15-1-16,-2 1-2 15,50-55 1-15,-2-2 1 0,-7-2 0 16,-22 30 0-16,-9 8 0 15,-2 6 0-15,-7 15-1 16,-2 1-2-16,-5 12-2 16,-1 4 0-16,-6 13-1 15,1 2 1-15,1 14 2 16,-4 1 1-16,-4 7 0 16,1-2 1-16,3-6 1 15,0 1-1-15,4-9 2 16,5-2 0-16,1-7-4 0,4-2-10 15,1-10-70-15,6-2-46 16,2-4-179-16</inkml:trace>
  <inkml:trace contextRef="#ctx0" brushRef="#br0" timeOffset="19868.41">18651 10286 544 0,'0'-2'258'0,"-2"2"-70"0,-2 0-157 0,3 0-37 0,-1 0-1 0,1 0 7 0,1 0 12 15,-2 0 43-15,-1 0 6 0,2 0 15 0,-2 4-9 0,-4 15-32 0,-15 42-8 0,21-27-11 0,-11 1-5 16,12 5-8-16,3 3-1 16,0-1-1-16,9-5 0 15,3 1-12-15,-4-7-9 0,9-3-32 16,0-5-21-16,-3-10-21 16,9-5-13-16,-4-11-94 15</inkml:trace>
  <inkml:trace contextRef="#ctx0" brushRef="#br0" timeOffset="20285.12">18895 10383 1010 0,'0'-1'414'0,"2"-2"-238"15,5 2-128-15,-7 1-61 16,0 0-9-16,0 0-3 0,10 1 1 16,2 2 11-16,34 10 10 15,-35-12 5-15,-1 1 0 16,5 2-2-16,-5 2 0 16,-3 0-1-16,-3 5-1 15,-2 4 0-15,-4-4 0 16,-8 6 0-16,-1 1 0 15,-8 2 0-15,-4-2 0 0,1 4 1 16,2-2 0-16,6 3 1 16,7-4 0-16,2-3 1 15,5-3 1-15,6-8 2 16,6 1 1-16,9-4 0 16,8-2-1-16,11-3-1 15,2-4-5-15,7-5-62 16,3-7-48-16,-4 2-125 15,3-2-73-15</inkml:trace>
  <inkml:trace contextRef="#ctx0" brushRef="#br0" timeOffset="20534.79">19338 10345 912 0,'0'0'395'0,"0"0"-138"16,0 1-242-16,0-1-14 16,0 0 0-16,0 0 1 15,0 0 6-15,0 0 2 16,21 3 1-16,36 42-1 16,-31-34-7-16,-3 2-1 15,0 4-2-15,-4 3 0 16,-6 5-5-16,-3 4-13 15,-9 7-64-15,-4 4-57 16</inkml:trace>
  <inkml:trace contextRef="#ctx0" brushRef="#br0" timeOffset="20855.93">19507 11110 1404 0,'10'0'481'0,"17"2"-449"16,2 6-63-16,-6 4-62 15,-4 1-19-15,-11-6 7 16,-2-4 21-16,-12 2 81 15,2 6 24-15,-15 1 12 16,-4 7 3-16,-1 1-20 0,-14 3-6 16,1 9-32-16,-5 0-26 15,-5 11-95-15,1 4-105 16</inkml:trace>
  <inkml:trace contextRef="#ctx0" brushRef="#br0" timeOffset="21484.4">19971 10979 1353 0,'5'-1'465'0,"-4"-1"-451"16,5-2-84-16,-6 3-66 15,0-1 2-15,0 1 53 16,9-1 52-16,5-6 107 16,42-24 26-16,-42 19 3 0,5 1-23 15,4 8-50-15,-3 4-20 16,2 10-16-16,-2 2-8 15,-6 4-14-15,-2 1-6 16,-5 4-4-16,-4 4 5 16,-3 1 13-16,-3-2 7 15,-7 2 3-15,0-1-12 16,-9-1-9-16,1 3-5 0,-1-4-6 16,0-2 12-16,6-7 10 15,7-5 8-15,6-9 14 16,3-5 4-16,13-12 1 15,3-5-2-15,11-9-6 16,6-7-1-16,3-6 0 16,3-2-2-16,1-8 0 15,-1 4 0-15,-7 4 0 16,-1 4 0-16,-11 12 0 16,-8 9-1-16,-5 13-8 15,-1 7-5-15,-7 12-1 16,-2 5 1-16,-11 10 8 15,1 9 4-15,-7 1 1 16,4 7 1-16,-4-1 0 16,7-4 0-16,1 1 0 15,5-7 0-15,8-5 1 0,-2-2 0 16,13-8 0-16,4-1-21 16,4-6-117-16</inkml:trace>
  <inkml:trace contextRef="#ctx0" brushRef="#br0" timeOffset="22246.35">20754 10406 974 0,'0'-4'373'0,"4"-6"-276"0,-2 3-117 16,5 0-49-16,-3-1 8 0,-2-2 69 0,4 5 43 0,-4-1 67 0,3 2 13 0,-2-1-30 0,-3 4-28 0,0-1-50 0,0 1-13 0,0 1-10 15,0-3-3-15,0 3-4 16,0 0 0-16,-2 3 1 15,-2 21 4-15,-15 41 2 0,5-32-1 16,-1 5 1 0,4 1 0-16,8 4 0 0,-3-2 0 15,12 1 0-15,3 0-10 16,6-5-12-16,8-4-8 16,0-8-29-16,5-5-32 15,5-16-133-15</inkml:trace>
  <inkml:trace contextRef="#ctx0" brushRef="#br0" timeOffset="22638.26">21124 10369 1269 0,'-3'-4'469'0,"3"5"-349"16,-3 6-102-16,2-7-26 16,-1 0-1-16,2 2 2 15,0 11 0-15,2-3 6 16,23 40 1-16,-9-37 1 16,3 6 0-16,4 1 0 15,1 0-1-15,-2 3 0 0,-3-1 0 16,-8-2 0-1,-2 3-1-15,-6-3-1 0,-2-1-1 16,-9-1-2 0,-3-2-3-16,-13 2-4 0,-9-3-5 15,-7-2-23-15,-2 0-18 16,5-8-60-16,2 0-31 16,8-9-43-16,-2-2-10 15,4-10-6-15,5-2-15 16</inkml:trace>
  <inkml:trace contextRef="#ctx0" brushRef="#br0" timeOffset="22827.97">21250 10313 813 0,'8'-4'351'0,"10"-5"-178"16,1-3-100-16,1 7-60 15,3-1-13-15,-1-1-33 16,-6 1-29-16,-4 2-84 16,-3-2-75-16</inkml:trace>
  <inkml:trace contextRef="#ctx0" brushRef="#br0" timeOffset="23218.36">21598 10244 492 0,'0'-2'274'0,"0"1"-31"16,0 1-164-16,-1 0-79 15,0 0-1-15,1 0-1 16,-2 4 16-16,2 6 49 16,2 5 22-16,18 29 26 15,-12-32-9-15,5-1-43 16,3 7-21-16,1-7-23 15,2 5-7-15,0 1-6 16,-5 5-2-16,-4 2-12 16,-4 2-10-16,-7 6-35 15,-14-2-25-15,-2 9-107 0,-13 4-181 16</inkml:trace>
  <inkml:trace contextRef="#ctx0" brushRef="#br0" timeOffset="23601.41">21573 11241 899 0,'5'-1'329'0,"-2"-2"-261"0,-3 1-83 0,0 2-61 0,0 0-3 0,0 0 20 0,0 0 32 0,0 0 79 0,0 0 18 0,0 2 3 0,7 14-20 0,9 38-44 0,-30-32-13 16,1 1-42-16,-6 0-19 15,-14 1-60-15,0-5-43 16,-9 3-105-16</inkml:trace>
  <inkml:trace contextRef="#ctx0" brushRef="#br0" timeOffset="24221.17">21985 10873 1181 0,'12'0'418'16,"5"0"-329"-16,8 5-211 15,-4 0-59-15,-1 0-2 16,-2-2 44-16,-4-1 168 16,-4 1 82-16,-1-3 37 15,1 0-19-15,-9 1-88 16,6 3-28-16,-11 11-14 0,-3-1-3 15,0 6-1-15,-10 2-1 16,-8 7 2-16,2 2 1 16,-6 4-4-16,2 2-2 15,7-2 0-15,1-1-1 16,10-8 7-16,2-7 4 16,10-13 5-16,6-5 1 15,7-11 1-15,11-9-1 0,5-8-3 16,6-6 0-1,6-7-2-15,-3-1 1 0,1-3 5 16,-7-7 4-16,-4 1 6 16,5 3 0-16,-7 2-2 15,0 12-3-15,-9 14-6 16,-12 3-2-16,3 11-6 16,-7 5-2-16,0 7-2 15,-4 7 1-15,-1 11 1 16,-8 1 1-16,-1 8 1 15,-3 1 1-15,3 2 0 16,6-2 0-16,-1-4 0 16,5-2 1-16,0-9-11 15,5 2-16-15,0-8-78 16,6-5-46-16</inkml:trace>
  <inkml:trace contextRef="#ctx0" brushRef="#br0" timeOffset="24622.29">22669 10189 974 0,'0'-1'417'0,"4"-2"-258"0,0 6-212 0,-4-3-106 0,-2 0-6 0,0 0 65 0,1 1 57 0,-2 6 98 0,1 5 28 0,-3-2 27 0,-21 43-13 0,16-25-42 0,-3-1-17 0,-2 6-22 15,1 3-8-15,-2-2-4 16,3 4-1-16,3-4 0 16,4 5-1-16,9 2 0 15,2-4 1-15,3 3-2 16,2-4 0-16,-1-3-33 16,1-1-21-16,3-10-41 0,3-7-24 15,4-10-132-15</inkml:trace>
  <inkml:trace contextRef="#ctx0" brushRef="#br0" timeOffset="25118.26">22823 10294 1142 0,'5'0'471'0,"-2"-10"-265"16,0 6-168-16,6 4-123 15,-6-9-17-15,4 8-12 16,4-9 17-16,-6-6 85 16,12 6 26-16,5-2 35 15,6 4 5-15,5-1-19 16,-1 2-10-16,-2 4-17 15,-5 0-5-15,2 3-3 16,-7 0 0-16,-4 0 0 16,-6 0 0-16,-6 0 0 0,2 7-2 15,-1 3 0-15,-1 3-2 16,-4 7 2-16,0-1 0 16,0 8 1-16,-3 7 0 15,0-1 1-15,0-2-1 16,-3 4 1-16,-2-5 0 15,-1 5 0-15,-1-5 0 16,-1-1 0-16,2 1 0 16,0-4 0-16,4 1 0 15,-3-5-12-15,3-1-7 0,-1 1-36 16,-3-3-34-16,1-4-77 16,-2-2-76-16</inkml:trace>
  <inkml:trace contextRef="#ctx0" brushRef="#br0" timeOffset="25380.43">22870 10533 1259 0,'5'0'516'0,"3"0"-300"0,2 0-190 0,10 3-120 0,-1-2-22 0,10 1 9 0,-2-4 18 0,5 0 69 15,4 2 23-15,-5-5 9 0,5 5 2 0,-3-4-119 0,-1-6-236 0</inkml:trace>
  <inkml:trace contextRef="#ctx0" brushRef="#br0" timeOffset="25636.19">23299 10195 1312 0,'3'4'446'0,"8"3"-419"15,5 9-44-15,4 4-32 16,-4 1-2-16,1 0 5 16,-2-1 14-16,-1-2 31 15,-1 2 1-15,4 8 0 16,1 4 0-16,-8 6 5 16,-7 5-18-16,-6 0-70 15,-7 3-36-15,-16 10-126 16,-3-3-104-16</inkml:trace>
  <inkml:trace contextRef="#ctx0" brushRef="#br0" timeOffset="26085.38">23003 11290 654 0,'0'0'292'0,"0"-2"-114"16,-2 0-137-16,1-1-42 15,1 1 1-15,0 1 34 16,0-1 27-16,0 1 42 16,0 1 10-16,0-3-9 15,10 0-16-15,20-5-31 16,43-10-8-16,-28 13-21 16,4-5-10-16,7 1-6 15,-1-1 2-15,2-2 3 16,8 5-1-16,-5-4-4 0,8 8-5 15,-3 3-7-15,-9 0 0 16,-9 7-15-16,-5-3-13 16,-16 3-45-16,-5-1-39 15,-12-4-128-15</inkml:trace>
  <inkml:trace contextRef="#ctx0" brushRef="#br0" timeOffset="26509.44">23856 10929 1110 0,'7'-3'561'16,"3"1"-20"-16,3 2-617 15,1 5-61-15,-1 1-49 16,3 4 19-16,-2-10 90 16,4 2 66-16,3 3 78 15,2-8 8-15,5 12-12 0,0-8-24 16,0 2-29 0,-4 6-6-16,1-8-4 0,-5 8 0 15,-10-8-1-15,0 3-1 16,-4 6 1-16,-6-2-1 15,3 3 1-15,-5 6-1 16,-7-1 1-16,2 9 0 16,-6 5 0-16,-3 0 1 0,-1 6 0 15,-1-3 0-15,3 5-1 16,-5 0 1-16,3 6-22 16,-6-3-24-16,-6 5-87 15,3 0-84-15,-4-17-142 16</inkml:trace>
  <inkml:trace contextRef="#ctx0" brushRef="#br0" timeOffset="27085.17">24635 11076 1296 0,'6'-3'429'0,"3"-5"-486"0,-2 0-91 16,-7-4-92-16,0 4 4 0,3 3 129 0,-3-5 96 0,0 10 162 0,0-5 27 0,-2 3-41 0,1 1-46 0,0 1-69 0,-1 0-17 0,2 0-5 15,-4 1 0-15,-11 25 1 0,-13 33-1 0,19-33 1 16,0 3 0 0,4-1 0-16,0 1 0 0,5 1-1 15,0-1 0-15,5 1 0 16,-1-4 0-16,6-4 1 15,9-8 1-15,-2-6-1 16,7-3 0-16,5-10 1 16,4-4-1-16,0-13 3 15,0-2 0-15,5-5 9 16,-9 0 4-16,-2-7 3 16,-4 2 1-16,-9 1-9 15,1-2-3-15,-8 5 0 16,-1 10 4-16,-6 1 9 15,-6 0 2-15,-3 9-5 16,-2-4-7-16,-11 2-12 0,-5 7-2 16,-11 3 3-16,-5 2-18 15,-7 12-58-15,2 2-63 16</inkml:trace>
  <inkml:trace contextRef="#ctx0" brushRef="#br0" timeOffset="30402.37">6315 12035 487 0,'0'-3'186'0,"3"-4"-150"0,4 3-59 0,7-2-22 15,-4-1 8-15,-2 1 64 0,-1-1 41 0,-1-5 45 0,-2-2 7 0,6 0-31 16,3-5-30-16,7-3-43 15,2-1-9-15,-4 2-5 16,1-4-1-16,-2 4 0 16,1 2 1-16,-5 5 5 15,1 1 1-15,-8 7 3 16,-2 2-1-16,-3 4-9 16,-1 0-3-16,0 0-4 15,-1 0 1-15,-3 14 5 16,-28 45 2-16,10-30 3 15,-2 0 0-15,1 1 3 16,1 0 0-16,1 0 1 16,5 2 1-16,6-2-1 15,4 0-1-15,8-4-1 0,0-6-1 16,17-2-1-16,6-1 0 16,5-8-2-1,16 1-1-15,10-10-6 0,4-10-12 16,11 1-69-16,-9-10-162 15</inkml:trace>
  <inkml:trace contextRef="#ctx0" brushRef="#br0" timeOffset="30880.55">7011 11365 443 0,'0'-3'202'0,"-1"-3"-56"0,1 2-118 0,0 4 4 0,0-3 30 0,0 1 15 0,0 1 34 0,0 0 5 0,0-1-14 0,0 2-11 0,0-3-35 0,0 2-15 0,-2-1-25 0,-1 1-9 15,2 0-9-15,0-1-2 16,-1 2 1-16,-8 19 0 15,-42 57 0-15,39-36 0 16,3 5-2-16,2 1-1 16,2-1-1-16,4-1 1 0,4-9 1 15,7 1 1-15,9-8 4 16,5-4 0-16,15 0-1 16,-1-8-17-16,2-5-54 15,1-6-33-15,-2-8-153 16</inkml:trace>
  <inkml:trace contextRef="#ctx0" brushRef="#br0" timeOffset="31191.33">7313 11514 853 0,'-3'-2'352'15,"2"-3"-213"-15,-3 2-52 16,2 2-54-16,2 1-12 16,0-3-3-16,0 2 22 15,0-1 16-15,0 1 2 16,0-1-15-16,0 2-25 16,0 0-18-16,0 0-6 15,6 25-1-15,7 37-2 0,-7-34-7 16,-1 4-2-16,4 1-13 15,-2 0-9-15,-4-3-37 16,-1 1-22-16,-2-11-96 16,2-2-78-16</inkml:trace>
  <inkml:trace contextRef="#ctx0" brushRef="#br0" timeOffset="31501.26">7454 11406 1198 0,'2'-1'442'0,"-2"-3"-366"16,4 5-71-16,-4-1-42 0,0 0-10 15,1 2 22-15,18 6 7 16,37 24 17-16,-31-19 8 15,-1 7 5-15,2 3 0 16,3 4-2-16,-6 2-2 16,1 3-6-16,-5-5-2 15,-6 2-4-15,1 3-4 0,-14-1-10 16,-2 2-30 0,-11 3-89-16,0-4-44 15,-9 2-165-15</inkml:trace>
  <inkml:trace contextRef="#ctx0" brushRef="#br0" timeOffset="31818.23">7984 11893 1317 0,'0'0'457'0,"0"0"-397"15,4 1-146-15,-4-1-20 16,0 0 3-16,0 0 26 16,0-1 91-16,0-1 43 15,0 1 41-15,4-3 1 16,14-5-41-16,41-17-24 15,-32 22-38-15,2-1-24 16,-2 4-100-16,2-5-64 16,-9 1-146-16</inkml:trace>
  <inkml:trace contextRef="#ctx0" brushRef="#br0" timeOffset="32017.11">7988 12182 854 0,'-1'7'411'16,"-2"3"-127"-16,6-3-171 15,1-2-30-15,13-10-37 16,12-2-9-16,16-3-35 16,2-1-8-16,9-1-28 15,-3 1-22-15,-7-8-72 16,6 0-36-16,-4 1-155 15</inkml:trace>
  <inkml:trace contextRef="#ctx0" brushRef="#br0" timeOffset="32421.65">8845 11947 501 0,'0'-2'263'0,"3"-4"-40"16,-3 3-118-16,0 3-6 15,0-3-15-15,0 2-13 0,0-1-12 16,0-1-1-16,6-17-4 16,34-36-2-16,-34 39-15 15,4 0-9-15,0 4-15 16,-3-6-4-16,-2 5-6 16,2 3-2-16,-7 4-2 15,1 7-7-15,-1 2-9 16,-1-2-1-16,1 0 3 15,-2 0 6-15,-3 4 9 16,-5 9 3-16,-38 40 0 16,28-36 2-16,1 5-1 15,1 3 0-15,3-1 1 16,7 3 1-16,6 6-2 16,8 0-1-16,3 1-4 15,5-3-3-15,10-1-3 16,4-4-1-16,-1-6-25 15,2-5-12-15,8-5-43 0,4-11-27 16,9-7-145-16</inkml:trace>
  <inkml:trace contextRef="#ctx0" brushRef="#br0" timeOffset="32901.23">9169 11405 826 0,'3'0'275'0,"-2"-1"-277"0,1 1-30 0,-2 0 1 0,0 0 11 0,0 0 45 0,0 0 43 0,0 0 50 0,0-2 14 0,0 1-9 0,0-1-36 0,-2 2-56 0,2 0-18 16,-1 0-16-16,-2 0-4 15,0 10 5-15,-4 12 0 16,-17 44 2-16,12-34 0 16,-1 5 0-1,3 1 0-15,4 2-2 0,-2-1-2 16,8-3-3-16,3-5 1 16,7-8 0-16,4-4 2 0,8-10-39 15,-2-6-12-15,7-6-78 16,2-3-67-16</inkml:trace>
  <inkml:trace contextRef="#ctx0" brushRef="#br0" timeOffset="33497.33">9366 11465 902 0,'2'-7'382'16,"2"-7"-176"-16,-1 4-189 0,3 4-42 15,-1 6-23-15,8 0 2 16,6 0 27-16,1-4 37 15,7 1 38-15,-5 0 8 16,-2 3-10-16,5 0-14 16,-7-4-21-16,0 4-8 15,-4-5-7-15,-3 2-1 0,2 6-2 16,-3-3-1-16,-8 9-2 16,1 1-2-16,-5 0-1 15,-5 7 3-15,-3 4 5 16,1 0 2-16,-6 1 1 15,-3 6-4-15,4 3-2 16,1-3-2-16,4-4 0 16,5-6-1-16,1-3-3 15,-1-8-1-15,8 0 0 16,5-3 1-16,2-4 2 16,7 0 0-16,-5-5-1 15,2 5-1-15,3 0 0 16,0 2 0-16,4 6-30 15,-6 0-9-15,-2 5-10 16,-8-1-1-16,-5 6 29 16,-1-2 10-16,-11 4 11 15,-2 5 1-15,-6-1-14 0,-8-1-22 16,-2-3-77-16,3-2-51 16,3-7-67-16,0-6-20 15</inkml:trace>
  <inkml:trace contextRef="#ctx0" brushRef="#br0" timeOffset="33818.33">9927 11476 1225 0,'3'10'427'0,"3"7"-386"0,0 2-29 0,1 2-14 0,3 2-2 0,-3-6 1 0,6 4 3 0,1 0 9 0,-2-14 6 0,7 11 9 0,-4-3-2 0,7 6-5 16,-2 6-8-16,-5 0-11 15,-4 1-4-15,-11-4-8 16,4 1-8-16,-9-5-12 15,-4-2-5-15,-13 4-8 16,-8 0-6-16,1-1-34 16,-2 5-40-16</inkml:trace>
  <inkml:trace contextRef="#ctx0" brushRef="#br0" timeOffset="34119.16">10106 11988 1426 0,'0'-3'482'0,"0"-1"-482"15,0 1-56-15,0 1-20 16,0 2 3-16,0-1 48 15,0-1 45-15,0 2 33 16,5-4 3-16,10 0-16 16,39-11-22-16,-25 15-46 15,0-3-26-15,7 2-150 16,-7 0-201-16</inkml:trace>
  <inkml:trace contextRef="#ctx0" brushRef="#br0" timeOffset="34303.92">10012 12304 1164 0,'3'2'504'0,"-2"-4"-194"15,14 5-310-15,5-4-45 16,10-2-38-16,13-4-8 15,5-5 17-15,-1-1 23 0,9-3-21 16,-1 3-43-16</inkml:trace>
  <inkml:trace contextRef="#ctx0" brushRef="#br0" timeOffset="35143.98">10763 11950 1193 0,'1'-5'446'0,"7"-13"-358"16,-4 5-137-16,5 3-230 0,2 2-109 15,-1 1 19-15,-8-2 133 16,5 2 342-1,-3 4 149-15,0-4 49 0,2 2-83 16,-1 5-152-16,-4-1-46 16,-1 1-56-16,0 0-19 15,0 0 5-15,0 0 24 16,0 0 57-16,0 0 33 16,0 0 16-16,0-2-13 0,0 1-34 15,0 0-14-15,0-1-13 16,0 2-3-16,0-3-2 15,0 2 2-15,0-1 5 16,0 1 2-16,0-1 7 16,0 1-1-16,17-5-3 15,38-11-1-15,-32 16-6 16,1-2-1-16,2 3-5 16,2 0-1-16,-10 0-1 15,1 0 0-15,-5 0 0 16,-4 0 0-16,-1 1-1 15,-3 1-2-15,-6-2 0 16,0 0-1-16,-2 0 3 16,0 0 0-16,0 0 0 15,1 0 0-15,-1 0 0 16,2 0 0-16,-1 0 1 16,-2 0 2-16,1 0 4 15,1 0 1-15,0 0 2 0,-1 0 1 16,2 0 1-16,-1-2 0 15,1 1 4-15,0 1 2 16,-3-3 0-16,1 1-1 16,1 1-7-16,0-1-4 15,1 1-2-15,-2 0-2 0,-1 1-2 16,-7-6 0-16,-9 3 0 16,-34-3 0-16,36 18 0 15,-2 2 0 1,1 8 0-16,-1 2 0 0,3 9 0 15,-3 2 0-15,6 5 0 16,3 5 0-16,9 4-1 16,2 2 2-16,14-9 5 15,8-4 2-15,10-7 4 16,10-9-1-16,13-4-7 16,0-2-3-16,0-10-8 15,2 3-5-15,-9-8-24 16,-5-5-20-16,-5-3-167 15</inkml:trace>
  <inkml:trace contextRef="#ctx0" brushRef="#br0" timeOffset="35584.44">11479 11503 1117 0,'6'-7'363'0,"3"-5"-454"0,-3 2-68 0,-2 6-13 0,-1-1 24 0,-2 1 182 0,-1 3 88 0,0-1 63 0,0 1 0 0,0-1-81 0,0 2-45 0,0 0-50 0,0 0-9 0,-1 0-3 16,-2 0 2-16,-3 22 4 16,-17 38 4-16,13-34 2 15,6 7 1-15,-2 1-3 16,6 3-4-16,6 3-3 15,0-2-2-15,6-2-3 16,1-6-2-16,2-6-9 0,1-2-15 16,1-9-59-1,0-6-39-15</inkml:trace>
  <inkml:trace contextRef="#ctx0" brushRef="#br0" timeOffset="36018.15">11727 11450 696 0,'1'1'371'0,"5"5"-32"16,-2 0-254-16,1 5-85 16,-1-7 0-16,0 4-3 15,-4-1 3-15,0 4 12 16,0 7 13-16,-4-3 12 15,4 8 2-15,1 0-12 16,4 3-10-16,2 2-15 16,-1-2-3-16,4-2-1 15,4-5 1-15,8-3 2 16,2-8 0-16,5-8-12 16,3-1-4-16,-11-12 0 15,2-2 3-15,-4-5 13 16,-6-6 6-16,3 2 3 15,-3-1 0-15,-3 10-2 0,-4 3-2 16,-4 11-7-16,3 1-4 16,-5 10-2-16,-3-10 1 15,1 1 2-15,1 31 2 16,1 41-5-16,1-28-4 16,7 1-60-16,0-1-47 15,-1-10-132-15,3-6-141 16</inkml:trace>
  <inkml:trace contextRef="#ctx0" brushRef="#br0" timeOffset="36268.27">12213 11470 1149 0,'10'10'452'0,"9"9"-253"0,8 9-199 0,2 4-15 0,0 1-25 0,-2 0 0 0,-2-7 11 0,-2-3 15 0,-3-3 28 0,1 2 7 0,-6 1-2 0,-5 4-4 0,-17 2-12 15,-6 3-10-15,-16 5-65 16,-1 6-61-16,-5 9-213 15</inkml:trace>
  <inkml:trace contextRef="#ctx0" brushRef="#br0" timeOffset="36603.03">12453 12195 1052 0,'3'-6'427'0,"2"-5"-258"16,2-2-119-16,-3 0-53 15,0-2-3-15,5-2 8 16,-2-2 16-16,10 1 28 15,2-1 8-15,0 5 13 16,-2-1-14-16,9 1-51 16,1 7-34-16,5-2-91 15,7 6-76-15</inkml:trace>
  <inkml:trace contextRef="#ctx0" brushRef="#br0" timeOffset="36801.1">12505 12313 981 0,'0'0'448'0,"9"1"-188"16,1 4-150-16,13-1-107 16,10-3-28-16,13-3-58 15,4-10-19-15,8-8 10 16,4-5 0-16,-5 0-42 15,-2-9-91-15</inkml:trace>
  <inkml:trace contextRef="#ctx0" brushRef="#br0" timeOffset="37468.33">13288 11936 1051 0,'0'-7'430'0,"7"-3"-258"16,-4 3-108-16,3 2-73 15,-2-1-14-15,2-1-2 0,-6 2 4 16,0-4 21-16,1 5 7 16,-1 1 6-16,0 1-1 15,0 1-8-15,0 1-4 16,0-3-6-16,0 3-1 15,0 0 4-15,0 0 2 16,0 0 3-16,0 0 2 0,2-2 4 16,-1 1 1-16,0 0 1 15,-1-1 0-15,0 2 0 16,0-3-1-16,0 2-3 16,0-1-3-16,0 1-3 15,0 0-2-15,-1-1 0 16,0 2 0-16,-8 0 2 15,-17 12-1-15,-32 37 1 16,35-16 0-16,11 5 2 16,0 0 1-16,5 2 0 15,2 5 0-15,5-14 3 16,0-2 2-16,9-6 3 16,4-3 1-16,6-1-2 15,10 1-2-15,4-3-5 16,4-4-1-16,3-7-2 15,-1-1-4-15,3-5-3 16,-3-3-7-16,-6-6-23 16,4-3-25-16,-8-3-87 0</inkml:trace>
  <inkml:trace contextRef="#ctx0" brushRef="#br0" timeOffset="37705.25">13672 11864 1456 0,'109'-384'74'0,"-110"374"-36"15,1 1 66-15,0 3-117 0,1-8-14 0,-1 5-1 0,-4 5 3 0,5 0 25 0,-4 4 10 0,3 0 3 0,0 0 0 0,-1 0-6 0,-2 0-4 0,-5 20-1 0,-24 48-2 0,20-33 1 16,-2 7-1-16,0-4 2 16,4 3-1-16,10 3 1 15,0-3 0-15,10 4 0 0,0-2-1 16,3-7-1-16,1-3 1 15,8-7-3-15,-1-7-3 16,1-9-23-16,2-4-31 16,6-9-93-16,3-7-108 15</inkml:trace>
  <inkml:trace contextRef="#ctx0" brushRef="#br0" timeOffset="38173.2">14200 11432 964 0,'3'-4'386'0,"2"-5"-251"16,-2 1-79-16,-1 2-56 15,-1 2-9-15,-1 4-2 16,0 0 3-16,0 0 8 15,0 0 1-15,0 0 3 16,0 0 0-16,-1 5-2 16,-4 23-2-16,-12 44-1 15,3-35-2-15,-2 8 1 16,0-8 1-16,0-2 1 16,5-1 0-16,1-6 1 15,5-1 1-15,1-5 1 16,4-5 1-16,6-6 1 0,-2-2 1 15,11-6 1-15,3-3 1 16,4-5-3-16,4-3-2 16,5-5-2-16,0-1 1 15,0-7 2-15,-8 1 1 16,-5 0 0-16,-5-2-1 16,-6 8-4-16,3-2 0 0,-12 5-7 15,2 1-5-15,-13 0-7 16,-8 8-3-16,-2 2 1 15,-6 2-17-15,9 8-68 16,-5-3-69-16</inkml:trace>
  <inkml:trace contextRef="#ctx0" brushRef="#br0" timeOffset="38475.17">14509 11392 1189 0,'0'3'407'0,"0"7"-375"0,0 3-32 0,0 3-2 0,0 3 0 0,3 2 4 0,6 4 3 0,2 0 2 0,6 3 0 0,1-1-1 0,-1 0-3 15,-4-1-3-15,1-1-2 16,-8-1-5-16,0-4-3 16,-11 2-12-16,0 0-10 0,-11 1-18 15,-4-2-13-15,-5 5-51 16,-6 0-42-16</inkml:trace>
  <inkml:trace contextRef="#ctx0" brushRef="#br0" timeOffset="38852.66">14672 12162 964 0,'7'-4'324'0,"2"-8"-334"0,-1 2-41 15,-5 0 13-15,0 4 33 16,3 6 104-16,-3-3 40 16,-3 2 12-16,0-1-21 15,0 2-66-15,0-2-26 16,10-1-20-16,7-3-3 15,40-10-1-15,-31 9 0 16,2 1-4-16,-1-1-5 0,2 0-8 16,-5 5-9-1,-2-3-36-15,-6 2-30 0,-3 1-118 16,-3-1-56-16</inkml:trace>
  <inkml:trace contextRef="#ctx0" brushRef="#br0" timeOffset="39101.32">14677 12378 1003 0,'12'-6'431'16,"8"-3"-163"-16,7-2-263 15,2 1-24-15,3-8-3 0,4 7 4 16,0-2 28-16,0 2 17 16,-3 3 2-1,-2 1-3-15,4 7-35 0,0-3-49 16,2 2-169-16</inkml:trace>
  <inkml:trace contextRef="#ctx0" brushRef="#br0" timeOffset="39468.09">16005 11841 1054 0,'3'-4'472'0,"4"-3"-209"15,-5-1-177-15,-2 5-116 16,0 1-10-16,0 0 2 16,-2 1 5-16,2 1 34 15,-1 0 11-15,-2 0 7 16,2 8 0-16,1 25-5 16,5 42-4-16,-3-27-10 15,-2 1 0-15,7 2-3 0,-1 1-2 16,-2-9-2-16,-1 2-1 15,-3-13-12-15,-3-2-18 16,-4-4-29-16,1-9-27 16,-5-7-63-16,2-6-13 15,3-5-26-15,-7-9-45 16</inkml:trace>
  <inkml:trace contextRef="#ctx0" brushRef="#br0" timeOffset="39777.85">16002 11841 826 0,'5'-9'387'15,"2"-9"-127"-15,-7 2-201 16,1 0-32-16,-1 5-26 16,-4 2 0-16,3 5 9 15,-4-2 13-15,5 3 20 16,-3 1 5-16,2 2-6 15,0-2-12-15,-1 2-20 16,1 0-5-16,1 0-3 16,-2 0 0-16,-15 10 0 15,-41 44 0-15,35-29-1 16,2 4-1-16,1 4 0 16,1 1 0-16,0 7-6 15,3 0-3-15,3 2-39 0,-2 1-33 16,5-6-99-16,2-2-108 15</inkml:trace>
  <inkml:trace contextRef="#ctx0" brushRef="#br0" timeOffset="40051.23">15748 12415 910 0,'3'0'433'16,"-6"0"-108"-16,6-3-272 16,-3 2-29-16,0-1-12 15,0 2 11-15,0-1 34 16,14 1 14-16,57 0 18 16,-33 7-4-16,10 3-27 15,6 0-11-15,8 6-24 16,3-4-10-16,-2-7-13 15,4 1-9-15,6-7-54 16,3-4 19-16</inkml:trace>
  <inkml:trace contextRef="#ctx0" brushRef="#br0" timeOffset="52634.72">4873 12940 590 0,'0'-3'224'0,"0"-5"-168"0,0 3-32 0,3-5-20 0,2-1-3 0,-2 4 8 0,4-5 17 0,-6 5 31 0,2 0 15 0,0-2 17 16,1 3-8-16,-1 2-12 0,1-5-7 0,-4 2-11 16,0-1-1-16,0 3-4 15,0 4-1-15,0 1-8 16,0 0-8-16,0 0-13 16,-2 0-8-16,0 0-6 15,1 0-1-15,-1 0 0 16,1 0 1-16,-2 9 0 15,-1 1 0-15,-9 40 0 16,4-37 1-16,0 4-2 16,1 2 1-16,-2-3 0 15,4 4-1-15,2-4 0 0,-2 2 0 16,3 1-1 0,-1 0 0-16,4-1 0 0,3 1-1 15,-2 1 0-15,3-2 0 16,2-7-1-16,-3-1 0 15,4-7 1-15,0-1 1 16,3-4 0-16,0-7 1 16,8-5 0-16,0-3-1 15,3-5 0-15,0-4 0 16,1-2 0-16,1 0 0 16,1-2 0-16,6 1 0 0,-4 5 0 15,0 1 0-15,-7 4 0 16,-3 0 1-16,-8 9 0 15,-2 2 0-15,-2 2 0 16,-4 2 0-16,2 4 0 16,-2 0-1-16,0 0-2 15,-2 0 1-15,2 0 0 16,-1 0 1-16,-2 1-1 16,0 16 1-16,-7 41 0 15,7-40-1-15,-2 7 1 16,3-1-1-16,1 2 1 15,1-1 0-15,5-2-2 16,1-2 1-16,6-5-2 16,-1 0-1-16,4-7 0 15,3-2 1-15,1-4-1 0,7-5 0 16,-7-2-27-16,1-6-25 16,-2 1-55-16,-5 1-45 15</inkml:trace>
  <inkml:trace contextRef="#ctx0" brushRef="#br0" timeOffset="53485.14">4820 12891 503 0,'-1'0'231'0,"-5"-4"-66"0,6 0-176 0,0 4-31 0,0-2-17 0,0 1 5 0,0-1 45 0,0 1 29 0,0 1 38 16,0-3 12-16,0 2 0 15,0-1-11-15,0 1-15 16,0-1-7-16,3 1 3 16,-2-2 9-16,-1 2 17 15,0-1 4-15,2-5-1 16,-1 1-10-16,1 3-21 16,1 0-9-16,-2 1-19 15,2-4-5-15,3 2-5 16,-3-1-1-16,4 1 0 15,-4 1 1-15,4-1 0 16,1 1 0-16,-3-2 1 16,0 4 0-16,-5 0 0 15,3-1 0-15,2 2 1 16,-2 0-1-16,1 0 1 16,0 0 0-16,-1 0-1 0,0 0 0 15,0 0 1-15,-2 0 0 16,2 2 0-16,1 5 1 15,1 3 0-15,3 6 0 16,17 31-1-16,-25-30 0 16,-6 9 0-16,0 0 0 15,-5 12-1-15,-2 1 0 16,-6 5-1-16,0 4 1 16,1 5-1-16,-1 2 1 15,3 1-1-15,2-3 0 16,1-4 0-16,7-5 0 0,-2-6 0 15,3-4 0-15,-1-12-2 16,2 0-1-16,4-11-2 16,2-2-3-16,5-4 4 15,9 0-41-15,4-8-95 16,7-3-167-16</inkml:trace>
  <inkml:trace contextRef="#ctx0" brushRef="#br0" timeOffset="54089.57">5532 13022 573 0,'5'-1'200'0,"3"-2"-171"0,1-1-87 0,-3 4-5 0,-3 0 13 0,-2 0 44 0,-1 0 125 0,-1 0 36 0,-1 0 36 0,1 0-17 0,1 0-79 0,-2 0-30 0,-1 0-36 16,2 0-10-16,-1 0-10 0,1 0-2 0,1 0-3 0,-1 0 0 16,-2 0-1-16,-9 23 1 15,-14 36-1-15,22-29 0 16,3 0-2-16,-4 2 1 15,2-5-2-15,1-2 0 16,-1-1-1-16,0-2-3 16,0-2-9-16,3-4-9 0,0-3-99 15,0 0-118 1</inkml:trace>
  <inkml:trace contextRef="#ctx0" brushRef="#br0" timeOffset="54784.8">5941 13037 569 0,'-3'-3'250'0,"2"-3"-131"15,-4 0-28-15,4 5-37 0,1-1-10 0,-2 1 4 0,1 1 3 0,0-3 0 0,1 2-7 0,-3-1-21 0,3 1-9 0,0-1-11 0,0 2-2 0,0-3-1 16,0 2 0-16,0 0 1 0,0-1 4 15,0 1 9-15,7-1 7 16,7-1 13-16,44-4 2 16,-31 3-3-16,2 0-6 15,0-1-9-15,4 1-3 16,-5-3-4-16,3 4-2 16,-1-1-4-16,-3 5-2 15,-5 2-2-15,-1-3-1 16,-6 4-2-16,-4-2-8 15,-2 5-52-15,-3-1-59 16</inkml:trace>
  <inkml:trace contextRef="#ctx0" brushRef="#br0" timeOffset="55056.05">6016 13265 876 0,'-5'-1'429'0,"5"0"-109"15,0-2-237-15,0 1-98 16,0 1-6-16,0-1 0 0,10-6 6 16,47-32 29-1,-39 25 7-15,2 1 1 0,1 5-1 16,10-1-15-16,7 3-6 15,8 5-20-15,8 0-27 16,4-1-98-16,2-2-79 16</inkml:trace>
  <inkml:trace contextRef="#ctx0" brushRef="#br0" timeOffset="55956.16">7257 12870 872 0,'-3'0'375'0,"2"0"-149"0,-3-3-209 0,4 3-16 0,0-3-6 0,0 2 1 0,0-1 24 16,10-1 17-16,13-7 13 0,34-24 4 0,-29 22-20 0,0-5-15 0,1 8-15 15,4 6-4-15,-3 5-1 16,-4 2-2-16,-3 12-2 16,-8 0 1-16,-1 7 0 15,-7 1-1-15,-7 2 1 16,0 4-1-16,-8-1 1 15,-7 6-1-15,-2-2 1 16,-6 0 1-16,-3-3 3 16,0-7 0-16,3-3 2 15,3-5 2-15,6-11 0 16,5 0 3-16,5-7 3 0,4-2-1 16,8-13-3-16,7 0-4 15,11-13-3-15,7 3 0 16,6-4 0-16,-1 0-1 15,1 4-1-15,0 2-1 16,-2-2 0-16,-2 5 0 16,-11 6 2-16,-2-2 2 15,-12 12 0-15,0 3 2 0,-10 4-3 16,3 3-1-16,-6 3-2 16,3-6 0-16,-1 0 2 15,-4 2 1-15,-6 24-1 16,-19 32 0-16,17-34-1 15,3 2-2-15,5-3 0 16,5-3-1-16,0-1 1 16,12-3-9-16,4-2-47 15,2-5-53-15</inkml:trace>
  <inkml:trace contextRef="#ctx0" brushRef="#br0" timeOffset="56468.34">8195 12398 733 0,'-1'0'331'0,"1"0"-137"16,-5 1-134-16,4-1-57 0,0 0-2 0,-1 0 12 0,2 0 20 0,-7 2 33 0,-10 3 9 0,-39 20 1 0,37-16-16 0,-4 6-32 0,0 7-11 0,0 7-12 0,-2 4-2 0,5 4-2 16,7 1-1-16,5-1 0 15,6-2-2-15,4-2 3 16,6 0 1-16,8-4-2 15,1-5 0-15,8-12-6 16,2-2-5-16,2-10-12 0,7-3-11 16,3-4-35-16,-2-8-20 15,-2-4-70-15,2 1-62 16</inkml:trace>
  <inkml:trace contextRef="#ctx0" brushRef="#br0" timeOffset="56718.3">8450 12478 707 0,'-2'-2'318'0,"-2"-1"-152"15,1 0-44-15,2 1-61 16,1 2-17-16,0 0-8 16,-2 0 2-16,-1 0 8 15,2 0-3-15,0 0-15 16,-1 0-10-16,1 0-12 15,1 0-3-15,0 13-3 16,1 9-2-16,6 38-6 16,-4-34-2-16,4 7-15 15,-2-4-12-15,0 4-64 16,0 0-56-16</inkml:trace>
  <inkml:trace contextRef="#ctx0" brushRef="#br0" timeOffset="57037.89">8641 12378 1559 0,'9'3'-54'0,"-2"1"24"0,7 7-21 16,1 2 21-16,-4 8 36 15,4 3 7-15,-4 0 2 16,2 2-3-16,1 6-5 16,-2 0-4-16,-5-1-6 15,2 2-4-15,-9-4-6 16,-3 0 0-16,-7 1-59 15,-5 5-40-15</inkml:trace>
  <inkml:trace contextRef="#ctx0" brushRef="#br0" timeOffset="57453.63">8995 13047 1008 0,'0'-3'403'0,"-6"0"-256"15,6 0-69-15,0 3-47 16,0-1-13-16,0 1-14 16,0 0 6-16,0 0 17 15,0-3 4-15,0 1 3 16,18 0-5-16,49-6-18 15,-31 11-6-15,3-3-9 16,4 0-6-16,-1-3-17 16,1-1-14-16,-4 0-45 15,1-5-46-15,-4-2-156 16</inkml:trace>
  <inkml:trace contextRef="#ctx0" brushRef="#br0" timeOffset="57702.34">9347 12798 965 0,'-4'0'435'0,"-6"0"-192"16,1 4-157-16,2 5-90 16,0-2-9-16,3 2-1 15,-3-2 3-15,4 0 11 16,-3 6 5-16,3 10 1 15,2-1-1-15,-2 8-5 16,-2 0-5-16,4 6-33 16,0 3-29-16,-2 7-94 15,3 3-98-15</inkml:trace>
  <inkml:trace contextRef="#ctx0" brushRef="#br0" timeOffset="58368.35">9808 12860 1159 0,'6'-2'446'0,"2"2"-273"16,4-4-228-16,5 5-43 0,2 2-6 16,-1-3 12-16,-2 2 73 15,0-1 51-15,-4 1 27 16,0-2 1-16,-1 4-30 16,2-3-20-16,2 9-16 15,-5 1-4-15,-2 3-3 16,-7 2 2-16,-7-2 7 15,-1 5 1-15,-6 2 3 16,-6 1-1-16,1 7-4 16,-4 2-1-16,2-2-6 15,1 1 1-15,5-11 4 16,4-6 3-16,8-9 9 16,5-4 5-16,6-5 1 15,7-5 2-15,2-11-5 16,3-4-2-16,6-9-3 15,3-3 0-15,0-3 0 0,-2-2 1 16,0 2-2-16,-5 2 1 16,-2 10-3-16,-3 3 1 15,-9 14-1-15,-6 0-1 16,0 13-5-16,-5 5-2 16,-2 6 0-16,0 12 0 15,-9-1 6-15,3 5 2 16,-5 2 0-16,5 0 2 15,2-4 1-15,5 0 1 0,4-4 2 16,5-1 0-16,2-1-1 16,4-5-2-16,5-3-2 15,3-4-1-15,8-8 0 16,0-1-20-16,14-7-111 16,0-6-139-16</inkml:trace>
  <inkml:trace contextRef="#ctx0" brushRef="#br0" timeOffset="58751.7">10477 12491 1189 0,'0'-4'470'0,"0"0"-321"0,4-2-164 0,-4 5-140 0,0-1-10 0,0 2 30 0,0 0 51 0,0 0 142 0,0 0 26 0,-3 0 14 0,2 0-23 0,-5 17-52 15,-26 50-12-15,19-27-11 16,-1 3-1-16,3 0 1 15,3-1 1-15,5-3 1 16,3 1 1-16,8-8-1 16,6 2-1-16,5-12-1 15,4-3-1-15,1-5-17 16,2-7-16-16,7-4-48 16,-4-3-25-16,4-3-70 15,0-10-61-15</inkml:trace>
  <inkml:trace contextRef="#ctx0" brushRef="#br0" timeOffset="59351.23">10659 12550 891 0,'-2'-1'416'16,"0"1"-158"-16,2 0-169 15,0 0-89-15,0 0-10 16,0-1-2-16,4 1 9 0,12-8 22 16,39-9 13-16,-38 10 15 15,-1 1 0-15,0 3-18 16,5 3-11 0,0 3-18-16,-4 1 0 0,-4 2-3 15,-6 0 0-15,-1 1-2 16,-2 0-1-16,-4 1-4 15,-4-4 1-15,-2 3 2 16,-3 0 0-16,1 3 5 16,-7-1 1-16,4-2 1 15,1 2 0-15,-6-1-1 16,3 2 1-16,0 1-1 16,-1 0 0-16,5-7-1 15,3 2 1-15,3-6-1 16,3 3 2-16,0-3 0 15,0 0 0-15,0 0 2 16,0-1-2-16,0-1 0 16,22-4-1-16,41-7-1 15,-34 8 0-15,-3 6 2 0,-2-1-1 16,-1 9-2-16,-2 2-1 16,-4 5-3-16,-1 9 0 15,-6-4 2-15,-3 2 0 16,-6 0 2-16,-2-1 1 15,-12 2-1-15,0-1-1 16,-7-3-16-16,1 5-6 16,-10-2-12-16,2-2-14 0,-2 0-20 15,9-8-9-15,7-9-11 16,5-4-19-16,5-15-169 16</inkml:trace>
  <inkml:trace contextRef="#ctx0" brushRef="#br0" timeOffset="59684.76">11127 12458 1081 0,'3'5'419'0,"4"6"-279"0,2 6-101 0,4 8-39 0,2 4-2 0,-2-1-2 0,6 3-1 0,1-3 8 0,2 1 4 0,-5-1 2 0,0 2 0 0,-4-3-4 0,-3 0-2 16,9 2-3-16,-10-7 0 16,-4 4-5-16,-5-5-3 15,-14 4-1-15,0-5 0 16,-5-1 1-16,0 1 2 0,-1-4-32 15,1-4-40-15,1 4-109 16,-4 0-96-16</inkml:trace>
  <inkml:trace contextRef="#ctx0" brushRef="#br0" timeOffset="60008.44">11377 13162 1144 0,'5'-6'430'15,"-2"-7"-294"-15,1 5-132 16,2-5-5-16,-6 4 0 15,4 2 6-15,3 4 33 0,5-4 14 16,12 4 9-16,3 0-3 16,8 2-28-16,7 1-14 15,4-2-13-15,1-1-4 16,1-10-17-16,8 0-15 16,-10-4-35-1,-3 0-18-15,-9-5-81 0,-11 1-57 16</inkml:trace>
  <inkml:trace contextRef="#ctx0" brushRef="#br0" timeOffset="60251.62">11669 12878 959 0,'-7'9'393'0,"-10"1"-239"15,4 0-53-15,3 0-48 16,1-1-12-16,6-6-5 15,3 4 4-15,0 0 6 16,0-7-1-16,0 0-12 16,0 0-9-16,2 6-16 15,5 11-6-15,17 41-11 16,-15-34-8-16,0 9-19 16,-2 8-27-16,-7 8-90 15,0 5-133-15</inkml:trace>
  <inkml:trace contextRef="#ctx0" brushRef="#br0" timeOffset="60908.49">11982 12742 1218 0,'0'0'413'0,"5"-5"-395"16,1 5-57-16,-6 0-20 15,0 0 10-15,12 0 40 16,3 0 33-16,37 5 29 15,-30-5 4-15,-1 4-17 16,2 0-18-16,5 5-17 16,-5 0-6-16,-5 6-3 15,0-2-2-15,-3 8-1 16,-7-1-1-16,-8 1 1 16,-5 1-1-16,-10-1 0 15,0 5-1-15,-5-1-2 0,-3-5-3 16,4-1 0-16,2-4 0 15,6-3 6-15,6-5 4 16,5-4 5-16,2-3 0 16,-2-3-1-16,0 2 0 15,17-8-1-15,45-33 1 16,-29 14 0-16,-4-3 1 0,-1-2 0 16,1 0 0-16,-2 6-1 15,-3 4 0-15,-6 4-1 16,-3 8-2-16,-10 14-8 15,0-3-2-15,-5 5 0 16,0-5 2-16,-2 0 10 16,-1 0 3-16,0 16 1 15,-9 37 1-15,4-31-1 16,5 4-1-16,-1 0 0 16,6-2 0-16,2-1 0 15,5-4-2-15,5 1-3 16,5 5-14-16,4-8-49 15,-3-1-29-15,0-12-162 16</inkml:trace>
  <inkml:trace contextRef="#ctx0" brushRef="#br0" timeOffset="61300.97">12686 12484 1162 0,'2'0'452'15,"-2"-1"-263"-15,1 1-232 0,-2 0-24 0,1 0 5 0,0 0 14 0,0 0 72 0,0 0 31 0,0 0 12 0,0 0-3 0,0 0-35 0,0 0-18 0,4 20-12 16,2 48-2-16,-9-31 0 16,-6 8 3-16,1-2 1 15,3 1 2-15,7 1-1 16,5-3-1-16,3-9 0 16,0-3-6-16,5-8-9 15,-1-10-8-15,13 0-14 16,-5-11-3-16,4-3-34 15,-5-7-36-15,1-10-103 16,1 3-94-16</inkml:trace>
  <inkml:trace contextRef="#ctx0" brushRef="#br0" timeOffset="61768.08">12966 12514 852 0,'0'-2'371'0,"0"-3"-200"16,0 2-66-16,0 2-70 16,0 1-18-16,0 0 9 15,0 0 13-15,0 0 15 16,0 0 2-16,0 0-21 16,0 0-16-16,1 7-14 15,2 22-3-15,4 37-1 16,-7-30-1-16,0 0 0 15,1-3 1-15,1-1-2 16,-1-5-1-16,4-4 0 16,-2-1 1-16,4-14 1 15,3 1-3-15,0-15-10 16,9 2-8-16,2-13-2 16,2-6 4-16,6-3 11 15,-7-7 8-15,-7 1 5 16,4 5 2-16,-9 2-2 0,-3 2-2 15,3 13-3 1,-5 1-2-16,-1 9-3 0,2 9 1 16,-8 5 2-16,4 9 1 15,-2 6-2-15,0 3-2 16,7 4-6-16,0 0-2 16,-1-5-12-16,-2 3-14 15,-2-11-48-15,-1-2-53 16,-1-5-211-16</inkml:trace>
  <inkml:trace contextRef="#ctx0" brushRef="#br0" timeOffset="62101.99">13376 12550 1533 0,'7'5'522'0,"10"6"-512"0,0 5-75 0,2 8-52 0,-5 2 3 0,1-1 36 0,-1-2 32 0,0 4 53 0,-1 2 8 0,-4-3-1 0,0 6-3 0,-9-1-12 0,-3-3-6 0,-10 2-53 15,0-1-47-15,-4-2-83 0,-2 5-52 16</inkml:trace>
  <inkml:trace contextRef="#ctx0" brushRef="#br0" timeOffset="62443.74">13630 13089 888 0,'-1'-3'363'0,"-2"-5"-206"15,3 4-111-15,0 1-49 16,0 2 7-16,0-1 62 16,0 1 21-16,0-1 36 15,4 2 2-15,11-5-54 16,41-13-20-16,-35 13-33 16,4 0-9-16,6 1-7 0,2 0-1 15,-2-2-4-15,0-1-4 16,7-2-30-16,-2-1-21 15,-2-1-45-15,-5-7-25 16,-9-2-38-16,-8 3-23 0,-5-3-53 16,-7 3-36-16</inkml:trace>
  <inkml:trace contextRef="#ctx0" brushRef="#br0" timeOffset="62641.84">13906 12837 494 0,'-7'0'257'0,"-3"3"-49"16,0 1-37-16,3 6-56 15,4 3-16-15,-3-3-18 16,3 2-6-16,6 2 2 16,3-1 2-16,4 6-26 15,0-2-15-15,-1 7-23 16,1 1-8-16,-7-2-6 16,2 6-3-16,1 2-10 15,1 7-9-15,-1 2-71 16,-3 2-67-16</inkml:trace>
  <inkml:trace contextRef="#ctx0" brushRef="#br0" timeOffset="63251.24">14152 12943 1464 0,'10'0'489'0,"12"0"-513"15,1 0-97-15,7 5-62 16,-7 0 9-16,-1 0 88 16,-6 2 86-16,-6-1 80 15,4 4 4-15,-4 0-40 16,0 3-24-16,-8 4-28 15,-2-1-10-15,-9-3-8 16,0 0 3-16,-5 1 12 16,-2 2 7-16,-2 0 7 15,-3-1 0-15,-3 1-3 16,2 3 0-16,4-7-2 16,5 2-1-16,8-7 0 15,5-3 8-15,6-6 3 16,11-9 1-16,6-9 0 15,5-1-7-15,5-7-2 16,-9 1 0-16,5-3 2 0,-2 1 3 16,1 2 5-16,-4-1 1 15,-11 8 1-15,-4 6-1 16,-5 2-5-16,-1 9-3 16,0 3-5-16,-3 0-2 15,-2 0 2-15,1 0 2 16,1 0 5-16,-6 9 0 15,-1 14-1-15,-15 39-2 16,24-33 0-16,2-2 2 16,-4-1 3-16,6 6 2 0,0-9-2 15,2 4-1-15,4-10-2 16,4-1-16-16,-1-9-19 16,9-4-18-16,4-6-72 15,0-10-88-15</inkml:trace>
  <inkml:trace contextRef="#ctx0" brushRef="#br0" timeOffset="63834.79">14754 12536 1094 0,'1'0'423'0,"1"-3"-342"0,0-1-187 0,-2 4-170 0,0 0 10 0,0-3 184 0,0 1 116 0,0 1 200 0,0 1 11 0,0-1-106 0,0 1-61 0,0 0-73 16,0 0-10-16,-1 0 0 15,0 0 3-15,-2 7 3 16,-6 12 2-16,-21 38 0 16,15-30 0-16,0 4 0 15,2 2-2-15,1 1 0 16,-4 2-1-16,3 0 0 16,-1-4 0-16,5-5 1 15,5-1-1-15,3-4 3 16,1 2 0-16,3-1-1 15,4-7 0-15,1-2-1 16,0-6 1-16,4-6 2 16,-1-2 2-16,6-4-2 15,3-3-2-15,7-5-2 16,1 1-2-16,-4-5 2 16,-4-4 0-16,-3 0 1 15,-4-2-1-15,-5 2-5 0,-1 1-12 16,-7-4-20-16,-3 5-11 15,-9-1-12-15,-5-1 4 16,-9 4-6-16,-1 4 1 16,0 4-20-16,4 8-33 15,0 0-130-15</inkml:trace>
  <inkml:trace contextRef="#ctx0" brushRef="#br0" timeOffset="64662.01">15115 12599 600 0,'1'0'273'16,"1"0"-125"-16,1 0-41 0,-3 0-57 0,0-1-19 0,0-1-16 0,0 1 8 0,0 1 12 0,0-3 4 0,0 2-5 0,0-1-4 0,0 1-9 0,0-1-3 0,0 1-8 15,0 1-4-15,0 0-6 16,1-3 0-16,-1 3 0 16,0 0-1-16,0 0-2 15,0 0-3-15,0 0-2 16,1 0 0-16,1 0 0 15,-1 0 1-15,-1 0 3 16,5 0 2-16,-5 0 2 16,1 0 2-16,-1 0-1 15,0 0 0-15,1 0-1 16,-1 0 0-16,0 0 1 16,0 0 1-16,2 0-1 15,-2 0-1-15,0 0-1 16,0 0-1-16,0 0 0 15,0 0 1-15,0 0 1 16,0 0 0-16,0 0 2 16,0-1 0-16,0 1 3 0,0 0 0 15,0 0 4-15,0-2 0 16,0 1 12-16,0-1 6 16,0 2 2-16,0-3 0 15,0 2-16-15,1 1-7 16,4 0 0-16,-4 0 15 15,9 4 14-15,5 1 6 16,36 38 0-16,-33-16-15 16,-3 5-13-16,-2 2-6 0,3 7-5 15,-3-5-1 1,4 0 1-16,1-2 0 0,-8-5-1 16,-2 4-1-16,-15-3-3 15,-1-3 3-15,-10 2-32 16,-6-1-13-16,-12-5-59 15,-7-2-55-15</inkml:trace>
  <inkml:trace contextRef="#ctx0" brushRef="#br0" timeOffset="65096.3">14531 12558 825 0,'-2'-6'259'0,"1"-4"-265"0,-8 8-296 0,1-2-20 0,-2 3 161 0,-1-1 174 0,7 1 277 0,3-1 58 0,-1 1-65 0,2 1-82 0,-1-3-127 0,1 1-44 0,-2 1-36 16,-1 1-3-16,2 0 1 15,0 0 5-15,-1 0 4 16,-9 6 1-16,-43 56 3 15,44-28 1-15,3 11-3 16,3 2-2-16,4 7-4 16,1-3-1-16,9 1-5 15,3 0-11-15,13 4-27 16,9-1-23-16,12 2-123 16</inkml:trace>
  <inkml:trace contextRef="#ctx0" brushRef="#br0" timeOffset="65618.23">15669 12604 573 0,'7'-9'255'0,"3"-7"-80"0,-1 6-141 0,-7-1-4 0,-2 5 13 0,0 2 5 0,-1 4 13 16,0 0 7-16,1 0 6 0,-3 0-2 16,3 0-5-16,0 18-8 15,11 48-23-15,-5-28-11 16,7 2-16-16,-2 5-5 15,4 4-2-15,2 0-1 16,-3-3 0-16,1-2 0 16,-7-2 0-16,-2-2-1 15,-7 5-4-15,-14-1-4 0,-13 5-18 16,-17 5-13 0,-21 2-81-16,-9 0-57 0</inkml:trace>
  <inkml:trace contextRef="#ctx0" brushRef="#br0" timeOffset="66568.36">7378 12476 962 0,'-1'-2'372'16,"1"-2"-230"-16,0 7-149 0,-2-3-10 0,-1 0-13 0,2 0 6 0,-8 8 15 0,-20 11 6 0,-40 34 42 15,35-33 14-15,-4 6 8 16,5 2 1-16,-8 9-34 16,6 6-14-16,-7 5-14 15,6 2-2-15,8 6-1 16,0 5-1-16,17 8-1 15,4 10-1-15,18 17 0 0,18 8-10 16,37 11-32-16,18 1-53 16</inkml:trace>
  <inkml:trace contextRef="#ctx0" brushRef="#br0" timeOffset="67484.3">16179 12760 898 0,'2'0'386'15,"-2"0"-183"-15,3 0-152 0,-3 0-54 0,0 0 0 0,0 0 7 0,0-1 5 0,0 1 11 0,0 0 5 0,0 0 6 0,0 0-1 0,-3 26-13 0,-3 47-4 0,-3-25-11 16,4-1-2-16,-10 9 0 16,-2 0-1-16,7 8-3 15,-9 3-5-15,11 5-27 16,-2-4-19-16,4-3-55 16,6-5-43-16</inkml:trace>
  <inkml:trace contextRef="#ctx0" brushRef="#br0" timeOffset="68101.02">16496 12883 1033 0,'0'-3'330'16,"-6"0"-313"-16,2 0-266 16,4 3-49-16,-2-1 99 15,-1 1 163-15,2 0 250 16,0-2 83-16,-1 2-6 15,1-1-88-15,1 1-140 16,-3 0-35-16,1 0-29 16,1 21-2-16,-1 47 0 15,2-32-1-15,-1 6 0 16,1-5 1-16,0 3 0 16,3-2 1-16,4-11 2 15,2-4 1-15,-1-14-4 16,2-3-1-16,9-11-16 15,1-3-12-15,8-8-4 16,2-3 2-16,4-7 17 16,-8-1 12-16,0-2 12 15,1 5 3-15,-6-1 1 0,2 5-1 16,-5 4-3-16,-12 5 0 16,1 9 0-16,0 2-1 15,-8 3 10-15,-2-3 1 16,2 0 2-16,-1 2-1 15,2 22-7-15,-1 39-4 16,-3-31 4-16,-1 0 2 16,4-2 0-16,-1 3-2 0,-2-3-8 15,8 2-3 1,-1-1-1-16,4 3-24 0,12-3-82 16</inkml:trace>
  <inkml:trace contextRef="#ctx0" brushRef="#br0" timeOffset="69333.84">17516 11963 943 0,'0'-4'325'0,"-2"0"-320"0,2 4-78 0,0 0-51 0,0-3 3 0,0 3 64 0,0 0 43 0,0 0 74 16,0 0 11-16,0 0-18 16,0 0-12-16,2 6-25 15,4 21-8-15,-2 48-8 16,-7-32 0-16,-4 3 0 15,-3 1-1-15,5-3-2 16,1-7 1-16,4-10 1 16,7-4 1-16,3-10 1 15,2-7 1-15,5-4-2 16,2-7-11-16,7-2-44 0,2-5-8 16,1-12-1-16,6 4 13 15,-6-12 52-15,-2-4 25 16,-1 6 30-16,-2-9 8 15,-1-4 3-15,-1 3-11 16,-12 2-22-16,0 8-7 16,-7 16-9-16,-2 5-10 15,-2 11-8-15,-2 8 0 0,-4 7 1 16,-2 6 7-16,-4 11 4 16,-3 4 0-16,1 4-5 15,0-2-1-15,5-4-4 16,6 0-1-16,7-5 1 15,1 1-2-15,12 0 1 16,3-5-1-16,8-7-3 16,0 0-3-16,3-4-48 15,-2-6-58-15</inkml:trace>
  <inkml:trace contextRef="#ctx0" brushRef="#br0" timeOffset="69884.95">17440 12045 708 0,'-2'-3'340'0,"-5"1"-33"15,3-1-325-15,4 1-23 0,-2 1 3 0,-1 1 9 0,2-2 46 0,-1 1 24 0,1 1 14 16,1 0 3-16,-1 0-13 16,-2 0-10-16,1 6-5 15,-2 21-3-15,-2 49-10 16,6-34-1-16,0 4 1 15,2-3 0-15,-5 5-1 16,1 2-2-16,-6 6-8 0,2 0-3 16,0 11-3-16,2-4-1 15,5 2-4-15,2-4-4 16,7-15 2-16,-5-4-39 16,2-17-60-16,4-4-42 15</inkml:trace>
  <inkml:trace contextRef="#ctx0" brushRef="#br0" timeOffset="70351.76">18143 12336 847 0,'-1'-4'244'0,"-7"-1"-356"16,0 0-92-16,-1 5-23 15,5 0 51-15,-3 0 189 0,4 0 104 16,0 0 87-16,1 0-2 15,1 0-87-15,0 11-44 16,-1 12-52-16,-7 40-10 16,9-37-9-16,-1 2 0 15,2-5 1-15,-1-6-1 16,11-1 26-16,-7-6 8 16,4-7 5-16,3 0 6 15,4-3-29-15,6-2-9 0,-1-8-7 16,4-1 0-16,-5-7 0 15,0-5 3 1,-7 5 10-16,-3-8 2 0,-3 1-4 16,-10 2-22-16,-11-3-68 15,-12 5-100-15</inkml:trace>
  <inkml:trace contextRef="#ctx0" brushRef="#br0" timeOffset="70736.19">17514 12078 983 0,'0'-8'392'0,"2"-9"-266"0,2 1-143 0,-2 9-119 0,2 1-35 0,-6 6 30 0,0 7 17 0,-13 7 85 0,5 2 37 0,-7 12-4 0,-2-1-85 0</inkml:trace>
  <inkml:trace contextRef="#ctx0" brushRef="#br0" timeOffset="71204.85">18665 12189 908 0,'0'0'337'0,"0"-3"-248"16,3 0-98-16,-3 3-30 16,0-1 12-16,0 0 42 15,0 1 30-15,0-3 48 16,0 1 9-16,0 1-22 15,0-1-27-15,0 1-43 16,14-9-13-16,40-23-27 16,-34 23-19-16,6-2-91 0,-8 2-81 15</inkml:trace>
  <inkml:trace contextRef="#ctx0" brushRef="#br0" timeOffset="71400.18">18641 12392 1198 0,'0'-1'435'16,"8"2"-342"-16,8 5-96 0,20-5-137 16,6-1-70-16,11-7-76 15,2-6 8-15,8-3 117 16,2-1 77-16,-8-2 19 15</inkml:trace>
  <inkml:trace contextRef="#ctx0" brushRef="#br0" timeOffset="71967.81">19323 12156 1353 0,'-2'0'505'0,"-1"-4"-354"16,3 1-179-16,0 1-20 16,0 1-1-16,10 0 13 15,23-5 33-15,41 0 14 16,-37 9 4-16,-2 4-3 16,-4 9-11-16,-3 0-4 15,-4 10-6-15,-9 1-1 0,-5-2 1 16,-6 0 1-16,-8-3 4 15,-5 0 1-15,-7-2 1 16,-7-6 2 0,0 1-1-16,0-3 0 0,7-4-1 15,3 2 1-15,9-9 4 16,3-2 3-16,1-8 0 16,0 8 0-16,0-1-4 15,3-8 0-15,7-14-1 16,49-38 0-16,-35 29 2 15,3 1 0-15,1-5 3 16,0-5 0-16,1 7 1 16,-7-5-2-16,-6 10-3 15,-3 8-2-15,-8 12 0 16,-2 9-4-16,-1 1 0 16,2 7 2-16,-4-7-1 15,0 12 1-15,-3 21 1 16,-4 41-1-16,8-38 1 0,-1 0-1 15,9-1 1-15,1-5-2 16,2-1 0-16,6 0-2 16,0-15-8-16,5 0-17 15,5-11-101-15,5-4-180 16</inkml:trace>
  <inkml:trace contextRef="#ctx0" brushRef="#br0" timeOffset="72384.94">20108 11804 1348 0,'2'-6'451'15,"-2"-1"-475"-15,-2 1-67 0,-1 3-13 0,2 2 12 0,-1-1 91 0,1 1 51 0,-1-4 41 0,2 1-5 0,-1 3-48 0,-2-1-22 0,2 2-26 16,-1-3-2-16,1 2 7 0,-1 1 2 16,-3 4 3-16,-8 22 0 15,-38 39 2-15,37-33 2 16,-3 1 1-1,4 0 0-15,0 6 1 0,9-2-2 16,-1 2 0-16,8-3 0 16,4-3 0-16,6-4 6 15,12-8 2-15,11 2-1 16,11-5-10-16,5-6-17 16,10-3-39-16,-3-7-37 0,-2-8-210 15</inkml:trace>
  <inkml:trace contextRef="#ctx0" brushRef="#br0" timeOffset="72795.76">20453 11841 964 0,'3'0'404'16,"-7"0"-176"-16,4 3-209 15,0-3-17-15,0 0-3 16,0 0 2-16,0 0 22 16,17-2 15-16,42 1 7 15,-36-2-1-15,-1 6-21 0,-4-2-13 16,-3 5-15-16,-4 1-7 16,-5 1-5-16,-3 5-1 15,-3 0 3-15,-10 1 3 16,-4 5 5-16,-4-2 3 15,0 7 4-15,3 1 0 16,-2 2 0-16,5 2 0 16,-2-3 0-16,4 0 2 15,1-8 1-15,5 1 2 16,4-5 5-16,0-5 3 0,14 1-1 16,9-4-1-16,9-2-7 15,7-2-4-15,7-2-9 16,0-6-12-16,3-7-54 15,-3-3-49-15,-1-11-147 16</inkml:trace>
  <inkml:trace contextRef="#ctx0" brushRef="#br0" timeOffset="73068.8">20950 11760 701 0,'0'8'313'0,"5"9"-144"16,-2 2-41-16,13-1-52 16,-1 1-12-16,8 5-3 15,0 0 0-15,7-3 9 0,1 2 2 16,8-1-19-16,-1 1-13 16,-1 1-19-16,-5 4-10 15,-8-4-11-15,-5 2 0 16,-10 0-6-16,-8-3-3 15,-11 0-5-15,-9 3 0 16,-12 5-58-16,-8 1-21 16,-10 7-88-16,1 3-107 0</inkml:trace>
  <inkml:trace contextRef="#ctx0" brushRef="#br0" timeOffset="73370.35">21220 12529 1234 0,'-1'-6'445'0,"-5"-3"-365"16,2-1-82-16,-1 2-23 15,2 3 3-15,6 1 23 16,-3 3 22-16,0-1 25 0,10-1-2 16,23-5-17-16,42-10-22 15,-27 14-44-15,-1-3-21 16,5-2-61-16,1-5-57 16</inkml:trace>
  <inkml:trace contextRef="#ctx0" brushRef="#br0" timeOffset="73606.07">21439 12313 1131 0,'1'6'441'0,"5"11"-293"15,3 2-101-15,1-1-47 16,1 3-2-16,-1 0 0 15,2-1 1-15,5 0 5 16,-3 1 2-16,5-1-1 16,-3 3-2-16,-3 6-11 15,0 5-16-15,-2 9-62 16,2 5-63-16,-4-11-277 16</inkml:trace>
  <inkml:trace contextRef="#ctx0" brushRef="#br0" timeOffset="74176.77">21883 12303 1503 0,'6'-4'525'0,"6"1"-490"16,-2 0-86-16,4 0-42 15,-1 6 1-15,6-3 53 16,4 0 39-16,0 3 49 16,1-3 4-16,2 4-14 15,-4-1-17-15,-7-2-23 16,1 4-5-16,-10-1-4 16,0 0-1-16,-9 8 3 15,2 2 1-15,-10 12 2 16,-4 1 0-16,-4 2-2 15,-7 3-1-15,2-3-2 16,-2-2-1-16,8-1 3 16,5-7 2-16,8-8 5 15,2-4 4-15,6-7 3 16,5-8-1-16,11-7-1 16,7-6-4-16,11-5-1 15,1-3-1-15,1-4 2 0,-3-5 0 16,-3 1 5-16,-5 0 0 15,-3 5-1-15,2 6 0 16,-12 5-3-16,-1 8 0 16,-11 5-9-16,-2 8-3 15,-1 8 3-15,0 5 1 16,0 10 8-16,0 4 3 16,5 2-2-16,-4-2-1 0,6 5-1 15,0-5 0-15,9 0 0 16,9 1 0-16,3-10-2 15,1-3-8-15,7-8-44 16,-4-7-51-16</inkml:trace>
  <inkml:trace contextRef="#ctx0" brushRef="#br0" timeOffset="74537.14">22735 11730 1303 0,'3'-1'472'0,"1"1"-393"0,-2-5-103 0,-2 4-49 0,0 1 3 0,-2 0 27 0,2 0 28 15,-3 0 43-15,2 0 7 0,-2 14-5 0,-24 45-6 16,9-25-17-16,-3 0-5 0,2 9-1 16,0 6 0-16,1 3 0 15,8 7 0 1,10-6 1-16,0-1 0 0,14-6-2 16,3-7 0-16,9-9-3 15,7-3-1-15,9-8-35 16,4-6-14-16,4-9-92 15,4-4-43-15,-4-14-146 16</inkml:trace>
  <inkml:trace contextRef="#ctx0" brushRef="#br0" timeOffset="74886.09">23139 11861 553 0,'0'0'262'0,"-1"-4"-84"15,1 5-47-15,0-1-30 16,0 0 2-16,0 7 0 0,3 14-17 16,20 38-22-16,-7-36-5 15,4 1-13-15,-2-2-5 16,7 4-1-16,-4 1-1 16,4-4-8-16,-5 3-4 15,-1 1-12-15,-1 2-7 16,-8-2-8-16,3-1-2 15,-11-1-2-15,-2-1 0 16,-2 5-2-16,-8 0 1 16,-1-8 0-16,-6 1-1 15,-15-5 1-15,-5-7-6 0,-12-6-30 16,-6-4-30-16,-3-17-82 16,4 0-40-16,6-9-80 15,12-6-61-15</inkml:trace>
  <inkml:trace contextRef="#ctx0" brushRef="#br0" timeOffset="75101.36">23090 11768 1259 0,'2'0'503'0,"6"-2"-317"16,1 2-122-16,4-4-59 15,4 0-5-15,11-4 2 0,0 3-1 16,10-3 1-16,1 0-2 16,7-2-22-16,0 3-27 15,-6 5-83-15,6-1-72 16</inkml:trace>
  <inkml:trace contextRef="#ctx0" brushRef="#br0" timeOffset="75468.16">23712 11631 715 0,'3'6'338'0,"8"8"-117"16,1 8-139-16,4 11-78 15,2 4-1-15,8 5-5 16,-1 5 20-16,5 1 47 16,-4-2 5-16,-3 1 8 15,-2 5-22-15,-5-3-44 0,-6 1-6 16,-1-3-4-16,-9-7-1 15,-5-1-1-15,-6 1 0 16,-19-4 1-16,-6 0-1 16,-17 4-16-16,-8-4-18 15,-5 0-51-15,-2-6-33 16,5-4-125-16</inkml:trace>
  <inkml:trace contextRef="#ctx0" brushRef="#br0" timeOffset="75851.12">23840 12506 855 0,'13'-5'387'0,"1"-3"-114"0,2 2-246 0,-2 6-27 0,-6-3-4 0,6 2 1 0,-4 1 27 0,2 0 19 0,11 1 5 0,0 6-2 16,7-7-28-16,-3 2-18 16,5-2-31-16,4-4-18 15,-2-7-53-15,-1-4-43 16,-5-8-104-16,-8-5-41 16</inkml:trace>
  <inkml:trace contextRef="#ctx0" brushRef="#br0" timeOffset="76064.98">24122 12263 421 0,'-5'5'268'0,"-10"14"-16"15,6-3-52-15,5 0-95 16,-2 2-33-16,12-3-27 16,-5 5 0-16,3-4 4 15,9 4 0-15,-7 0-16 16,9 2-12-16,3 9-14 15,-9-5-7-15,7 15-20 16,-2-1-18-16,-4 4-115 16,2 0-215-16</inkml:trace>
  <inkml:trace contextRef="#ctx0" brushRef="#br0" timeOffset="76641.95">24441 12284 1053 0,'6'-4'446'15,"5"0"-258"-15,1 2-149 0,-2 5-125 16,3 4-6-16,3-4 14 15,2 6 55-15,0-9 91 16,0 0 20-16,4 0 15 16,2 0-32-16,2 4-49 15,-5 3-16-15,-10 0-11 16,-5 1-4-16,-2 3 2 16,-4 1 0-16,0 5 0 15,-4 0 1-15,-5 2 0 16,-1 2-8-16,-9 0-20 15,2 2 0-15,-3-5-2 16,-4 1 9-16,9-7 19 16,-4 0 3-16,17-6 4 0,2-4 1 15,4-5 2-15,-4 0 0 16,0 1-2-16,7-9 0 16,16-11 0-16,36-42 0 15,-30 35 0-15,2 0 2 16,-3 0 2-16,-4 2 0 15,-4 4 0-15,-5 3-1 16,-7 11-5-16,0 5-6 16,-6 8-6-16,6 6 1 0,-3 5 6 15,5 3 5-15,3 10 5 16,0-1-2-16,3 5-2 16,-6 2-2-16,0-5-13 15,2-5-16-15,-4-2-62 16,4-8-37-16</inkml:trace>
  <inkml:trace contextRef="#ctx0" brushRef="#br0" timeOffset="76992.77">25063 11733 1312 0,'5'-1'501'0,"0"-5"-331"0,-8 6-300 0,1 0-27 0,2 0 8 0,-1 0 44 0,-16 4 114 0,-32 24 36 0,34-10 17 0,2 4-2 0,-5 10-25 0,-7-1-15 0,-2 8-16 15,-2 0-3-15,6 5-1 16,-1 5-1 0,6 6 0-16,5-2-2 0,5 1 1 15,2-10 0-15,6-6-3 16,4-5-3-16,6-13-46 16,5 1-53-16,4-8-176 15</inkml:trace>
  <inkml:trace contextRef="#ctx0" brushRef="#br0" timeOffset="77377.61">25031 11926 1198 0,'9'-4'462'0,"1"-1"-286"16,4 0-180-16,-4 0-16 16,7 2 1-16,6-2 5 15,6-1 18-15,6 2 8 16,-2-8 7-16,3 6-2 16,-7 0-6-16,-1 2-5 0,0 4-6 15,-10 0-1 1,0 4-4-16,-7 5-1 15,-5 6-1-15,-3-1 0 0,-9 13 4 16,3 2-1-16,-8 8 0 16,-2-1-2-16,-5 9-3 15,0-2-2-15,2 2-6 16,-1-1-6-16,7-3-30 16,-6-5-20-16,3-6-84 15,-5 0-142-15</inkml:trace>
  <inkml:trace contextRef="#ctx0" brushRef="#br0" timeOffset="77784.41">25124 12215 1301 0,'0'0'466'16,"0"3"-385"-16,2 3-61 15,-2-6-15-15,0 0 1 16,0 0 2-16,17 1 0 16,49-5-1-16,-34-3-3 15,8-8-21-15,2-11-25 0,-3-11-90 16,0-8-45 0,-5-5-57-16,-9-3-2 0,-8 2 66 15,-3 3 49-15,-9 0 77 16,-1 8 32-16,-7 10 42 15,-3 4 24-15,2 18 7 16,0 4-1-16,-2 10 25 16,3 8 2-16,2 11 31 15,2 5 7-15,2 10-37 16,1 5-24-16,-2 7-36 16,-1 2-10-16,-2 7-8 15,-4 3-4-15,-9 4-7 16,-6 0-7-16,-22-1-26 15,-7 2-42-15,-17 8-132 16</inkml:trace>
  <inkml:trace contextRef="#ctx0" brushRef="#br0" timeOffset="78571.12">19422 12844 1273 0,'9'-9'397'0,"11"-9"-443"0,7 5-56 0,15 3 1 0,2 4 25 0,8 3 50 0,0 1 35 0,3 5 50 0,-7 0 11 0,22 10-5 0,6-1-18 0,22 1-28 16,10 0-10-16,11-2-7 15,6 2 7-15,17-7 12 16,12 2 1-16,16 1 2 15,6-7-7-15,12 5-11 16,-4 0-2-16,16-1-1 16,-6 1-2-16,-2-4-1 15,3-3 0-15,-8-3 0 16,0 3 0-16,-2-7 0 16,-11 4 1-16,-3 0-1 15,-9-7 0-15,-21 0-6 16,0-3 1-16,-30-9 0 15,-6 1 2-15,-19 2 2 16,-14 0 0-16,-14 8-7 0,-5 2-19 16,-15 5-60-16,-7-1-52 15</inkml:trace>
  <inkml:trace contextRef="#ctx0" brushRef="#br0" timeOffset="79323.2">21993 13329 1292 0,'4'0'464'0,"9"-3"-351"0,1 0-198 0,5 3-17 0,5-3 19 0,-1-3 36 0,3-7 98 0,0-2 31 0,0-3 15 0,-4 4-10 15,4 8-52-15,-3 2-20 16,7 5-14-16,-4 2-1 0,-5 7-4 16,1 0 0-1,-15 5 0-15,6 5-2 0,-13-1-1 16,0 7-3-16,-13-1 1 15,-3-3-8 1,-11 7-2-16,0-8 3 0,-6-1 3 16,-6 4 10-16,4-14 4 15,-1 3 1-15,5-8-1 16,5 4-1-16,8-9 0 16,7-3 0-16,7 6 5 15,4-6 1-15,10 3-4 16,4-1-3-16,16-4-20 15,8 2-7-15,6 1 1 16,1 4 2-16,4 10 13 16,-6-2 5-16,4 9 2 15,1-1-2-15,-14 3-5 16,2 6 1-16,-17-4 1 16,-9 6 5-16,-11-2 13 15,-14 3 6-15,-13-4 8 16,-8 0 2-16,-18-4-4 0,-5-5-5 15,-7-1-4-15,-4-3-3 16,-9-8-4-16,-9-5-4 16,-6-5-20-16,5-5-19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01T06:42:58.9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4543 4933 592 0,'-5'-9'241'0,"4"-8"-166"0,4 3-22 0,20-1-51 0,1 4-2 0,11-4 0 0,-1 0 1 0,-4-3 0 0,6 3 4 0,2-4 11 16,4 3 5-16,11 4 9 15,-1 2-3-15,17 8-1 16,3-1-1-16,7 6-1 16,4 2 0-16,-1 8-7 15,2 3-4-15,6 7-7 16,-2 4-2-16,11 8-2 15,-5 5 0-15,-14 3 0 16,1 5-1-16,-15 2 1 16,-7 5-2-16,4 10 1 15,-7 4 6-15,-5 1 8 16,-2 8 2-16,-2 7 3 16,-2 11-5-16,-9 8-7 15,1 2-1-15,-11 2-2 16,0 0 0-16,-5-1-1 0,-10 1 0 15,-9 5 0-15,-7 1 1 16,-5-6 1-16,-2-9 1 16,-10-7 0-16,-5-3 0 15,-16 6 0-15,-6 5-1 16,-14-7 1-16,-1-8 1 16,-7-9 30-16,-3 2 4 15,-5 4 3-15,-3 6-2 16,-10 4-31-16,-7 3-5 0,-13-10-2 15,4-6-1-15,8-7-3 16,0-7 21-16,-2-1 15 16,-11 1 3-16,-5-5 7 15,5 2-20-15,-1-14-13 16,3-9-4-16,-1-12-4 16,-3-8 0-16,7-11 0 15,3-8 14-15,-3-21 10 16,-4-11 2-16,-7-17 2 15,3 2-14-15,17-9-11 16,0 0-3-16,4-9-1 16,-4-4-1-16,-2-3-1 15,10-6 1-15,7-13-2 16,10-1 1-16,11-20-1 16,5-3-1-16,14-2 0 15,1-3 1-15,14-6 0 16,4-3 0-16,22-1 0 0,11 10-2 15,15-4-1-15,13 1-1 16,11 1 0-16,12-3-1 16,19 3 0-16,8-2 0 15,31-13-1-15,8 1 1 16,13 7 0-16,7 13 0 16,2 9 0-16,1 7-2 0,-4 6 0 15,0 9-8-15,-6 21-48 16,-3 15-49-16,3 21-208 15</inkml:trace>
  <inkml:trace contextRef="#ctx0" brushRef="#br0" timeOffset="1202.24">10172 4801 1166 0,'-7'-9'409'0,"-2"-5"-407"0,2 5-66 0,2 3-27 16,-2-2-22-16,-7-11 42 0,-11-1 24 0,-12-12 33 16,-2-4 36-16,0-7 50 15,-5-6 15-15,-4-1 6 16,2 4-17-16,-6 4-39 0,-8 5-17 15,-5 6-16-15,-2 4-4 16,-8 13 0 0,-1 2-2-16,-16 12-1 0,-12 6 1 15,-10 5 1-15,-2 8-1 16,-6 7 1-16,-1 3 0 16,0 17 0-16,0 6 0 15,11 19 0-15,0 6 0 16,7 11-1-16,-6 5 0 15,5 12 0-15,5 13 0 16,15 14 0-16,12 1 1 0,20-2-1 16,3-2 1-16,9 4 2 15,11-2 2-15,12 1 1 16,9-3 1-16,17 1-2 16,9-2 0-16,19-3 5 15,9-7 1-15,12-14 4 16,6-5-1-16,17 0 8 15,0 6 1-15,24-4 2 16,9-3 0-16,1-12-11 16,10-5-3-16,12-15-1 15,6-6 0-15,16-15 6 16,8-5 7-16,11-14 5 16,-2-7-1-16,14-12-4 15,1-7-8-15,-5-24-4 16,3-11 0-16,-7-24 1 0,-6-8 0 15,-15-21 2-15,-9-16 2 16,-18-27 16-16,-9-11 7 16,-17-18 11-16,-7-3-3 15,-22-3-13-15,-10 2-6 16,-12 10-4-16,-12-3 4 16,-8 13 4-16,-4 0-1 15,-14 3-9-15,-7 10-6 16,-18 2-7-16,-11-1-2 15,-28-1-4-15,-14-3-1 0,-31 21-2 16,-24 8-1-16,-28 14-2 16,-12 10-5-16,-28 22-9 15,-8 15-8-15,-17 32-44 16,-15 18-29-16,-8 37-88 16</inkml:trace>
  <inkml:trace contextRef="#ctx0" brushRef="#br0" timeOffset="2186.23">7446 8983 1129 0,'-5'-21'427'0,"-3"-31"-349"0,8 9-73 0,5 0-52 0,4-3-3 0,0 0 26 0,-4 0 16 0,-12-5 9 15,-4 5 3-15,-18 6 8 16,-8-2 8-16,-18 2 10 16,-10-2 3-16,-11-5-3 15,-6 5-5-15,-12 9-13 16,-6 8-5-16,-20 21-7 16,4 8-1-16,-14 29-3 15,-3 8 0-15,-13 18 0 0,1 13 0 16,-6 11-1-16,0-1 0 15,0 29 2-15,1 3 1 16,14 14 2-16,6 8 0 16,14 3 1-16,5 7-1 15,20 7 1-15,9 2 2 16,33 3 2-16,15-1 1 16,25-4-1-16,13-4 0 0,27-9-2 15,16-2-1-15,28-4 0 16,18-5-1-16,22-11 0 15,9-7 0-15,23-23 12 16,10-5 5-16,15-19 9 16,11-7 0-16,16-13-4 15,-5-9 8-15,12-19 11 16,2-11 10-16,1-26 12 16,-1-10-12-16,15-21-15 15,-7-20-9-15,-10-24-9 16,-2-12-4-16,-44-29 4 15,-19-10 12-15,-22-11 8 0,-27-10 6 16,-18-12-3-16,-17-1-8 16,-24-8-6-1,-4 2-1-15,-15 3 0 16,-9 8-6-16,-15 8-6 0,-12 1-4 16,-23 15-5-16,-9 5 0 15,-27 19-2-15,-15 5-2 16,-48 20-1-16,-21-1-2 15,-31 18-4-15,-23 15-2 16,-12 41-7-16,-15 24-6 16,-25 50-39-16,-15 17-31 0,-25 47-92 15,-13 25-9 1</inkml:trace>
  <inkml:trace contextRef="#ctx0" brushRef="#br0" timeOffset="4999.02">4412 6311 294 0,'1'-4'202'0,"2"-4"14"0,1-1-57 15,-2 7-57-15,-2 0-18 0,0 0-27 0,0 2-10 0,0-1-18 0,0 1-5 0,0 0 0 16,0 0 0-16,0 0 2 0,0 0 0 16,0 3 1-16,1 8-4 15,2-4-1-15,4 6 3 16,38 39 3-16,-21-36 1 15,8 7-3-15,-3 1-7 16,2 7-10-16,-6-3-2 16,4 4-3-16,-6-3-2 15,0-5 1-15,-2-1-1 16,-4-7-1-16,1 1 1 16,-7-4 0-16,-2-1-1 15,0-1-7-15,-5-4-16 0,2-1-89 16,-4 3-67-16</inkml:trace>
  <inkml:trace contextRef="#ctx0" brushRef="#br0" timeOffset="5416.5">4761 6264 1001 0,'-1'-9'366'16,"9"-5"-274"-16,0 5-101 16,3-1-10-16,4 2-28 0,-4 5 0 15,1-3 14-15,-7 5 13 16,1-2 62-16,-4-2 24 15,-2 5 34-15,0 0-1 16,0 0-32-16,0 0-19 16,-2 0-34-16,2 0-7 15,-4 3-3-15,-6 22-1 16,-48 48-2-16,34-31 0 16,-1 5 0-16,-4-1 0 0,1-1 0 15,-1-3 0-15,-7-8 0 16,4 2 1-16,-1-6-2 15,6-4 1-15,4-6 7 16,4 1-25-16,6-4-116 16,6-1-268-16</inkml:trace>
  <inkml:trace contextRef="#ctx0" brushRef="#br0" timeOffset="6282.49">9484 5998 793 0,'-4'-2'310'0,"0"-2"-198"0,2 0-94 0,-1 4-26 0,2 0-1 0,-1 0 2 0,1 0 7 0,-1 0 2 16,2 0 6-16,-1 0 45 0,-2 0 25 0,2 0 20 0,-1 0-2 0,2 0-36 0,0 0-23 15,2 5-18-15,-1 14-4 16,51 37-6-16,-31-40-4 16,7 3-3-16,-9 0-1 15,6-1 0-15,3 2 0 16,-7-4-4-16,10 1-11 0,-4-6-69 15,-3 0-71-15,-8-7-178 16,-3-4-73-16</inkml:trace>
  <inkml:trace contextRef="#ctx0" brushRef="#br0" timeOffset="6518.81">9703 5991 1024 0,'-3'0'416'16,"-3"0"-254"-16,2-2-117 15,1 2-14-15,2 0-26 16,-1 0-1-16,1 0 0 16,-9 20-2-16,-19 44 1 15,20-33 0-15,-7 4-2 0,3 1 0 16,-1 5-1-16,0 6-2 15,-8 9-60-15,-1 10-65 16</inkml:trace>
  <inkml:trace contextRef="#ctx0" brushRef="#br0" timeOffset="7382.46">6823 9730 1015 0,'0'-1'342'0,"-2"1"-342"0,2 4-14 0,0-4-2 0,0 0 2 0,0 0 15 0,0 0 2 0,0 0 21 0,0 0 33 0,0 0 50 16,0 0 13-16,0 0-12 0,0 0-32 16,0 0-48-16,0 0-14 0,5 12-8 15,31 42-1-15,-15-38-3 16,2 3 0-16,2 2 0 16,1 0-2-16,1 3 0 15,-1 0 0-15,-8 2-16 16,1 2-18-16,-9-2-65 15,0-1-57-15</inkml:trace>
  <inkml:trace contextRef="#ctx0" brushRef="#br0" timeOffset="7748.98">7122 9746 1276 0,'0'-1'442'16,"0"-1"-412"-16,0-1-44 15,0 2-18-15,0-1-13 16,0 1 10-16,0 0 9 15,0-1 28-15,0 2 33 16,0-3 41-16,0 2 12 0,0-1-3 16,-1 1-16-16,-2-1-35 15,1 2-13-15,-18 0-15 16,-46 22-3-16,20 15-2 16,-10 4 0-1,-10 19-1-15,-2-1-1 0,2 16-2 16,7 8-25-16,6 4-28 15</inkml:trace>
  <inkml:trace contextRef="#ctx0" brushRef="#br0" timeOffset="99437.12">15902 7942 18 0,'0'-2'25'0,"-6"2"19"0,3 0 10 0,2-1 4 0,-2 1-4 0,1-2-18 0,1 1-8 0,-1 1-7 15,1-3-3-15,1 2 1 16,-3 1 6-16,2 0 12 15,-5-2 6-15,-4 1 5 16,-2-1-5-16,-32 2-21 16,31 5-8-16,-2 2-10 15,-3-6-1-15,-1 8-1 16,0-3 0-16,-1 2 12 16,-1-5 10-16,-2 0 12 15,2 1 2-15,-6-4-8 0,4 3-10 16,-1 0-12-16,-8 1-3 15,2 5-3-15,-3-5-1 16,-5 5 1-16,1 0-1 16,-5 1 0-16,-1 0 0 15,0 4 0-15,-2-2-1 16,1 5 1-16,-2-3-1 0,-6 6 0 16,4 2 0-16,2-2 0 15,-3 5 1-15,8 5-1 16,0 0 1-16,1 0 5 15,4 5 0-15,-1-5 1 16,4 0 1-16,-2 8-4 16,5-4 0-16,3-1-1 15,1-1-1-15,4-6 0 16,1 4 1-16,2 2-2 16,-1-2 1-16,-5 0 1 15,5 3-1-15,1 3 1 16,-4 2 0-16,8 2 2 15,-4 5-1-15,2 2-1 16,2 5 0-16,1 0-2 16,2-5 1-16,-9-5 19 15,6 0 6-15,-3-8 8 16,-1 6 0-16,9-2-18 0,-7 1-7 16,7 7-5-16,-1-7-2 15,1 7 0-15,3 3 1 16,0-2 2-16,0 9 1 15,3-1 1-15,-2-5-1 16,1-2 1-16,3-2 2 16,-1-2 10-16,3-5 4 15,0 3 9-15,0-6 1 16,-2 1-9-16,1 2-4 16,1 0-11-16,1 4-4 0,4-4-1 15,-1 7 3-15,2 0 4 16,-1 0 2-16,3 3 2 15,-6-12 1-15,3 2 7 16,-4-7 2-16,4 0-1 16,0-4-3-16,2 0-10 15,2 2-2-15,1-1-2 16,3 1 1-16,-3-1-2 16,0-2 0-16,0 2 4 15,2 0 4-15,1-1 6 16,-3 1 2-16,6-6 0 15,2 4-1-15,-5-2-2 16,6-1 0-16,0 2-2 16,-2-3-3-16,9 2-4 15,4 1 0-15,8-2-5 0,-3 1 0 16,6-2-1-16,-1-3 0 16,8 0 1-16,5-1-1 15,6 2 16-15,1-2 4 16,-2-3 8-16,-1-3 3 15,8-5-13-15,3-3-5 16,11-7-8-16,4-1-3 0,2-1-3 16,-2-3-1-16,-9 0 0 15,1-1-1-15,-9 3 0 16,4 0-1-16,7 1 0 16,-3-2 0-16,7-1 1 15,-6-3-1-15,-2 3 0 16,-4-5 1-16,-8-5 0 15,6-2-1-15,1-4 1 16,-1 0-1-16,5 0 0 16,-3-3-1-16,-2-11 1 15,-4-2 0-15,-14-7 0 16,-3-4 0-16,-6-4 0 16,5 1 1-16,1-6-1 15,0 5 0-15,-7-1-1 16,-6 0 1-16,-6 3-1 15,-3-4 1-15,-2-4-5 0,-2 2-2 16,-3-8-3-16,-1 1 0 16,-6 5 4-16,-4-1 2 15,-6 5 3-15,-3 0 0 16,-1-1 0-16,-3 3-2 16,1 0 0-16,2 1 0 15,-4-2-1-15,-3-1 0 16,-3 3 1-16,-7 2 0 15,1 5 2-15,-1 2-1 16,-4 2 0-16,4 3 0 16,-5 6 0-16,3-3 0 0,-10 1 0 15,4-1 1-15,-1-1 0 16,1 0 0-16,4-4 0 16,-5-6 0-16,6-1 0 15,-2 2 0-15,-4-4 1 16,4 5-1-16,-9-4 1 15,5 5 1-15,-7 8-1 16,2 0 3-16,-9 6-2 16,-7-1 1-16,-4-2-1 15,-3 5 0-15,4-1 4 16,7 3 1-16,-5 1 3 16,-1-1-1-16,1 2 1 15,-10-6 1-15,5 1-2 16,-2 0 0-16,-10-1-4 0,1 1-1 15,-1 2-3-15,-4 4-1 16,-14 10-3-16,-5 6 0 16,-20 11-18-16,-10 2-29 15,-2 17-121-15,-8 7-280 16</inkml:trace>
  <inkml:trace contextRef="#ctx0" brushRef="#br0" timeOffset="103388.2">17204 5409 141 0,'-8'-3'82'0,"-6"1"-11"0,-5-6-33 0,-4 5-29 0,2 3-5 0,-8 0-3 0,-1 3 0 16,-3 5 0-16,0-7 1 16,-1 8 2-16,1-1 1 15,-4 5 1-15,0 4-1 0,-8 11-2 16,-2 8-2-16,-4 5 0 16,-8 7-1-1,0 7 1-15,3 1-1 0,4 4 0 16,6 6 0-16,7 3 0 15,-1-1 0-15,10 3 0 16,-2-5 0-16,5-6 0 16,-6 2 1-16,8 1-1 15,2 2 0-15,3 10 1 16,3-6-1-16,-3 3 0 16,5 3 0-16,0-5 1 15,3 7-1-15,-1 0 0 16,6 5 1-16,0 3-1 15,0 0 1-15,-1-3 20 16,3-9 4-16,-5-3 6 16,2-1 3-16,0-2-16 0,1 4-3 15,2 2 16-15,2-1 6 16,6-1 6-16,2-1 1 16,0-4-21-16,-2 0-8 15,3-1-9-15,4 1-2 16,2-10 4-16,-1 1 7 15,8-7 3-15,1 3 1 0,-3-5 0 16,3-1 4-16,-1-4 4 16,-5 0 3-16,4-5-3 15,0 1-8-15,1 2-8 16,1 1-2-16,9 0-5 16,1 1 0-16,5-1-1 15,4 0-1-15,1-5 0 16,3-3 0-16,3-2 18 15,3-2 3-15,7 5 19 16,3-1 1-16,6 4-16 16,-1-4-4-16,4-2-19 15,-2 4 0-15,0-3-2 16,6-3 0-16,-1 1 4 16,8-4 6-16,-7 2 3 15,-2 1 1-15,-1 3-6 16,3-1-4-16,0-2-3 15,6 1-1-15,-10-6 6 16,-1 2 3-16,5-4 2 16,-6-1 4-16,2-8 6 0,-3 1-2 15,4-7-1-15,4-1-5 16,5-7-11-16,2-4-2 16,-3-7-1-16,-3-1 0 15,-2-8 0-15,3 1 0 16,4-4 0-16,-2-3 0 15,2-2-1-15,0-3 0 16,-2-6-2-16,-6 0 1 0,-5-9 1 16,-5-5 0-16,-15-6 2 15,10-1 0-15,-6-7 0 16,3 1 0-16,0-6-2 16,-1 1 0-16,-6 3 1 15,-4 1 0-15,-6 5 19 16,-9 1 11-16,-4-4 10 15,-4-1 0-15,-5-8-20 16,5-5-10-16,-15-5-9 16,9-2-1-16,-3 10 0 15,-10 0 1-15,-1 9 0 16,-5 5-1-16,-4 5 0 16,3 6-1-16,7 2 0 15,-3 4 0-15,2-2 0 16,-2-4 0-16,-7 3 0 0,4-7 0 15,-8-3 0-15,-1 0-1 16,1 0 0-16,-1 4 0 16,4 6 0-16,1 3 1 15,-5 5-1-15,-5 1 1 16,-6 9-1-16,-1 0 0 16,0 0 0-16,-1 2 0 0,5 0 1 15,0 1-2-15,0-1 1 16,0 1 0-16,-3 6-1 15,-1-2 1-15,-2 2 0 16,-4-1 1-16,7-2 0 16,2 4 0-16,-5-7 0 15,2 5 0-15,-8-3 0 16,4 2 1-16,2-5 0 16,-3 0 0-16,-1-4 0 15,-3-2 0-15,-4 6-1 16,1-1 0-16,-4 1 0 15,3-6 1-15,-5-5 0 16,5-1 0-16,-6-5 7 16,7 0 3-16,-9-3 4 15,5 0 1-15,-3 1-5 16,-6 2-3-16,-5 1-4 16,-14-2-3-16,-6 3-1 15,-7-3 0-15,7 1 0 0,-3-3 1 16,3-8-1-16,-2 3 0 15,-12 3 0-15,-4 2-1 16,2 9 1-16,2 2 0 16,15 2 0-16,5 3 0 15,6 1 0-15,-1-1 0 16,0 1 0-16,-4 2-1 16,1 1 0-16,4 7 0 15,4 3-1-15,4 6 0 0,1 6-3 16,-9-5 8-16,-5 16-56 15,-1-2-37-15,-4 12-151 16</inkml:trace>
  <inkml:trace contextRef="#ctx0" brushRef="#br0" timeOffset="105436.58">21686 3763 287 0,'3'-10'152'0,"1"-13"-37"0,1-1-38 0,-2 1-20 0,-6 3-7 0,-10-6 10 0,1 5 5 0,1 4-12 16,1-2-9-16,1 9-25 16,-5-1-9-16,-2-2-8 15,-9 7-2-15,-5-2 0 16,-6 6-1-16,-13 2 1 15,-2 0 0-15,-7 3 0 16,-8 1 0-16,-5 8 1 16,-2-2 0-16,-13 1-1 15,-6 5 1-15,-8-1 0 16,-9 0 3-16,1 6 6 16,0-1 3-16,-3 4 0 15,1-1-2-15,-7 3-7 16,-2 4-1-16,2 8-1 0,1 1 0 15,-7 8-1 1,4 6 0-16,-6 2 0 0,5 1 1 16,14-4 0-16,2 0-1 15,12-5 1-15,-1-1-1 16,8-3-1-16,10 3 1 16,10-1-1-16,9 1 0 15,12 4 0-15,-1-1 0 0,11 3 0 16,-2 0 1-16,1-2-1 15,6-5 2-15,6-5 0 16,3-2-1-16,6-5 1 16,5-3-1-16,5 2 0 15,-3-4 1-15,5 3 0 16,2 0 0-16,0 2-1 16,2 0 1-16,1 8-1 15,1-2 1-15,-3 7 0 16,-1 1 0-16,0-1 0 15,-1-1-1-15,-2-9 2 16,0 0-1-16,3-2 1 16,-1-2 0-16,-1 2 0 15,2-2 0-15,-1 3-1 16,-5-4-1-16,3 5 1 16,-3 2-1-16,4 2 1 15,2 5-1-15,0 3 0 16,1-1 1-16,2 6 0 0,1-9-1 15,-1-6 1-15,4 3-1 16,3-7 0-16,8 3 1 16,2 5-1-16,-2-5 1 15,4 1-1-15,0 5 1 16,8 1 0-16,1 7 0 16,8 8-1-16,-3 0 1 15,4 4-1-15,4-5 0 0,-3-5 1 16,8-1-1-16,2-5 1 15,6 1 1-15,9-2-1 16,-1 0 1-16,0 0 0 16,1 1 0-16,0 1-1 15,3 1 1-15,7 1-2 16,4-3 1-16,0-1 0 16,2-7 0-16,-3-3 0 15,2-3 1-15,2-8 2 16,-2-1-1-16,11-5 2 15,3 0 0-15,4-6 2 16,-3 0 1-16,7-13 3 16,-4 0 7-16,7-15 5 15,2-1 1-15,4-8-2 16,4-5-8-16,1 0-8 16,-3-7-3-16,0-1-1 15,-6-2-1-15,-10-5 0 0,-4-4 1 16,0-10 10-16,-1 1 3 15,2-15 3-15,0-6 1 16,-5 2-11-16,-4-12-2 16,-13 6 15-16,-1-3 9 15,-4 0 10-15,-3-2 1 16,-4 5-18-16,-5 1-9 16,-12 5-11-16,-1-5-2 0,-12-15 0 15,-5-8 1-15,-8-11 1 16,-10-4 1-16,-5-4 3 15,-1 3 1-15,-2-6-2 16,-3 4-1-16,-6 10-1 16,-2 5-2-16,-17 12 0 15,-1 3-2-15,-21-3-2 16,-10 3-1-16,-15 3-1 16,-10 4 1-16,-3 10 1 15,-1-2 0-15,-4 0 0 16,-1 1 0-16,-14 6-1 15,-6-1-1-15,-6 14-1 16,-10 5 0-16,-5 11-2 16,-16 11-11-16,-9 10-22 15,-5 7-13-15,-9 7-51 16,0 9-42-16</inkml:trace>
  <inkml:trace contextRef="#ctx0" brushRef="#br0" timeOffset="106365.1">22282 7070 830 0,'0'-10'335'0,"-6"-15"-208"0,2 7-64 0,7 9-42 0,-3 5-8 0,4-1-11 0,2 5-3 0,-6 0-2 15,0 0 0-15,0 0-1 16,0 0 1-16,10 33 1 15,7 46 0-15,-13-24 1 16,-1 0 0-16,-1-8 1 16,6 1 0-16,-8-11 1 15,5 2 0-15,-5-4-1 16,0-4 0-16,-2-5 0 16,2-3 1-16,3-4-1 15,4-5 2-15,8-2 0 16,-4-5 2-16,8-4 0 0,2-3 0 15,14-3 0-15,11-1-1 16,4-8-1-16,5 1 0 16,4-2 7-16,-3-3 5 15,-1 1 0-15,-5-2-1 16,-4 4-7-16,-6 2-6 16,2 1-20-16,-4 5-23 15,-5 1-69-15,-2 4-65 16</inkml:trace>
  <inkml:trace contextRef="#ctx0" brushRef="#br0" timeOffset="107598.64">19865 8943 1018 0,'-1'0'366'0,"-14"-6"-278"0,14 9-93 0,-2 3-3 0,3 1 3 0,-3-7 3 0,2 0 1 0,-1 17 13 0,-11 53 31 0,9-34 10 0,-5 11 7 16,-2 9-11-16,2 6-30 15,-2 7-9-15,8-6-6 16,-5-4-2-16,6-10 0 15,-3-4-1-15,-2-16 1 16,3-8 0-16,5-12 3 16,-4-8 1-16,3-5 0 15,0-15-1-15,-8-12-4 16,8-11 0-16,0-13 2 16,-2-2 1-16,4-11 1 0,-4 2-1 15,4 7 7-15,6 10-1 16,1 20 9-16,-6 8 2 15,0 9-6-15,-3 6-2 16,4 3-11-16,6 1-2 16,3 10-3-16,-4 5-1 15,8 6 2-15,-1 4 0 0,4 4-1 16,-3-1 2-16,-2 1-21 16,5 1-17-16,-4-8-46 15,5 0-35-15,-4-6-66 16,4-6-19-16,2-17-28 15,0-10 28-15,4-15 94 16,7-9 44-16,-2-2 91 16,3 2 14-16,-1-2 9 15,-4 8-3-15,-4 5 5 16,2 2 11-16,-10 11 27 16,-2 9 18-16,-9 9 8 15,-2 2-8-15,0 9-12 16,-2 2-12-16,0 8-15 15,-3 7-8-15,-3 5-24 16,-5 2-10-16,-5 8-12 16,-7 1-1-16,-9 1-5 15,1-1-1-15,0 1 0 16,0-5-2-16,-3 1 0 16,2-4 0-16,4-7-1 0,2-6 0 15,15-10 1-15,3-4-1 16,4-9 4-16,1-5-1 15,0 4-1-15,0 0 1 16,3-37-5-16,62-40 1 16,-29 22 0-16,-2 2 2 15,6-1 7-15,-2 3 8 16,-7 2 7-16,-2 10 0 0,-9 4-6 16,1 10-7-16,-7 10-9 15,-1 1-1-15,-9 13-2 16,2-3-1-16,-3 10 0 15,-3-5 0-15,0 8 2 16,0 30 1-16,-12 49 0 16,8-30 0-16,-5 6-1 15,-1-1-1-15,2 8-8 16,-4-1-12-16,-5 2-37 16,-9-1-31-16,-7-5-96 15,-6-2-108-15</inkml:trace>
  <inkml:trace contextRef="#ctx0" brushRef="#br0" timeOffset="108676.53">17455 10402 871 0,'9'-10'329'0,"10"-9"-225"0,2-9-84 0,8 0-23 16,1 1-13-16,-4-8-15 0,3 5-1 0,-9 9 6 0,-4-5 15 0,-5 10 21 16,-5 3 8-16,-3 1 7 15,-3 5 7-15,-1 0-6 0,-5 0-4 16,-6 5-9-16,-5 2-8 16,-6 5-3-16,-6 5-2 15,-7 1 1-15,2 7-1 16,1-3 4-16,0 3 0 15,10 5 0-15,0 0 0 16,11-5-4 0,8-8 0-16,-2 1-1 15,-16 25-2-15,5-6 1 0,9 1 0 16,12-15 0-16,4-1 1 16,5-2 0-16,0-3 0 15,2 0 1-15,1 1 0 0,7 2 0 16,-3 3 0-16,1 3 0 15,4 4 0-15,-7 1 0 16,0-1 0-16,-7 0 0 16,-4-3 0-16,-4 0 1 15,-1-2 1-15,-5 0 2 16,-1-6 1-16,-11 1 8 16,1 0 5-16,-6-4 9 15,2 1 3-15,-2-5-4 16,0 1-5-16,-1-2-3 15,-7-1 0-15,2-3-4 16,-1-3-1-16,0-2-15 16,-1-5-16-16,0-9-61 15,3-6-72-15</inkml:trace>
  <inkml:trace contextRef="#ctx0" brushRef="#br1" timeOffset="42684.2">4120 6454 170 0,'-5'-2'73'16,"5"0"-35"-16,-3 0-32 16,3 2-9-16,0-3-1 15,-1 2 3-15,1-1 32 16,0 1 28-16,-1 0 35 0,-2 1 8 15,1-3-24-15,1 1-22 16,-1 1-34-16,1 1-8 16,1 0 6-16,-3 0 8 15,2 0 15-15,-2 0 4 16,-6 0-7-16,2 0-7 16,3 0-12-16,-2 1-2 15,-3 4 3-15,-1-4 2 16,-36 18-1-16,35-18 0 15,8 5-1-15,-2-6 1 0,3 1 11 16,0-1 1-16,1 0 3 16,1 0-1-1,-2 0-10-15,-1 0-2 0,2 0-10 16,-1 0-4-16,1 0-4 16,1 0 0-16,0 0 1 15,0 0 2-15,0 0 0 16,0 0 0-16,0 0-4 15,7 0-1-15,8 3-3 16,38 12 0-16,-34-15 2 16,-9 4 2-16,4-4 6 15,5 0 1-15,2 0 1 16,-2 3-2-16,1 3-3 16,-1-4-2-16,1 4-2 15,3-2 0-15,-1-1 2 16,-2-3 3-16,0 2 2 15,-3-4 1-15,2 2-2 16,-5 0-3-16,2 0-2 16,-3 6 0-16,1 1-1 0,4-1 0 15,-5 0 1-15,2-2 0 16,-2-1 2-16,-1-2 2 16,1-1 7-16,0 0 4 15,3-4 4-15,-2 4-1 16,2 0-7-16,1 0-3 0,-5 0-1 15,-2-7 2-15,0 7 5 16,4-2 1-16,-2-2-4 16,1 1-2-16,1-5-5 15,-5 0-3-15,2 7-2 16,1 2-1-16,-4-1-1 16,-5 0 0-16,6 0-1 15,-5-1 1-15,-4 1 0 16,0 0 1-16,0 0 0 15,0 0 0-15,0 0 1 16,0 0 0-16,0 0 0 16,0 0-1-16,0 0-1 15,0 0 1-15,0 0-2 16,0 0 0-16,0 0 0 16,4 0-1-16,1 0 2 15,0 0 0-15,0-1 1 0,-5-1 21 16,3 1 8-16,-3-1 3 15,1 2 0-15,3-3-19 16,-4 3-9-16,5 0-2 16,-5 0-1-16,0 0-1 15,0 0 1-15,1 0 0 16,-1 0 3-16,4 0 3 16,-4 0 5-16,0 0 2 0,0 0 5 15,0 0 0-15,0 0-3 16,0 0-2-16,0 0-6 15,0 0-2-15,0 0-4 16,0-1-1-16,0 0-2 16,0-1-1-16,0 1-5 15,0 1-24-15,0-3-311 16</inkml:trace>
  <inkml:trace contextRef="#ctx0" brushRef="#br1" timeOffset="44325.47">3698 6911 516 0,'-1'0'173'0,"-4"0"-200"0,4 0-26 0,1 0-83 0</inkml:trace>
  <inkml:trace contextRef="#ctx0" brushRef="#br1" timeOffset="44990.87">3674 6929 387 0,'-5'-6'249'0,"-2"5"-24"0,0-2-96 15,1 3-37-15,2 0-54 16,2 0-16-16,1 0-17 16,1 0-3-16,0 0-1 15,0 0-1-15,0 0 0 16,0 0-1-16,0 0 1 16,0 0 0-16,0 0 4 15,0 0 1-15,0 0 4 16,0 0 2-16,3 0 0 15,11 0-2-15,4 1-3 16,35 1-1-16,-30-5-2 16,0 0 2-16,1-9 5 0,5 2 7 15,-2-3 7 1,5-4-1-16,3 3-4 0,1 1-6 16,-3-2-6-16,1 2-3 15,-5 0 0-15,0-1-1 16,-2 1 0-16,-3-3-1 15,2 6 0-15,-5-3 1 16,6 0 1-16,-3-1 1 16,-2 4 2-16,4-8-1 15,-8 10 14-15,3-4 12 16,-1 4 3-16,0-2 1 16,0-5-15-16,3 4-12 0,-3-4-6 15,2 10 0-15,1-3-1 16,-3 1 0-16,2-1 0 15,1-5 0-15,-6 5-1 16,-1 0 2-16,-1 2-2 16,0-1 2-16,1-2-2 15,4 3 1-15,-2 1-1 16,-3 3 0-16,-5-3 2 16,1 3 2-16,-6 1 4 15,3-8 2-15,-3 5 1 16,-5-2-2-16,1 2-3 15,-1 2-1-15,0 2-1 16,0-1 1-16,0 1 1 0,0 0 3 16,0 0 2-1,0 0 0-15,0 0-3 0,0-2-3 16,0 2-5-16,0 0-1 16,0 0-2-16,0 0 0 15,0 0-25-15,0 0-33 16,7 18-180-16</inkml:trace>
  <inkml:trace contextRef="#ctx0" brushRef="#br1" timeOffset="45883.39">4875 6781 726 0,'-2'-3'272'0,"-3"-6"-211"0,2 2-30 0,1-2-25 15,2-1-7-15,0 7-4 0,0-3-1 0,0 4 3 16,0 2 3-16,0 0 9 16,-1-2 6-16,-2 2 8 15,2 0 2-15,-1 0 2 16,1 0-5-16,1-3-1 16,-2 2 3-16,-1-1 3 15,2 1 0-15,0 0-1 0,-2 1-3 16,-6-8 11-16,0 3 10 15,-31-30 6-15,32 21-1 16,-1-1-17-16,7 2-9 16,-8-4-12-16,-1 10-2 15,-1-2-4-15,-6-7 0 16,10 3 8-16,-2-1 5 16,0-5 6-16,0 5 3 15,-3 0-6-15,6 2-4 0,3 6-5 16,-3 3-3-16,2-4-3 15,0-3-1-15,3 2 2 16,-1-1 0-16,3 0 1 16,-1 4 0-16,1-6-2 15,-2 1-2-15,2-1-2 16,0 1-1-16,0 4-2 16,0 0-2-16,-1 6-4 15,1 0 0-15,0 0-17 16,0 0-14-16,0 0-97 15,4 25-73-15</inkml:trace>
  <inkml:trace contextRef="#ctx0" brushRef="#br1" timeOffset="46604.59">5544 6431 784 0,'-3'-2'277'0,"3"-5"-231"0,0 4-47 0,0 3-7 0,0-3-13 0,0 2 2 16,0 1 3-16,0 0 6 0,0 0 28 0,0 0 13 0,-1 0 33 0,-2 0 16 0,1 0 2 0,-1 0-9 0,-12 7-27 0,-37 13-13 16,34-20-12-16,-6 0-3 15,0 0-6-15,-4 2-2 16,1 2-3-16,0-1-1 15,-2 1 0-15,-7-4-1 16,-9 0 0-16,2 0-1 16,-10 3 0-16,5-1 1 15,-2 2 2-15,-3 3 2 16,5-1 1-16,1 0-1 0,8 2-3 16,4-6-1-16,5 2-1 15,6-2 2-15,2-1 10 16,4 0 5-16,9-1 2 15,-4-1 0-15,4-3-12 16,4-1-5-16,0 5-7 16,5 0-3-16,0 0-5 15,0 0 0-15,0 0-10 16,0 0-11-16,0 0-71 16,0-1-35-16,0-1-46 15,10 2-24-15,0 0-61 16</inkml:trace>
  <inkml:trace contextRef="#ctx0" brushRef="#br1" timeOffset="47166.52">4791 6232 722 0,'0'-5'246'0,"6"-7"-231"0,0 3-20 0,7 4-7 0,1 0-4 0,-6 5 4 0,-3-1 4 0,-3-1 15 0,-2 2 24 0,0-2 45 0,0 0 13 0,0 2 9 0,0-1-10 0,-2-1-35 15,-1 1-12-15,3 1-20 16,-1-3-8-16,0 2-8 16,-1-1-1-16,2 1-1 15,-1-1 0-15,-2 1 1 16,1 1-1-16,1-3-1 16,-1 1 0-16,1 1-2 15,1 0 0-15,-4 1 0 16,-2 1 0-16,-4 5 0 15,-2-5 0-15,-37 55 1 0,29-34 0 16,3-1 0-16,-3 4 0 16,-2 1 0-16,4 0-1 15,-5 4 0-15,7-4 0 16,3-2-1-16,0 4 0 16,1-7 0-16,5 2 0 15,0-4 0-15,3-5-1 16,4-4-1-16,0-1-1 0,0-3-2 15,5-2-10-15,3 0-88 16,-3-8-46-16,8-7-209 16</inkml:trace>
  <inkml:trace contextRef="#ctx0" brushRef="#br1" timeOffset="47421.78">5016 5612 597 0,'0'-1'139'0</inkml:trace>
  <inkml:trace contextRef="#ctx0" brushRef="#br1" timeOffset="47833.84">5048 5589 458 0,'-2'-3'259'16,"-2"-1"-51"-16,-2-3-59 0,3 2-79 15,-1 4-29-15,0-3-31 16,2 2-5-16,2 2-3 15,-3-3-1-15,2 3 0 16,-1 0 0-16,1 0 0 16,-1 0 2-16,2 0 0 15,-5 5 0-15,-7 8 1 16,-35 38 0-16,35-38 0 16,-4 3 0-16,-1 3 6 15,-4-5 2-15,0 12 1 16,-3 3-1-16,1 8-4 15,0 8-3-15,0 15-3 16,-4 2 1-16,-1 0-1 16,2 0-1-16,3-10 0 15,5-3 0-15,3-8 1 16,1-2 1-16,-5-6 0 16,2-2 1-16,2-1 0 0,3-3-1 15,3-2 1-15,-1-4 2 16,3-3 5-16,-2-10 9 15,2 2 10-15,0-5 1 16,-1-1 1-16,6-3-5 16,-3-1-6-16,5 0-3 15,0 0-7-15,0 0-7 16,0-1-8-16,0 1 14 0,0-3-77 16</inkml:trace>
  <inkml:trace contextRef="#ctx0" brushRef="#br1" timeOffset="54300.1">9995 5615 111 0,'3'-3'51'15,"7"-1"-22"-15,-3 1-10 0,-3 0-8 0,-1 3-4 0,-3 0 5 0,0-1 15 0,0 1 40 0,0 0 19 0,0-3 32 16,-1 3-3-16,1 0-23 16,-2 0-14-16,2 0-37 15,0 0-13-15,0 0-16 16,-3 0-5-16,3 0-3 16,0 0 4-16,0-2 10 15,0 2 5-15,0-1 5 16,-1-1-2-16,0 1-10 0,-1 1-5 15,1-3-7 1,1 2-3-16,-3 1-1 0,1 0 1 16,1 0-1-16,-2 0 1 15,-6 1 0-15,-1 2-1 16,0-3 0-16,-36 14 0 16,38-9 0-16,-1 3 0 15,0-5 1-15,1 2-1 16,-2 0 0-16,-3 0 0 15,-3 0 0-15,4 4 1 16,-3-2-1-16,3-2 1 0,1 2-1 16,-4-3 1-16,5 3-1 15,3-2 1-15,3-4-1 16,-1 2 1-16,4-3-1 16,1 0 0-16,0 0 0 15,0 0 1-15,0 0 0 16,0 0 2-16,0 0 11 15,0 0 8-15,0 0 26 16,0 0 9-16,0 0 0 16,0 0-5-16,0 0-21 15,0 0-7-15,0 0 1 16,0 0 2-16,0 0 2 16,0 0-1-16,-2 0-2 15,1 0 2-15,1 0 4 16,0 0 1-16,0 0-2 0,0-2-4 15,0 2-6-15,0-1-1 16,0 1-5-16,0 0-4 16,0 0-6-16,0-1-3 15,0 1-3-15,0 0-1 16,0 0 0-16,-2 0 0 16,2 0 1-16,-4 13 0 15,-2 21 0-15,-11 44 0 16,7-24 0-16,-1 7 0 15,-7 2 1-15,1-2 0 16,-3-7 1-16,1-5 0 0,-4-7 0 16,7-3 0-16,2-8 0 15,4 1 1-15,6-7 0 16,-4-2 0-16,7-9 1 16,1 0 2-16,-3-11 1 15,2 0 1-15,-1-3 5 16,1 0 0-16,1-1 1 15,0-1-3-15,0 1-10 16,0-1-13-16,0 2-39 16,0-4-30-16,0-2-100 15,0 3-63-15</inkml:trace>
  <inkml:trace contextRef="#ctx0" brushRef="#br1" timeOffset="54933.31">9031 6067 389 0,'-3'0'239'0,"-1"0"-27"0,4-3-50 0,0 2-87 0,0 1-26 0,0-3-31 0,0 1-7 0,0 1 8 16,0-1 9-16,-2 1 11 16,-1-1 2-16,3 2-14 0,0-2-11 15,0 0-14 1,0 1-2-16,0-1 2 16,0 1 5-16,0 1 16 0,0 0 6 15,23 1 4-15,38 9-3 16,-28 0-14-16,0 3-6 15,4 2-3-15,2 2 1 16,3 2 0-16,1-3 1 16,3 2-2-16,-8 1-2 0,-4-5 0 15,2 1-1-15,-14-7 13 16,2-2 23-16,-5-3 8 16,-5-3 0-16,4 0-12 15,-1 0-22-15,-7 0-10 16,-3 0-1-16,-7 4-2 15,1-4 0-15,-1 0 0 16,-1 0-1-16,-2 0-15 16,2 0-26-16,-1 0-68 15,-15 2-45-15,-51 19-151 16</inkml:trace>
  <inkml:trace contextRef="#ctx0" brushRef="#br1" timeOffset="55883.16">8208 6260 772 0,'-3'-5'271'0,"-4"1"-253"16,7 1-50-16,0 3-98 0,0 0-50 0,0 0 5 0,0-1 33 0,0-1 151 0,0 1 89 0,0-1 70 15,6 1 8-15,-5-2-39 16,6 0-34-16,-5 2-49 0,-2-1-17 15,3 2-20-15,-3-3-5 16,3 2-4 0,-3 0 0-16,0-1 0 0,0 1 0 15,0-1-3-15,3 2-1 16,-2-3-2-16,-1 2-1 16,0-1 1-16,0 1-2 15,0 0 0-15,0 1 0 16,0 0-1-16,0 0 1 15,0 0 0-15,0 0 1 0,1 0 1 16,5 0 2-16,-4 0 6 16,8 2 1-16,-2 1 0 15,46 22-1-15,-39-18-5 16,5-1-1-16,5 0 1 16,2 1 2-16,11-3 0 15,1 0 1-15,8-1 2 16,2 0 1-16,6-3 1 15,4 0 0-15,2 0-4 16,0-4-2-16,-4-1-1 16,-3 0-1-16,-3-1 2 15,1 3 2-15,3-3 1 16,-2 2 0-16,-3 1-2 16,1-1-1-16,-8 2-1 15,-1 1 0-15,-8-3 3 16,-1 2 1-16,-5 1 0 0,-8 1-1 15,-4-2-2-15,-6 2-1 16,-5 0-1-16,-2 0 0 16,-1 2 1-16,-2-2 2 15,-2 0-2-15,2 0 0 16,-1 0-3-16,-1 0-2 16,2 0 0-16,0 0-1 15,0 0-49-15,0 0-49 16,0 0-108-16,0 0-74 0</inkml:trace>
  <inkml:trace contextRef="#ctx0" brushRef="#br1" timeOffset="56195.66">9599 6873 495 0,'-1'0'168'0</inkml:trace>
  <inkml:trace contextRef="#ctx0" brushRef="#br1" timeOffset="56469.77">9635 6888 410 0,'-4'-2'288'0,"2"-9"19"0,-2 0-115 0,4-1-107 0,0 0-35 0,3 1-37 0,3 1-7 0,-5-1-3 0,-1-1-2 15,0-3 4-15,0-1 14 0,0 0 22 16,2 0 9-16,1-4 11 15,2-3-7-15,4 1-10 16,-6-6-3-16,4-4 3 16,-4-6 4-16,-3-9 2 15,-2-8-2-15,-5-5-9 16,6 2-8-16,-4 8-10 16,0 10-1-16,2 8-3 15,-6 8-1-15,1 8-6 16,2 4-3-16,1 6-6 15,0 2-1-15,5 1 0 16,-2 2 0-16,1-1-1 16,-1 1 0-16,2 1-3 15,-1 0 0-15,1 0-11 0,0 0-11 16,0 0-45 0,0 0-33-16,4 9-85 0,-1 18-71 15</inkml:trace>
  <inkml:trace contextRef="#ctx0" brushRef="#br1" timeOffset="57100.04">10389 6608 667 0,'-6'-6'311'0,"-5"-4"-119"0,4 0-128 0,-2 6-27 0,2-6-25 0,-5 1-7 16,1-1-3-16,-1-2 0 0,1 1 25 0,1 1 12 15,-3 3 24-15,3 2 7 16,-2-3-17-16,1-1-11 15,2 2-20-15,0-3-7 16,-2 7-4-16,-5-4 0 16,0-3 15-16,-3 2 6 0,1-5 12 15,2-4 4-15,-11 3-8 16,-4-1-6 0,-13 2-15-16,-4 2-6 0,-8-2-9 15,-4 3-1-15,5 0-1 16,-1 1 0-16,6-1 15 15,8-3 3-15,9 5 3 16,3-4 3-16,8 5-14 16,2 0-4-16,6 2-3 15,1 1-3-15,5-2 0 16,6 5 0-16,0-2-1 16,2 3-1-16,-3 0-24 15,3 0-45-15</inkml:trace>
  <inkml:trace contextRef="#ctx0" brushRef="#br1" timeOffset="62817.32">7262 9716 191 0,'-3'-2'114'0,"3"2"-4"0,0-3-60 0,-2 2-22 0,1 0 1 0,-1-1 12 0,2 1 22 0,-1 1 28 0,-2-2 9 0,2-1 5 15,-1 2-17-15,1 0-33 0,-1-1-9 16,2 1-14-16,-1 1-8 16,-2-3-8-16,2-4-4 15,-1-2-8-15,2-1-1 16,7-30 3-16,-4 34 5 0,0 2 8 15,1-1 1-15,-4 4-3 16,0 1-6-16,0-3-2 16,0 1 3-16,0 1 16 15,0 0 5-15,0-1 4 16,0 2 1-16,0-3-2 16,0 2 2-16,0-1-3 15,0 1-4-15,0 0-14 16,0 1-7-16,0 0-4 15,-1 0 2-15,-9 21 14 16,-51 37 5-16,33-35 9 16,-4 0 2-16,-4-2-10 15,1 1-3-15,4 1-5 16,1 0-2-16,2-7 0 16,2 2 0-16,8-2-5 15,5 0-3-15,4-3-5 16,0 0-1-16,1-6-1 0,5 3-1 15,-3-5 0-15,3-4 0 16,3-1 0-16,-3-1-7 16,3 1-34-16,0 0-33 15,0 0-112-15,0 0-84 16</inkml:trace>
  <inkml:trace contextRef="#ctx0" brushRef="#br1" timeOffset="63492.53">6745 9081 665 0,'-4'-4'253'0,"2"-12"-178"0,2 7-54 0,6 7-27 0,-3 0-6 0,-3 2-2 0,0-1 11 0,0 1 35 0,0 0 27 0,-1 0 36 0,-1 0 9 0,2 0 13 16,-3 0-11-16,2 0-23 15,-1 0-11-15,1 0-35 16,-1 0-10-16,-2 4-12 16,-5 10-5-16,-22 32-6 15,27-35-2-15,-1 7-2 16,2 4 0-16,3 12 1 16,0 4 0-16,2 6 3 15,5 7 1-15,-3 2 0 16,6 3 0-16,5-3-2 15,-4 1 0-15,2-13-1 16,4 2-1-16,2-11 18 16,0-2 3-16,7-2 1 15,0-7 2-15,-2-3-17 16,2-3-3-16,0-6-1 16,-6-2-1-16,3 3-15 0,-4-5-28 15,-5 0-104-15,-2 0-74 16,-7-4-203-16</inkml:trace>
  <inkml:trace contextRef="#ctx0" brushRef="#br1" timeOffset="63983.6">6341 9625 827 0,'0'-1'289'0,"0"-1"-289"0,0 2-53 0,0 0-23 0,0 0 1 0,0-1 48 0,0 1 31 0,0-3 90 0,0 2 40 0,1-11 52 0,2 2-4 0,33-30-62 0,-36 34-40 15,6 7-58-15,1 7-16 16,6 7-8-16,6 4-2 16,-1 10 4-16,7 1 0 15,7 5 0-15,-1-5 0 16,4 6 1-16,-7-12 0 15,1 2 3-15,0 0 1 16,3-7 3-16,1 2 1 16,-2-2 0-16,2-3-1 15,-7-6-3-15,2-1 0 16,-5 1-3-16,-5-6-1 16,-3 5-5-16,-2 1-28 15,-7-3-96-15,-1 4-75 0</inkml:trace>
  <inkml:trace contextRef="#ctx0" brushRef="#br1" timeOffset="64451.13">6011 10441 674 0,'-1'3'173'0,"-15"6"-338"0,6 2-61 0</inkml:trace>
  <inkml:trace contextRef="#ctx0" brushRef="#br1" timeOffset="64701.41">5927 10490 600 0,'-3'-2'302'0,"-9"1"-87"0,9 0-49 0,-4-7-64 0,0 3-29 0,3-4-43 0,2 3-13 15,-2-4-12-15,4-1-2 0,6 3-2 16,2-9 0-16,14 7-1 0,-4-4 0 15,8-4 0-15,5 6 1 16,3-6 2-16,9-2 1 16,10-6 1-16,4-1 0 15,3-5 1-15,0 1 5 16,-3-4 15-16,-1 3 8 16,-13 2 9-16,-1 4-2 15,-5-1-16-15,-5 1-7 16,2 4-12-16,1 4-2 15,-12 2-3-15,-5 4-1 16,-9 8 0-16,-3 3-3 0,-3 1-10 16,-2 5-21-16,-1-5-60 15,-1 0-39-15,-4 15-97 16,-15 50-72-16</inkml:trace>
  <inkml:trace contextRef="#ctx0" brushRef="#br1" timeOffset="65226.67">6542 10841 1047 0,'2'-3'340'0,"2"-1"-377"0,-1-5-29 0,5 3-79 0,0-2-42 0,-8-2 27 0,0 1 47 0,-5-5 164 0,0-1 92 0,-1-1 56 0,4-2-14 0,0 1-76 0,-4-2-39 0,4 0-50 15,2 0-10-15,0 2-9 16,2 0 0-16,-2-3-1 16,-2 0 1-16,2-6 2 15,5 1 1-15,2-4 8 16,0-1 6-16,2-6 7 16,4-3 0-16,1-8-2 15,-4-1-3-15,2-8 2 16,-2-4 3-16,7-1 8 15,3 5 0-15,-1 10-3 16,-3 9-4-16,-11 8-6 16,-5 5-4-16,0 11-5 15,0 0-3-15,-1 10-8 16,-1-3-6-16,1 8-33 16,0-2-23-16,-2 0-64 0,0 10-40 15,-6 17-107-15</inkml:trace>
  <inkml:trace contextRef="#ctx0" brushRef="#br1" timeOffset="65494.65">7083 10270 952 0,'-3'0'296'0,"2"-5"-424"0,-3 4-105 0</inkml:trace>
  <inkml:trace contextRef="#ctx0" brushRef="#br1" timeOffset="65767.21">7003 10242 691 0,'-5'-1'329'0,"-9"-5"-131"0,4-1-58 16,4 3-72-16,0-6-27 15,5 1-37-15,-2 2-12 16,0-3-16-16,3 1-1 16,-1-2 6-16,1 1 11 15,0 1 20-15,-2 2 8 16,-1 2 12-16,-1-3 4 15,-2 1 8-15,-2-5 4 16,2 2 8-16,-4-4 8 16,1-5 5-16,2 2 0 15,3-5-7-15,-1 3-9 16,2 1-14-16,2 2-4 0,1 3-11 16,0 1-5-16,-3 2-9 15,3 6-6-15,-3 1-7 16,2 2-14-16,-1 1-63 15,2 0-70-15</inkml:trace>
  <inkml:trace contextRef="#ctx0" brushRef="#br1" timeOffset="87866.51">6886 6886 367 0,'0'-2'173'0,"-3"2"-60"0,2 0-76 0,1 0-29 0,0 0-4 0,0 0 16 0,0 0 19 0,-2-1 39 0,1-1 22 0,-1 2 21 0,2-3-6 0,0 2-24 16,0-1-20-16,0 1-38 0,0 0-13 0,0-1-15 15,0 2-4-15,0 0 2 16,0 0 1-16,0 0 2 16,18 7 1-16,41 28-3 15,-32-16 0-15,2 5-2 16,2 1 0-16,-6 0 0 16,-4 3 1-16,5-2 0 15,-14-2-1-15,9 5 1 16,-2-2-1-16,-9-4 1 15,9 6 0-15,-12-9 0 16,2 0 0-16,1-1 0 16,-4-7-1-16,4-2 0 15,-2 3 1-15,-5-3-2 16,4 0 1-16,-7-2-5 16,2-2-7-16,1-2-49 15,-3 1-29-15,0-5-74 0,0-2-64 16</inkml:trace>
  <inkml:trace contextRef="#ctx0" brushRef="#br1" timeOffset="88550.5">7305 6867 609 0,'0'0'217'0,"0"0"-184"0,0 0-23 0,-2 0-2 0,2-2 1 0,-1 1 23 0,-1 0 19 0,2 1 34 0,-3-3 16 0,2 1 1 0,0 1-14 0,-1-1-35 16,1-1-16-16,1-1-24 0,-2 1-7 0,-1 2-5 0,2 1-1 15,0-3 0-15,-1 2-1 16,1-1 3-16,1 1 8 16,-3-1 10-16,1 2 3 15,-2 0 1-15,-6 2-5 0,0 2-7 16,-36 29-1-16,29-14 2 16,-2 7 2-16,3 4-2 15,-6 6-2-15,4 4-6 16,-2 5-3-16,-6-1 0 15,6 2-1-15,-8-5 0 16,10-1 0-16,-3-4 1 16,1-2 0-16,2 1-1 15,-5-6 1-15,4-2-1 16,0-2 1-16,5-5 1 16,4-6-1-16,1-1 0 15,8-3 0-15,-4-7 0 16,4 0 1-16,1-3 1 15,0 0 1-15,0-2-2 0,0 1-6 16,0 0-44-16,0-1-41 16,14-4-101-16,35-48-69 15</inkml:trace>
  <inkml:trace contextRef="#ctx0" brushRef="#br1" timeOffset="89116.57">6994 6863 969 0,'-3'0'374'0,"-6"-6"-238"0,8 6-174 0,0-2-22 0,1 2-59 0,-3 0-1 0,1 0 42 0,1 0 42 0,-1 0 126 0,1 0 37 0,1 0 27 0,-3 0-20 0,2 0-64 16,-1 0-27-16,1 0-29 15,-1 0-6-15,2 0-5 0,-1 0-1 16,-2 0-2-16,2 0 0 15,-1 0-2-15,1 0-1 16,-1 0 1-16,2 0 1 16,-3 0 1-16,3 0 0 15,3 8 1-15,6 4 0 16,38 42-1-16,-27-31 0 16,5 7 0-16,-8-1 0 15,2 4 0-15,4-3 0 16,-10-1 1-16,8-2-1 15,2-8 1-15,-10 1 0 16,10-1 0-16,-2 1 0 0,-3 1-1 16,1-5 1-16,-6-3 0 15,1-4 0-15,-4-5 0 16,-1 2 0-16,-8-5-5 16,-1-2-5-16,0 1-25 15,0-3-24-15,0 2-86 16,-1-1-54-16</inkml:trace>
  <inkml:trace contextRef="#ctx0" brushRef="#br1" timeOffset="89478.56">7273 6785 1147 0,'-1'-2'390'0,"-4"2"-386"15,1 2-32-15,4-2-60 0,-1 0-23 0,-2 0 15 0,1 0 14 0,1 0 88 0,-11 3 45 0,-5 5 25 0,-36 37 1 0,30-26-34 0,-3 7-20 0,0 11-20 16,4 12-1-16,-8 13 1 16,1 5 1-16,-5 2 1 15,-5-5 1-15,7-10 2 16,-4-6-1-16,11-8-1 16,3-2-1-16,5-5-2 15,5-4 16-15,2-5-112 16</inkml:trace>
  <inkml:trace contextRef="#ctx0" brushRef="#br1" timeOffset="90419.56">6839 7170 1008 0,'0'-1'373'0,"1"1"-281"0,3-1-159 0,-4 1-37 0,0 0-80 0,0 0 14 0,0 0 85 0,0 0 72 0,0 0 151 16,0 0 27-16,5 0-22 15,0 0-37-15,10 0-72 16,34 7-19-16,-31-6-10 15,8-1-1-15,5-1 2 16,4-8 0-16,6-2 2 16,3 1 0-16,2-8 2 15,-2 2 3-15,3 5 0 16,-2 1 0-16,-1 8-4 16,-5 0-3-16,-7 2-4 15,-4 0-1-15,-6 2 0 16,-8 1-1-16,-8 3 0 15,-1 1-1-15,-5-1 1 16,0-2 0-16,-5 4-9 16,-3-4-33-16,-3 3-176 15</inkml:trace>
  <inkml:trace contextRef="#ctx0" brushRef="#br2" timeOffset="97217.31">5403 6543 206 0,'0'-4'106'0,"0"-1"-32"16,3 0-36-16,-3 3-28 16,0 1-4-16,0-1 26 15,0 1 21-15,0 1 41 16,0-3 22-16,0 2 5 16,0-1-7-16,0 1-35 15,0-1-22-15,0 2-36 16,0-3-13-16,0 2-8 15,0 0 2-15,0-1 11 16,0 1 8-16,0-1 25 16,0 2 8-16,0-3-6 15,0 2-6-15,0 0-26 16,0-1-8-16,0 1-6 0,0 1 0 16,4-5-1-16,0 1 0 15,5 0 0-15,4-1 0 16,36-12 0-16,-36 16 0 15,3 1 1-15,-6-2 1 16,6-1 2-16,-2 0 1 16,5 2 0-16,2 1 0 15,5 0-1-15,4 0 0 0,5 0 0 16,2 0 0-16,-1 1 2 16,0 2 0-16,2 3 0 15,-4 0-1-15,5 5-2 16,-3 1-2-16,1 4 0 15,2 1-1-15,3-1 0 16,4 7 0-16,-2-4 0 16,3 1 1-16,0-3 14 15,3-3 4-15,2 6 1 16,9 2 1-16,-5 1-13 16,-7 2-4-16,5 2-1 15,-6-1-1-15,-1-2-1 16,2 4 1-16,-3-3-1 15,-4 1 0-15,1 2 1 16,-4-4-1-16,-2-1 1 16,-1-4-20-16,-7-5 49 15,0-1 2-15,-2-3 4 0,-7 0 21 16,6 0-50-16,-6 2-3 16,-1-1-2-16,-2 4-2 15,-4-7 1-15,-3 1 0 16,6-2-2-16,-6-1 16 15,-1-4 5-15,1 0 1 16,-7 0 2-16,4 4-15 16,-3-2-8-16,1 0 0 0,-1 1-2 15,-4-5-12-15,0 0-24 16,0 0-16-16,0-2-91 16,-2 1-79-16</inkml:trace>
  <inkml:trace contextRef="#ctx0" brushRef="#br2" timeOffset="97654.2">4958 5494 106 0</inkml:trace>
  <inkml:trace contextRef="#ctx0" brushRef="#br2" timeOffset="98102.46">4921 5592 424 0,'0'0'245'0,"0"0"-38"0,0 0-126 15,0-3-36-15,0 3-39 16,0 0-6-16,0 0 1 16,0 0-1-16,10 4 1 15,9 5 0-15,45 18 2 0,-28-15 1 16,6 2 6-16,7 4 7 15,9 2 4-15,2 3 1 16,9 4-6-16,4 6-6 16,7 9-6-16,2 5-1 15,8 4 0-15,-1 2-2 16,-8-1 1-16,-2-2 5 16,-3-2 12-16,1-1 2 15,7 3 3-15,6-2-5 0,-10-2-11 16,-1-1-2-16,-4 1-2 15,-9 1-1-15,-1 4-1 16,-7-5 0-16,-8-5 0 16,2-8 0-16,-5-7 18 15,-2 0 5-15,-4-4 3 16,1 4 1-16,-9-5-12 16,-4-2 8-16,-7 0 8 15,-2-9 1-15,-6 1-3 16,-4-2-12-16,2-5-11 15,-6 3-1-15,2-1-3 16,-4 3-1-16,4-6-1 16,0 4 0-16,2-1 0 15,-2-2-1-15,-4 6 0 16,10 0-1-16,-9 4-34 16,5 8-26-16,0 0-111 0,-5 6-82 15</inkml:trace>
  <inkml:trace contextRef="#ctx0" brushRef="#br2" timeOffset="99000.14">4849 6818 410 0,'0'-1'179'0,"1"-1"-84"15,4-1-58-15,-5 2 0 0,0-1 5 0,0 1 15 0,0-1 19 0,0 2-6 0,1-2-12 0,12-1-16 0,10 1-29 16,43 7-6-16,-18 8-3 15,8 1-1-15,19 5 0 16,5 2 1-16,17-5 0 0,8 1 1 16,11 1 0-16,14 2 2 15,5 4 1-15,2 5 0 16,-5 0-1-16,2-2-2 16,-9 0 29-16,-6-4 10 15,-1-2 12-15,-13-4 4 16,3-4-26-16,0-5-7 15,-20-3-3-15,-3-2 0 0,-23-2 0 16,-11-1-1 0,-8 0-9-16,-11 4-5 0,-6-2-5 15,-7 5-3-15,-15-4-3 16,0 0-1-16,-9 4-7 16,-7 0-11-16,-14 2-41 15,-3 1-26-15,-12-4-50 16,-5 1-28-16</inkml:trace>
  <inkml:trace contextRef="#ctx0" brushRef="#br2" timeOffset="99650.43">4791 6238 794 0,'-2'-4'316'0,"2"-5"-203"0,-6 3-80 0,4 6-35 0,8 3-17 0,-6-3-12 0,0 0 3 0,0 0 2 0,0 6 12 0,3 13 13 0,14 35 1 0,-5-26-1 16,9 1 8-16,21 5 9 16,11 1 4-16,31 5 7 15,14 0-7-15,18-1-6 16,12-3-5-16,10-3-5 16,6-3 0-16,1-1-2 15,4 3 0-15,0 2 0 0,-2-1 0 16,-2 2 0-16,-7-5 0 15,-11-8 1-15,-5-7 0 16,-8-6 21-16,-8-2 2 16,-16 2 2-16,-16-2 0 15,-23 6-20-15,-7 1-4 16,-15-1-3-16,1 2 0 16,-12 2-2-16,-10-1-2 15,-14 3-12-15,-7-6-7 16,-15-6-25-16,-1 6-18 0,-13-9-31 15,0-3-16 1,-4 1-82-16</inkml:trace>
  <inkml:trace contextRef="#ctx0" brushRef="#br2" timeOffset="100402.4">3612 6496 346 0,'-6'5'170'0,"-1"8"-28"0,7 0-124 0,7 12-11 0,12-4-3 0,5 2 1 0,14-8 15 0,9-11 13 0,9-4 27 0,15 0 15 0,14 0-2 0,5 0-8 0,24 7-20 16,8 2-13-16,29 10-14 15,10 9-4-15,15 16-9 0,5 3-3 16,-4 3 0-16,1-2 0 16,1-9 1-16,-9-3 0 15,-6-3 3-15,-5 0 14 16,-9 7 6-16,-1 0 0 15,-13 4-3-15,-4 0-14 16,-13 1-5-16,-8-2-2 16,-7 2 0-16,-19-2-1 15,-16-9 0-15,-9-2 0 0,-25-13 2 16,1-6 9 0,-15-6 8-16,1-1 0 0,-12-1-2 15,-2 1-10-15,-8-2-25 16,-8-1-21-16,-8-3-59 15,-1 0-40-15,-16-1-70 16,-9-5-33-16</inkml:trace>
  <inkml:trace contextRef="#ctx0" brushRef="#br2" timeOffset="101033.42">3586 6982 1038 0,'1'3'350'0,"5"7"-375"0,4 6-25 0,2 7-29 0,6 0-25 0,7 4 30 0,1-2 13 0,15-5 40 0,3 6 40 0,19-11 53 0,12 1 17 0,30 2 6 16,17-5-15-16,46 2-43 15,19 1-15-15,38-1-14 16,12-1-8-16,8-4-26 0,-1-1-3 15,-11-9-2-15,-7-9 7 16,-17-10 24-16,-9-1 10 16,-13-7 11-16,-12 1 3 15,-19-3 3-15,-11-1-5 16,-27 3-9-16,-10 1-3 16,-26 8-5-16,-10 4-2 15,-22 7-3-15,-13 4-3 16,-22 3-31-16,-7 0-4 15,-18 0 1-15,-7 3-8 0,-13 0-61 16,-7 2-206-16</inkml:trace>
  <inkml:trace contextRef="#ctx0" brushRef="#br2" timeOffset="101915.33">8142 6185 1033 0,'0'-4'368'0,"0"-1"-315"0,0 1-41 0,0 4-40 0,0 0-12 0,-1 0 2 0,-1 0 5 0,2 0 25 0,-1 0 14 0,-2 0 12 0,-7 4 2 0,-18 5 0 15,-44 60-5-15,22-16-9 16,-12 8-3-16,-13 13-1 15,-1 1-1-15,-6 0-5 16,9-4 18-16,1-4 11 16,-3-1 3-16,2 5 8 15,5 4-19-15,5 1-11 16,5-4-1-16,17-15-2 16,2-9 0-16,8-22 0 15,16-5 0-15,2-11 1 16,10-4 1-16,11-10-11 15,-2-2-12-15,23-5-31 16,7-5-28-16,17-10-103 16,13-6-118-16</inkml:trace>
  <inkml:trace contextRef="#ctx0" brushRef="#br2" timeOffset="102362.24">9129 6175 874 0,'1'-12'320'0,"-1"-4"-244"0,0 6-98 15,-4 2-16-15,-10 8-17 16,1 1 6-16,-13 9 20 15,3-3 14-15,-3 2 26 16,1-2 10-16,7 5 10 16,-5-1 0-16,4 8-10 15,0 1-8-15,-5 9-10 16,1 5-1-16,-12 7 0 16,-4 3-1-16,-5 4-1 15,4 2 1-15,-11 6 0 16,-5 6 0-16,-13 6 1 15,-3 5-1-15,-3 5 2 16,-8 5-1-16,-3 1 1 16,-4 1 0-16,-3-15 0 15,6-8 1-15,14-13 2 0,7-9 0 16,14-11-1-16,6-3-2 16,22-10 0-16,1-3-13 15,13-10-52-15,10-8-86 16</inkml:trace>
  <inkml:trace contextRef="#ctx0" brushRef="#br2" timeOffset="102903.77">10039 5674 873 0,'0'-3'335'0,"-15"-1"-266"0,-4 8-111 0,-11 12-84 0,-9 3-14 0,-4 5 18 0,1 1 41 0,5 1 49 0,-1-2 35 0,-4 2 61 0,8 8 16 0,-9 4 13 0,2 2-16 0,4 5-41 0,0 2-16 16,-2 6-15-16,-9 6-1 15,-12 8-3-15,-6-1 1 16,-9 17-1-16,0-1 1 16,-5 6 1-16,-2-6 1 15,-6-4 0-15,-7-5 1 16,-16 1 1-16,-4 5 10 0,-1-10 33 15,-1-2 15-15,8-12 11 16,5-2-11-16,1-10-31 16,5-1-15-16,11-7-12 15,5-4 0-15,18-12-2 16,6-3 0-16,18-7 0 16,2-4 1-16,14-6 1 15,10-2-4-15,8-4-20 16,13-8-20-16,17 2-43 15,14-2-21-15,22-13-32 16,15 5-39-16,21-13-81 16</inkml:trace>
  <inkml:trace contextRef="#ctx0" brushRef="#br2" timeOffset="103451.15">10298 6317 789 0,'-1'-10'82'0,"0"3"-41"0,-1-5 47 0,-4-1-94 0,-2 5-71 0,2 1-18 0,-7-2 7 0,4 2 35 0,5 4 99 0,-3-3 40 0,0 3 36 0,2-1-6 0,0 3-51 15,-1-1-21-15,6 2-32 16,-3 0-10-16,2 0-3 16,-21 9 1-16,-47 48 0 15,33-34 1-15,-20 2 0 16,-3 1 0-16,-25 7 0 15,-16-2 0-15,-15 8 0 16,-8-1-1-16,-25 1 0 16,-4 5 1-16,-17-5 5 15,-8 4 13-15,-5-1 19 0,6 0 4 16,-11 7-5-16,4 2-12 16,14 5-19-16,2 2-3 15,23-5 0-15,4-1-1 16,30-12 1-16,10-4 0 15,31-10 0-15,22-7 0 16,25-6-2-16,11-4-1 16,12-9-8-16,8-3-5 15,23-9-1-15,14-2-6 16,31-9-48-16,18-3-59 16</inkml:trace>
  <inkml:trace contextRef="#ctx0" brushRef="#br2" timeOffset="103869">9873 6684 1026 0,'2'-3'349'0,"6"0"-349"0,-7 0-27 0,-2 3-25 0,-1 0-15 0,-28 3 21 0,-53 7 14 0,25-5 37 0,-5-2 23 0,-5 7 6 0,-7 3-4 0,-14 11-16 0,-7 2-7 16,-17 6-7-16,4 5 1 15,-6 2 0-15,0 4-1 16,-10 0 1-16,-6 8 2 15,-1 0 12-15,-2 1 5 16,-1-6 16-16,2-5 11 16,12-5 10-16,12-3 0 0,17-7-14 15,7-2-13-15,7-4-20 16,4-7-5 0,2-3-2-16,5-3-10 0,16 1-26 15,0-7-14-15,18 0-53 16,6-1-34-16</inkml:trace>
  <inkml:trace contextRef="#ctx0" brushRef="#br2" timeOffset="104500.27">6821 9194 813 0,'0'-2'214'0,"-1"-2"-291"0,1-5-55 0,0 8 21 0,0 1 80 0,0-5 66 0,0-13 107 0,-3-44 21 0,2 24 16 0,-1-6-8 0,2-34-49 16,0-13-18-16,13-32-40 15,9-20-27-15,16-40-28 16,3-15-7-16,12-19-14 0,-1 5-2 15,-6 39 0-15,0 35 6 16,-16 48 17-16,-5 21 4 16,-8 21-1-16,-4 5-3 15,1 17-7-15,-4 7-2 16,-7 8 0-16,4 11-2 16,-7-3-9-16,-7 6-2 15,6-3 5-15,-1 6-20 16,-15 31-64-16,-22 61-51 0</inkml:trace>
  <inkml:trace contextRef="#ctx0" brushRef="#br2" timeOffset="104713.53">7292 9234 710 0,'-7'1'226'0</inkml:trace>
  <inkml:trace contextRef="#ctx0" brushRef="#br2" timeOffset="104996.03">7171 9211 971 0,'-6'-17'387'0,"-7"-34"-237"0,6-18-65 16,8-32-33-16,7-14-19 16,7-23-33-16,-4-10-7 0,-1-25-1 15,-3-8 0-15,-7-19 13 16,-3-9 5-16,3 21 2 15,3 15 1-15,0 39 12 16,4 31 5-16,-1 28 0 16,-2 12 1-16,-3 17-18 15,1 11-9-15,-2 15-4 16,0 4-1-16,0 7-4 16,0 4-5-16,-3 10-22 15,-4 14-22-15,-13 29-100 16,-8 22-111-16</inkml:trace>
  <inkml:trace contextRef="#ctx0" brushRef="#br2" timeOffset="105457.54">6439 9408 953 0,'5'-9'256'0,"8"-12"-422"15,3-5-43-15,7-10 49 0,-8-4 35 0,-11-18 194 0,-4-4 93 0,1-14 84 0,-1-13 32 0,5-15-52 0,3-10-49 0,2-25-75 0,-1-17-33 0,21-25-41 16,5-10-14-16,8-11-14 16,13 5 0-16,-3 23-3 15,3 14 0-15,0 35 3 16,-8 14 1-16,-9 26 2 15,-3 14-1-15,-5 19-2 16,-5 9 0-16,-7 14-17 16,-2 6-9-16,-14 11-19 15,0 8-26-15,-7 17-16 16,-14 13-32-16,-18 40-105 0,-4 28-76 16</inkml:trace>
  <inkml:trace contextRef="#ctx0" brushRef="#br2" timeOffset="105983.49">5935 10222 750 0,'-3'-16'336'0,"3"-14"-157"0,-1-9-37 0,1-10-55 0,10-5-21 0,3-21-21 0,-3-7-6 0,4-19-6 0,-1-8-4 0,12-22-14 0,8-13 1 0,6-23-1 16,8-11 2-16,3-21 4 0,4-12-3 15,19-9-2-15,3 5-3 16,9 21-10-16,1 5-3 0,1 37 0 15,-2 11-1 1,-5 30 1-16,-8 19 0 16,-19 21 0-16,-4 15 2 15,-17 9-2-15,-6 8 0 16,-12 15 1-16,-5 2-15 0,0 19-33 16,-9 12-9-16,-8 22-54 15,-3 17-38-15</inkml:trace>
  <inkml:trace contextRef="#ctx0" brushRef="#br2" timeOffset="106672.18">7080 10260 716 0,'0'-3'280'0,"0"-3"-126"0,10-7-217 0,-1 3-6 0,5-9 12 0,1 1 16 0,-2-7 46 0,1-2 25 0,0-5 55 0,-3-2 22 0,7-2 6 0,1-5-16 0,4-12-23 16,3-6-2-16,-5-21 7 16,2-10 0-16,-2-28-6 15,-1-14-10-15,6-28-27 0,2-18-7 16,10-26-12-16,1-9-7 15,5-9-7-15,-14 12-2 16,-7 34 11-16,-4 15 5 16,-9 30 10-16,2 9 6 15,-9 10-1-15,-5 8-5 16,-8 22-10-16,0 2-5 0,-7 12-8 16,1 2-1-1,2 8-1-15,-4 11-1 0,2 9-1 16,4 10 0-16,1 10-5 15,4 8-9 1,0 12-45-16,0 8-23 0,-3 29-66 16,1 20-60-16,5 40-168 15</inkml:trace>
  <inkml:trace contextRef="#ctx0" brushRef="#br2" timeOffset="107267.89">6962 9978 524 0,'0'0'285'0,"0"1"-54"0,-4-1-100 0,3-1-14 0,-1 1-42 0,1-3-19 0,-1 1-38 0,2 1-10 0,-6-5 3 0,-1-7 4 0,-26-33 9 0,25 29 7 0,-3-2 16 0,-4-5 7 0,5-19 11 16,-2-9 0-16,6-23-18 16,3-13-7-16,2-21-12 15,0-11-1-15,1-23 6 16,1-23 0-16,8-27-11 15,4-14-6-15,17-15-13 16,6 12-3-16,11 33 0 16,-2 19 1-16,-14 43 2 15,-2 22 3-15,-11 21 0 16,0 14-1-16,-2 19-2 0,-4 8-3 16,-4 15-33-16,-3 6-15 15,-3 11-33-15,-6 13-2 16,-6 27 3-16,-7 22-14 15,-8 44-63-15,-3 21-78 16</inkml:trace>
  <inkml:trace contextRef="#ctx0" brushRef="#br2" timeOffset="107836.44">6194 10935 1041 0,'4'-16'341'0,"-1"-9"-317"0,6-6-73 0,0 2 7 0,-5-7 17 0,-4 0 13 0,-6 3 46 0,-3-3 21 16,-6-4 59-16,-4-4 34 0,-3-13 1 0,-2-12-14 0,-3-18-43 0,2-10-31 15,6-29-33-15,2-10-6 16,9-30-12-16,2-14-2 15,12-17-5-15,4-6-1 16,7-17-1-16,10 3 1 16,2-2-2-16,8-1 1 0,11 14 0 15,2 8-1-15,21 9-1 16,1 19 0-16,8 29-1 16,-4 19 1-16,-8 32 0 15,-3 12 0-15,-9 12 0 16,3 1 0-16,-4 9 0 15,-1 3-1-15,-3 11 0 16,-8 6-1-16,-10 14 1 16,-4 6-1-16,-15 3 2 15,5 5-1-15,-9 2-10 16,1 2-28-16,-2 5-28 16,-6 9-26-16,-6 22-422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01T06:46:51.7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1852 3360 50 0,'-5'0'23'0,"-5"8"-4"16,5-3-17-16,-5 4-1 0,3-2 11 0,-2-7 16 0,-1 0 30 0,5-3 12 0,0-1 13 0,1 2-5 0,3 0-10 0,-1 0-6 0,1 1-12 15,1-1-7-15,-2 1-16 16,-1-1-6-16,2 2-10 16,-1 0-5-16,1 0-3 15,0 0 0-15,-1 0 1 0,-2 0 2 16,-1 0 1-16,5 0 0 15,-2 0-1-15,0 0 0 16,1 0 1-16,-1 0 0 16,1 0 2-16,2 2 1 15,18-1 0-15,60 35 0 0,-27-41 1 16,5 0 1-16,10-3-1 16,5 2-2-1,-2-4-2-15,-2-2-3 0,-6 2-2 16,-5-1 1-16,-2-4-1 15,-6 4 1-15,-5-1 1 16,-11-2 5-16,-10 1 23 16,-3 3 7-16,-9 1 6 15,-3 2-3-15,-6 7-19 16,-1-1-5-16,-1 1-6 16,0 0-1-16,-1 0-4 15,-1 0-3-15,2 0-6 16,-1 0-7-16,-2 0-53 15,1 0-141-15</inkml:trace>
  <inkml:trace contextRef="#ctx0" brushRef="#br0" timeOffset="183558.44">1244 6204 139 0,'0'0'54'15,"4"-3"-39"-15,-1 3-9 0,-3-2-5 0,0 1-1 0,0-1 3 0,0 1 14 0,0-1 40 0,0 2 17 0,0-2 23 0,0 0-5 0,0 1-29 0,0-1-15 0,0 1-23 0,0 1-9 0,-1-3-9 16,1 2-2-16,-2-1-1 15,-1 1-1-15,2-1 2 16,-1 1 1-16,1 1-1 16,1 0 0-16,-1 0-2 15,-2 0 0-15,1 0 1 16,2 0 2-16,0 0 7 0,0 0 3 16,35 3 0-16,44 4-2 15,-19-10-4 1,7 0-1-16,7 0-1 0,-2 3-1 15,0-1-4-15,0-4 0 16,-3 1 1-16,-3-6 7 16,2-3 19-16,2 0 8 15,0-1 10-15,-1 2-2 16,-6 1-12-16,-1 2-4 16,-12-1-5-16,3 3-2 0,-14 0 0 15,-1 1 0-15,-14 4 0 16,-5 0-2-16,-6-1-7 15,-3 1-2-15,-6 2-7 16,-3 0-1-16,-1 0 1 16,-1 0-1-16,0 0 1 15,-1 0-23-15,1 0-183 16</inkml:trace>
  <inkml:trace contextRef="#ctx0" brushRef="#br1" timeOffset="-46841.06">1617 6271 795 0,'-3'-1'283'0,"-2"-6"-242"0,2 7-25 0,1-2-13 0,0 1-1 0,-8 1 7 15,-13-8 17-15,-42-9 36 16,37 6 16-16,-8 1 17 16,-3-3-8-16,-7 1-6 0,-3 1-12 15,-6 1-20-15,6-2-8 16,3-1-29-16,-1-1-4 16,-1-5-3-16,1 2 2 15,-8-5 11-15,8-4 5 16,-1-4 4-16,9-16-3 15,5-4-9-15,5-1-3 16,10-5 4-16,3 10 2 16,12-3 0-16,4 2-1 15,12 4-10-15,1 1-4 16,10 3-3-16,4 2-1 16,12-1-1-16,7-1-1 15,10 0 0-15,3-4 1 0,1 3-1 16,5-6 1-16,6 1 1 15,0 4 0-15,11-4-1 16,3 9 1-16,-3 4 0 16,2 8-1-16,-8 7 0 15,-1 4 1-15,4 3 0 16,0-2 0-16,3 1 0 16,0 1 1-16,-7 1-1 15,-2 2 1-15,-12 7 0 16,1-3-1-16,-6 6-1 15,1 7 1-15,-5 1-2 16,-2 5 1-16,-8 3-2 0,-2 4 1 16,-5 11 1-1,-1 4 0-15,-6 9 0 0,-7 7 0 16,-3-4 0-16,-5 0 0 16,-5-9 2-16,-1-1 0 15,1-3 0-15,-3 2 0 16,1 4 0-16,1-1 0 15,-11 0 1-15,-3-5 0 16,-8 2 1-16,-5-3-1 16,-3 6 2-16,0-2 0 15,-14 2 2-15,-1-1 3 0,-9-2 2 16,-5 2 4-16,-7-7 3 16,-1 3-1-16,-4-1-2 15,1-2-4-15,-5-1-4 16,-5 1-1-16,-12-2-2 15,-1-3-1-15,-2 1 0 16,5-1 6-16,12-1-40 16,1-3-47-16</inkml:trace>
  <inkml:trace contextRef="#ctx0" brushRef="#br1" timeOffset="-33319.17">4873 9930 74 0,'0'-3'28'0,"0"3"-14"0,0-1-1 0,0-1 16 0,0 2 14 0,0-1 25 0,-1 0 13 16,-2 1 14-16,2-3-2 0,-1 1-11 0,1 1-9 0,-1-1-25 0,2 1-12 0,-1 0-16 16,-2 1-7-16,2-3-7 0,1 1 8 15,-2 1 23-15,2-1 6 16,-1 1 8-16,1 1-8 15,0 0-24-15,0 0-6 16,0 0 1-16,0 0 11 16,0 0 6-16,0 0 0 15,0 0-8-15,0 0-14 16,0 0-8-16,0 0-1 16,0 0 1-16,0 0 0 0,0 0 1 15,0 0-1 1,0 0 1-16,0 0-1 0,0 0 1 15,0 0 0-15,0 0 0 16,0 0 0-16,0 0 0 16,0 0-1-16,0 0 1 15,0 0 17-15,0 0 11 16,0 0 4-16,0 0 8 16,0 0-15-16,0 0-6 15,0 0-2-15,0 0-8 16,0 0-2-16,0 0-4 15,0 0-1-15,0 0-1 16,0 0 0-16,-2 0 18 16,-1 0 3-16,3 0 3 15,0 0-1-15,0 0-16 16,0 0-2-16,0 0-2 16,0 0 2-16,0 0 0 0,0 0-1 15,0 0-1-15,0 0-2 16,0 0 0-16,0 0 2 15,0 0 8-15,0 0 1 16,0 0 0-16,0 0-2 16,0 0-7-16,0 0-1 15,0 0 1-15,0 0 5 16,0 0 3-16,0 0 2 16,0 0-3-16,0 0-4 0,0 0-4 15,0 0-2-15,0 0-1 16,0 0 1-16,0 0-1 15,0 0 1-15,0 0-1 16,0 0-1-16,0 0 0 16,0 0-2-16,0 0-49 15,0 0-55-15</inkml:trace>
  <inkml:trace contextRef="#ctx0" brushRef="#br1" timeOffset="-30904.21">4855 9943 287 0,'0'-1'127'0,"0"-1"-74"0,0 2-73 0,0 0-44 0,0 0-9 0,0 0 11 0,0 0 28 0,0 0 21 0,0 0 12 0,0 0 57 15,0 2 26-15,0-1 59 16,0 1 24-16,0-2-15 16,0 0-15-16,0 0-42 15,-2 0-20-15,-1 0-23 0,2 0-7 16,0 0-13-1,-1 0-7-15,1 0-14 0,1 0-4 16,0 0-5-16,0 0-2 16,0 0 0-16,0 0 1 15,0 0 6-15,0 0 4 16,0 0 12-16,0 0 11 16,0 0 21-16,0 0 6 0,0 0 11 15,0 0-8-15,0 0-15 16,0 0-9-16,0 0-18 15,0 0-5-15,0 0-8 16,-2 0-4-16,2 0-2 16,0 0-1-16,0 0-1 15,0 0 0-15,0 0 1 16,0 0 1-16,0 0 6 16,0 0 2-16,0 0 3 15,0 0 0-15,0 0-4 16,0 0-3-16,0 0-3 15,0 0-1-15,0 0-1 16,0 0 0-16,0 0 0 16,0 0 0-16,0 0 0 15,0 0 0-15,0 0 0 16,0 0 0-16,0 0 0 16,7 5 0-16,2 0 0 0,34 18 0 15,-34-23 0-15,1 0 0 16,-1 1 0-16,1 1 0 15,0 0 0-15,3 0 0 16,1-2 0 0,0 3 1-16,1-3-1 0,-1 3 0 15,3 0 0-15,2-1 0 16,-2 1 0-16,-1-3 0 16,2 5 0-16,-3-3 0 15,1 7 0-15,3-5 0 0,0 2 0 16,-1-4 0-16,2 0 0 15,-4 0 0-15,0 1 0 16,1 1 0-16,-2 2 0 16,2-3 0-16,-1 4 0 15,1-6 0-15,9 7 1 16,-6-8-1-16,6 1 1 16,-3-1 0-16,3 1-1 15,4 2 0-15,-1-1 0 16,4 2 0-16,-3-1 0 15,6 1 0-15,-4-2 0 16,1-1 0-16,1 2 0 16,1 1 0-16,-1-4 0 15,-3 2 1-15,-1-2-1 16,3 0 0-16,-1 0 0 16,-2 1 0-16,3-1 1 15,-3 0-1-15,2-1 0 16,2-4 0-16,4 4 1 0,-2-3-1 15,1 2 1-15,2-2-1 16,0 3 0-16,-2-1 0 16,5 1 0-16,2-4 0 0,1 0 0 15,1-1 1-15,-4-1-1 16,0 1 0-16,1-1 0 16,0-1 1-1,-1 4-1-15,1-6 0 16,-3 4 0-16,3-1 0 0,-1 1 0 15,2 2 0-15,-3 3 0 16,2 1 0-16,-3 0 0 16,0 0 0-16,-1-2 0 15,-1 1 1-15,3-6-1 16,-3 1 1-16,1 0 0 16,1 0 0-16,2 2-1 15,-5 1 0-15,3 2 0 16,-1-2 0-16,-1 1 0 15,2 2 0-15,-3 2 0 16,2-1 0-16,-1 5 0 16,2-6 1-16,-10-4-1 0,-5 2 0 15,0-1 1-15,0-4-1 16,7 7 1-16,1-3-1 16,-2 3 0-16,5 0 0 15,-6 2 0-15,2-2 0 16,0 0 0-16,-4 0 0 15,1-2 0-15,1 2 0 16,-4 0 0-16,0 0 0 16,0 0 0-16,0 0 1 15,3 3-1-15,0-1 0 16,-2-2 0-16,0 0 0 0,-2 0 0 16,-9-2 0-16,-1-1 1 15,3 3-1-15,-1 0 1 16,-3 0-1-16,2 3 0 15,-2-3 1-15,-1-1 0 16,2-4 0-16,-1 4-1 16,-5-3 1-16,-1 4-1 15,-2 0 1-15,-1-5 1 16,-5 5 0-16,0 0 0 16,0-1-1-16,0-1 0 15,0 1-1-15,0 0 0 16,0 1 0-16,0 0 0 15,0 0 0-15,0 0 0 16,0 0 1-16,1 0-1 16,2 0 0-16,1 0 1 15,-2 0 0-15,0 0 0 0,1 0 1 16,2 0 0-16,-1 0-5 16,0 0 22-16,-2 0 3 15,-1 0 4-15,1-3 6 16,2 1-19-16,-4 1-2 15,1 1-3-15,1 0-1 0,-2 0 3 16,1 0 4-16,-1-2 4 16,0 1-1-16,0 0-5 15,0 1-6-15,0-3-4 16,2 1-2-16,-2 2-2 16,0 0-13-16,0 0-70 15,0 0 58-15</inkml:trace>
  <inkml:trace contextRef="#ctx0" brushRef="#br1" timeOffset="-23654.22">9412 10054 28 0,'2'0'29'0,"2"-3"41"0,-4 2 18 0,0-1 22 0,0 1 5 0,0-1-22 0,0 1-16 0,0 1-24 15,0-3-12-15,0 2-18 0,0-1-5 0,0 1-3 16,0-1 4-16,0 2 8 15,0 0 5-15,0 0 2 16,0 0-3-16,0-1-8 16,0 1-5-16,0-3-10 0,0 1-4 15,0 1-2-15,0 1-1 16,0 0 3-16,0-1 2 16,0-1-1-16,3 2 1 15,5-3-3-15,1 0 0 16,5 1-2-16,33-11 0 15,-35 8 0-15,1 2 0 16,-3-4 0-16,8 3 0 16,-1-3-1-16,2 7 2 0,2-5-1 15,-2 2 0-15,7 3 1 16,-3 0 1-16,4 2 2 16,2-2 0-16,-3-3 1 15,1-1 0-15,5 2-2 16,-3-2 1-16,5 4 1 15,2 0 0-15,-3 0 1 16,5 3-1-16,-2 1-2 16,7-1 0-16,-6 0-1 15,-4 0-1-15,5-3 3 16,-11 0 4-16,12-2 5 16,4 1 0-16,0-2-1 15,8 3-4-15,-4 0-5 16,-4-3 0-16,3 6 1 15,0-3 0-15,-1 1 1 0,4 1 1 16,-6 1 0-16,4 3-1 16,-3-5-1-16,0 5 0 15,11 0-2-15,-8-2 1 16,9 2 0-16,0-4-1 16,1 0 0-16,-6-2-1 15,1 3 1-15,0 1 0 16,0 2 0-16,-6 1 0 0,4 0-1 15,-2 3 0-15,0-1-1 16,4 2 0-16,-1 1 0 16,2-2 0-16,-3 3 0 15,3-3 1-15,1 2 1 16,-1-2-1-16,-7-2 0 16,4 2-1-16,-4-4 18 15,6-4 3-15,4 0 1 16,-5-2 2-16,3 0-19 15,-2 2-1-15,0-2-2 16,4 4 0-16,-6-4-2 16,-2 0 1-16,-4 3 0 15,1-4 0-15,-8-5 12 16,2 0 6-16,3-7 7 16,1 3 3-16,5 0-9 15,0 0-5-15,3 0-8 0,-4-2-3 16,4 5-3-16,-8 0-1 15,0 0 0-15,2 0 0 16,-15-2 1-16,3-1 0 16,-2 1 0-16,-6 1-1 15,5-1 1-15,-5-1 0 16,-1 1 0-16,-1 2-1 16,-3 3 1-16,-3-1-1 15,-6 1 0-15,1-2 0 16,-1 2 0-16,-1 0-1 0,-8 1 0 15,4 3 0-15,-6 0 0 16,0 0 2-16,0 0 9 16,0-2 2-16,0 2 3 15,0-1 1-15,0 1-10 16,0-3-3-16,0 2-3 16,0-1-1-16,0 1-26 15,0-1-32-15</inkml:trace>
  <inkml:trace contextRef="#ctx0" brushRef="#br1" timeOffset="10544.16">17982 9786 22 0,'-2'0'14'0,"-5"-1"22"0,7 1 13 0,0-2 41 0,-1 2 21 0,-2-1 16 0,2 0-4 0,-1 1-22 16,1-3-13-16,-1 1-24 16,2 2-8-16,-1 0-7 15,-2 0 0-15,1 0 3 16,1 0 1-16,0 0-7 15,1 0-7-15,0 0-13 16,0 0-6-16,0 0-5 16,0-1 0-16,-2-1 3 15,2 1 0-15,-3 1-1 16,2 0-2-16,1 0 4 0,0 0 1 16,0 0 5-16,0 0 2 15,0 0-3-15,0-2-2 16,0 2-5-16,0 0-4 15,-2 0-6-15,1 0-1 16,-1 0-2-16,2 0 0 16,0 0 6-16,0 0 6 0,0 0 4 15,0 0 1-15,0 0-6 16,0 0-6-16,0 0-6 16,0 0-3-16,0 0 1 15,0 0-1-15,0 0 1 16,0 0-1-16,0 0 1 15,9 0-1-15,11 0 1 16,36 0-1-16,-31 2 1 16,2-2 0-1,6 1 0-15,-1 2 0 0,10-1 1 16,2 5-2-16,7-7 1 16,-3 0 1-16,7 4 0 15,-5-4 3-15,1 2 2 16,-2 1 2-16,-12-3 5 15,-2-2 1-15,-7 1-1 16,4-5-2-16,-5-1-5 16,-4-1-1-16,-5 0-2 15,-4 2 1-15,-2 6 1 16,-11-4 1-16,2 1 3 16,-3 1 3-16,-2 1 1 0,1 0 0 15,1-1-7-15,-9-1-3 16,-21-8-4-16,-43-7-1 15,37 18-1-15,0-2 2 16,-3 2-1-16,0 2 1 16,-4 1 0-16,0-1 0 15,1 1 0-15,8 2-1 16,2 0 1-16,8 1 0 16,5-1 0-16,-1-5 0 0,5 0-1 15,4 6 1-15,4-5 0 16,2 4 2-16,2-5 0 15,2 0-1-15,0 0 0 16,1 0-1-16,0 0-1 16,0 0 0-16,24 0 1 15,42 6 0-15,-31-2 0 16,6-1 0-16,-2-3 1 16,3 3 0-16,0-1 0 15,-12-2-1-15,-3 0 1 16,-7 0 0-16,-7 0 0 15,-3 0 0-15,-4 0 1 16,1-2-2-16,-7-3 0 0,-1 4 0 16,-2 1-1-1,2 0 0-15,-1 0-1 16,-11 0 2-16,-64 19 0 0,26-15 0 16,-2 3 0-16,0 0 0 15,7-2 0-15,0 2 0 16,15 0 0-16,4-6 0 15,11-1 0-15,6 0 0 16,9 0 0-16,-1 2 0 16,2-2 0-16,0-2-1 0,0 2-1 15,0 0-1-15,0-1 0 16,0 1-1-16,0 0 2 16,0-3 0-16,5 3 0 15,-1 0-3-15,-4 0-5 16,0 0-3-16,0 0-1 15,0-1 1-15,0-1 6 16,0 2 1-16,0 0 3 16,0 0 0-16,0 0 1 15,0 0 1-15,0 0-1 16,0 0 1-16,0 0 0 16,0 0 0-16,0 0 0 15,0 0 1-15,0 0 0 16,0 0 1-16,0 0 0 0,0 0 2 15,0 0-1-15,0 0 1 16,0 0-1-16,0 0-1 16,0 0 0-16,0 0-1 15,0 0 1-15,0 0-1 16,-3 0 1-16,2 0 1 16,-1 0-1-16,1 0 0 15,-1 0 1-15,2 0-2 16,-1 0 1-16,-2 0 0 15,2 0 1-15,1 0 0 0,0 0 1 16,0 0 0 0,0 0 0-16,0 0-1 0,0 0-1 15,0 0-1-15,0 0 1 16,0 0 0-16,0 0 0 16,0 0 0-16,0 0 1 15,0 0-1-15,0 0-1 16,0 0 0-16,0 0 0 15,0 0 0-15,0 0 0 16,0 0-1-16,0 0 1 16,0 0 0-16,0 0 1 15,0 0 0-15,0 0 0 16,0 0-1-16,-2 0 0 16,2 0 0-16,0 0-1 15,0 0 0-15,0 0 0 0,0 0 0 16,0 0 1-16,0 0 1 15,0 0 0-15,0 0 0 16,0 0 1 0,0 0-1-16,0 0 2 0,0 0-2 15,0 0 1-15,0 0-1 16,0 0-1-16,0 0 1 16,0 0 0-16,0 0 0 15,0 0 1-15,0 0 0 16,-1 0 0-16,-1 0 1 0,2 0-2 15,0 0-1-15,0 0 6 16,0 0-20-16,0 0-145 16,0 0-189-16</inkml:trace>
  <inkml:trace contextRef="#ctx0" brushRef="#br1" timeOffset="12177.73">20325 9950 301 0,'-1'-8'137'0,"-8"-2"-59"0,2 0-44 0,-4 0-27 0,1 1-5 0,1-1-2 0,5 7 1 0,2 0-1 0,-5 0 0 0,5 3 0 0,1 0-1 16,0 0 1-16,-1 0 1 16,-6 2 22-16,-4-1 12 15,-34 5 21-15,32-9 11 16,1 0 0-16,3 3-7 16,-5-6-18-16,1 6-11 15,-2 0-22-15,-1 0-4 16,4 3-4-16,-2-3 0 15,7 9 0-15,2-3-1 16,0 2 0-16,3 4 0 16,2-5 0-16,1 0 0 0,0 0 23 15,3-2 19-15,13 0 26 16,4-2 4-16,17 3-16 16,9 0-18-16,12-1-23 15,-1 3-2-15,7-8 16 16,3 3 2-16,4-2 2 15,8-1 1-15,7 0-16 16,-2 0-1-16,-1 0-4 16,-4-1-2-16,-7-1 7 15,-1 1 6-15,-4-7 4 16,-1 3 1-16,3 0-12 16,-5 0-5-16,-5 0-5 15,-6 1-2-15,-8 0-1 16,-7-1-1-16,-10 1-1 15,-4 3 0-15,-9 1-2 0,-3 0 1 16,-1 0 0-16,-7 0-1 16,-3 0 0-16,4 0 0 15,-7-2-2-15,-1 2 1 16,2-3-2-16,-1 2 1 16,1-1-1-16,-8 1 1 0,-18 0 1 15,-39 1-1 1,27 2 0-16,-4 1 0 15,-13 2 0-15,-6 0-1 0,-13 1-3 16,-1 1-1 0,-16 2 0-16,-2-3 1 0,-1 2 5 15,-1-2 0-15,5 3 1 16,12-3 0-16,14 2 0 16,4 1-1-16,13-3 1 15,8-1 0-15,5-2-1 16,15 0 0-16,13 0 0 15,3 0 0-15,5-3 1 16,-1 0 0-16,0 0 0 16,17-3 1-16,71-1 2 15,-25 2-2-15,18-4 0 16,2 2 1-16,7 0-1 16,-6-3 0-16,-7 1 2 0,0-1 2 15,-6-2 1-15,-4 2 1 16,-8-2 1-16,-5 2-3 15,-15 3-2-15,-8 1-1 16,-8 3-2-16,-10 0 0 16,-6 0 7-16,-7 3-38 15,-8 7-190-15</inkml:trace>
  <inkml:trace contextRef="#ctx0" brushRef="#br1" timeOffset="18445.78">16962 8001 315 0,'-7'-6'155'0,"-12"-7"-24"0,-3-3-118 0,1 5-11 0,-9-5-2 0,1 6 0 0,-7 1 6 0,0-1 8 0,3 4 30 0,-5-4 14 0,-2-4 17 15,-3 1 0-15,-4-3-21 16,-1 3-10-16,-2 7-16 16,2 3-7-16,1 6-6 15,1-3-2-15,3 6-3 0,1 3-2 16,0 1-3-16,-1 3 0 16,8 3-2-16,-5 2-1 15,7 7 1-15,-1 1-1 16,3-2 0-16,3-2 0 15,9 4 0-15,2 5 0 0,5 4-1 16,5 5 1-16,7 3 0 16,1 2 0-16,12 5 0 15,2 2 0-15,9 4-1 16,1 0 0-16,9-7 0 16,2-3 1-16,2-8-1 15,2-2 0-15,3-5 0 16,2-2 0-16,5-5 1 15,2-5 3-15,8-9 3 16,-7-7 0-16,3-6 3 16,1-3 1-16,-6-9 4 15,1-1 2-15,0-7 37 16,-9-9 2-16,-3-8 2 16,-1-3 2-16,-10-8-20 15,-6-6 11-15,-9-7 10 16,-5-3 3-16,-13 1-12 15,1 5-13-15,-7 11-16 0,-12 2-7 16,-2 11-9-16,-11 0-2 16,-8 6-5-16,-2 3-2 15,-22 2-11-15,-9 3-7 16,-27 10-22-16,-10 6-69 16</inkml:trace>
  <inkml:trace contextRef="#ctx0" brushRef="#br1" timeOffset="29495.12">15027 10425 887 0,'1'-4'324'0,"8"0"-254"0,1-2-54 0,6-3-15 0,4 1 0 0,2-3 1 0,4 3-1 0,2-4 0 16,3-4 1-16,13-1-2 15,12 0 0-15,22-2-43 16,10 1-66-16</inkml:trace>
  <inkml:trace contextRef="#ctx0" brushRef="#br1" timeOffset="37495.32">18795 6926 595 0,'0'-4'264'0,"0"-2"-78"0,0 3-177 0,0 1-10 0,0 2 1 0,0 0 2 0,0 0 15 16,0 0 24-16,0 0 30 15,0 0 8-15,0 0 0 16,0 0-19-16,8 23-25 16,5 47-6-16,-17-29-11 15,-3 5-1-15,-2 3-4 16,3 3-3-16,-2-4-3 16,-1 2-1-16,-1-3-4 15,1 2 1-15,-5 2-2 16,5-4-1-16,4-1 0 15,-5-10-2-15,5-14-3 0,1-4-3 16,-8-15-8-16,7-1-13 16,-4-11-52-16,0-10-21 15,5-12-25-15,0-5-1 16,1-6 18-16,1-5 15 16,2-4 35-16,0-1 14 15,-4 2 42-15,3 3 10 16,1 3 11-16,-2 3 6 15,9 6 11-15,2 1 5 16,-7 3 9-16,6 8 4 0,-5-1 8 16,9 4-2-16,3 1 3 15,1 0-1-15,3 5-3 16,-3-3-4-16,8-1-7 16,4-2-6-16,2 0-9 15,9 0-3-15,7 3-8 16,4 5-4-16,10 4-6 15,-5 5-2-15,-7 6-2 16,-5 2-2-16,-12 5-2 16,0 5-1-16,-4 8 0 15,-8 4 1-15,1 8 6 16,-7 4 3-16,-13 14 4 16,-3 3-1-16,-17 7-4 15,-15-1-3-15,-7-4-1 16,-9 1-1-16,-10-2-1 15,-8 2 1-15,-7 3 0 0,-6-4 1 16,0-5 1-16,1 0 0 16,7-4-2-16,0-7 0 15,-5-12-3-15,10-3-1 16,4-9-2 0,8-7-3-16,18-7-9 0,3-6-4 15,19-11-14-15,5-9-34 16,15-4-54-16,13-4-20 15,15-3-131-15</inkml:trace>
  <inkml:trace contextRef="#ctx0" brushRef="#br1" timeOffset="37879.57">19328 7316 1208 0,'0'-2'392'0,"3"-2"-401"0,4-2-49 0,-7 6-47 0,0-3-7 16,11-1 18-16,0 0 24 0,32-15 122 0,-41 13 53 0,-2 8 42 0,1-4 0 0,-1 1-69 0,0 1-31 0,0 0-41 0,0 0-6 15,0 10-2-15,6 17 1 16,4 39-1-16,-7-27 1 16,3-1 0-16,-6-4 0 15,0 8-3-15,-3 1 0 0,1 6-8 16,-1-6-4-16,-2-4-95 15,2-10-79-15</inkml:trace>
  <inkml:trace contextRef="#ctx0" brushRef="#br1" timeOffset="38050.92">19491 7017 1141 0,'-3'0'429'0,"3"8"-300"16,4 4-108-16,4 11-78 15,2-5-53-15</inkml:trace>
  <inkml:trace contextRef="#ctx0" brushRef="#br1" timeOffset="38585.61">19976 7088 1322 0,'-9'-7'520'0,"-5"-10"-337"16,2 4-131-16,11 6-70 15,-9-5-25-15,-5 5-32 16,2 0 0-16,-5 3 19 16,-2 4 26-16,2 5 36 15,0 5 2-15,-7 13-1 16,1 8-3-16,-2 8-4 16,-2-1 0-16,10 0-2 15,6 1-2-15,5-8-3 16,8-2 0-16,8-6 2 15,3-7 1-15,3-3 4 16,3 0 0-16,2 0 2 16,0-2 0-16,-1 2 0 15,5-1-1-15,-8-1-1 16,3 5-1-16,-2 1 0 16,-4 2 0-16,-12 0 0 0,2-1 1 15,-6 3 3-15,-5 0 1 16,-2 4 1-16,-6 1-1 15,-6 1 0-15,-7-1-2 16,-8-2-1-16,0 5-1 0,-1-10-3 16,4-3 0-16,4-9-39 15,1-6-17-15,11-17-59 16,10-7-31-16,18-23-17 16,10-16-30-16</inkml:trace>
  <inkml:trace contextRef="#ctx0" brushRef="#br1" timeOffset="38927.35">20232 6821 337 0,'23'-19'241'15,"19"-13"-1"-15,-8 15-36 0,-11 0-15 0,-8 14-30 0,-4 0-22 0,-14-3-33 0,3 8-17 0,-4-2-13 0,4 0-3 0,0 0-8 0,0 0-4 0,0 4-17 0,0 6-8 16,-2 13-16-16,-5 39-5 16,4-23-6-16,3 7-1 15,-4 4-3-15,4 9-1 16,6 2-2-16,-3-1 0 16,5 2-1-16,1-3-2 15,-6-6-2-15,5-5-2 16,0-5-3-16,0-1-1 15,1-5-14-15,-9-7-20 16,3-7-47-16,-6-5-25 0,3-10-47 16,-4-5-5-16,-1-6-72 15,5 2-45-15</inkml:trace>
  <inkml:trace contextRef="#ctx0" brushRef="#br1" timeOffset="39815.57">20154 7414 597 0,'-6'-3'303'0,"-4"-6"-73"15,5 3-74-15,5-1-59 16,0 1-13-16,2-1-23 16,1 1-12-16,7-1-15 0,8-3-7 15,3-3-14-15,7 3 3 16,12-4 1-16,7 2-2 15,14 1-5-15,-1-8-4 16,11 0-4-16,-2 4-1 16,-3-8 0-16,2 7 0 15,-17-2 1-15,-5-2 1 16,-8 7 0-16,-8 3 1 16,-13 2 0-16,-7 2 0 15,-8 6-7-15,-2-4 31 16,-7 5 3-16,5-1-1 0,1 0 8 15,-31 14-33-15,-40 31-3 16,30-25-1-16,1 7 0 16,3 4 0-16,4 2 0 15,1 1-1-15,4 1 1 16,0-6-1-16,12 1 0 16,7-3 0-16,5-1-2 15,5-7 0-15,5-5-1 16,-1-5 1-16,8-3 3 15,3-4 6-15,13-3 1 16,6 0-1-16,1-10-1 16,1-3-4-16,-2-6-1 15,-2-2 0-15,-5-4 0 16,-2 2 1-16,-5 0 1 16,-3 1 0-16,-5 1 2 15,-4-3 1-15,-8 1-1 16,-7 1-2-16,-4 1-2 15,2 7-1-15,-1-1 0 0,1-2 0 16,6 4 1-16,0 0 1 16,3 7-2-16,0 1 0 15,3 4-2-15,-3 2-2 16,0 0 2-16,2 0-1 16,21 5 0-16,39 13 0 15,-35 1 0-15,0-6 0 16,-2 11 1-16,-1-1 0 0,-5 6-1 15,-5-3-1-15,1 1 0 16,2 1-1-16,-7-5 1 16,3 3 1-16,-6-9 1 15,-4-4 2-15,1-4 1 16,-8-4 1-16,0-5 5 16,4 0 2-16,-3 0 4 15,1-3 0-15,1 1 1 16,-6-26 1-16,-3-42-3 15,15 32 0-15,4-9-6 16,4-3-2-16,1-7-8 16,5 1-4-16,1 6-20 15,3 0-15-15,3 12-50 16,-6 1-53-16,0 9-195 0</inkml:trace>
  <inkml:trace contextRef="#ctx0" brushRef="#br1" timeOffset="40344.71">21600 6448 1043 0,'-2'-6'455'0,"2"-4"-240"0,3 10-112 0,-3 0-103 0,3 8-10 0,-3-8-3 15,-4 8 3-15,-5 30 9 0,-12 41 3 0,9-29 2 0,6 9 0 0,-1 12 0 0,2 5-2 0,-1 9-1 16,7 4-1-16,4-9 0 16,3-5-2-16,4-17 1 15,1-12 1-15,0-19 4 16,-2-11 9-16,11-13 16 15,1-10 0-15,11-12-2 16,11-5-7-16,-6-15-17 16,-1-9-1-16,-3-8 1 0,-3-7 1 15,-9-5 4 1,-3 3 0-16,-3 8-1 0,-7 9-1 16,-1 23-3-16,-1 6-2 15,-6 17-8-15,-2 4-2 16,-7 14 0-16,-1 4 2 15,-2 10 7-15,2 6 0 16,5 6 1-16,1 2 0 0,4 1-1 16,4-2 0-16,4-6 0 15,1 1-1-15,6-6-2 16,2-7-3-16,0-3-54 16,0-12-77-16</inkml:trace>
  <inkml:trace contextRef="#ctx0" brushRef="#br1" timeOffset="40528.56">22217 6583 431 0,'-4'-5'279'0,"-2"-7"-24"16,-3 8-94-16,4 1-112 15,-1 3-30-15,-1 4-19 16,7-4 0-16,-2 0-1 0,-1 0-3 15,2 0-41 1,-1 0-37-16,-6-1-128 0</inkml:trace>
  <inkml:trace contextRef="#ctx0" brushRef="#br1" timeOffset="40762.09">21246 6799 1437 0,'1'-3'505'0,"12"-15"-442"16,12 3-67-16,17-8-53 16,5 0-30-16,13 0-18 15,-2-4 9-15,-2 5 42 16,2 4 26-16,-15 0-22 15,3 8-39-15,1 10-211 16</inkml:trace>
  <inkml:trace contextRef="#ctx0" brushRef="#br1" timeOffset="41640.47">22590 6845 1257 0,'-3'-1'471'0,"-2"-9"-319"16,-2 7-199-16,-3 0-40 16,-7 3-47-16,-7 0 9 15,-7 3 46-15,0 3 59 0,0-5 87 16,6 6 9-16,-4 11-6 15,0 0-23-15,3 15-37 16,-3 9-6-16,5 7-4 16,2 3 0-16,2-5-1 15,6-5-1-15,7-6 1 16,4-4 0-16,3-12 0 16,7 4 1-16,10-11 0 15,0-6 2-15,12 1 1 16,1-13-1-16,6-6 4 15,-3-8-1-15,5-10 1 16,-2 2 1-16,-7-12 0 16,1 3 3-16,-9-4 2 15,-8-3 1-15,-5 1-4 16,-8 3-2-16,-9-1-1 16,0 8 2-16,4 11 3 15,-6-2 4-15,7 11-1 0,-3 2-3 16,4 7-6-16,3-1-5 15,1 4-5-15,-1-2 0 16,0 1 2-16,0-1 2 16,0 2 1-16,5 0 0 0,12 2-2 15,38 15 0-15,-34-5-1 16,2 3-1-16,-3 4-2 16,-4-3 1-16,-6 7 1 15,-2 0 0-15,-4 2 1 16,6 5 0-16,-7 0-2 15,-3-3 1-15,0 6-1 16,-4-8 2-16,4-6 3 16,0-2 3-16,-5-11 4 15,5-5 4-15,5-5 14 16,-5 2 0-16,0 1-2 16,0-27-1-16,56-48-8 15,-35 29 4-15,5-7 4 16,-7-3 0-16,2 5-5 15,5 2-3-15,-8 12-4 16,2 10-2-16,-3 12 2 16,-3 7-2-16,2 3-2 15,-4 6-3-15,-1 0-6 0,2 2-4 16,-1 15-3-16,-1 3-1 16,-2 12-3-16,-2 1-1 15,-3 0-34-15,-4 4-8 16,-5-1-43-16,-8-2-27 15,-8-7-23-15,0-10-27 16,-9-11-99-16</inkml:trace>
  <inkml:trace contextRef="#ctx0" brushRef="#br1" timeOffset="42029.29">22029 6547 998 0,'0'-4'373'0,"5"-5"-265"0,13 8-171 0,2 5-161 0,6 4-20 0,-6 0 28 0,-6 1 73 0,-2-1 203 0,-5-2 100 0,-3 9 58 0,1-4-37 0,-5-1-91 16,-5 0-38-16,-1-4-48 0,2 3-1 0,0-9 10 0,1 0 3 16,3 0 5-16,0-3-1 15,0 1-8-15,3-9-3 16,3-8 6-16,15-38 6 0,-24 39 8 15,-11 2-2-15,-22 9-13 16,-9 9-22-16,-29 18-238 16</inkml:trace>
  <inkml:trace contextRef="#ctx0" brushRef="#br1" timeOffset="64178">8594 12209 86 0,'0'0'54'0,"0"-10"-5"0,0 2-15 0,-2-1-15 0,2 3 9 0,-1 1 30 0,1 0 15 0,0 4 24 16,-2-1-2-16,-1 1-15 0,2 1-6 15,0-3-16-15,-1 2-7 16,1-1-16-16,1 1-8 16,-2-1-8-1,-1 1 1-15,2 1 13 0,1-3 7 16,0 1 11-16,-1 1 2 15,-1 0-5-15,2-1-5 16,0 2-11-16,0-3-5 16,-1 2-7-16,1-1-3 15,0 1-1-15,0 0 2 16,0-1 11-16,0 2 7 16,0-3 9-16,0 2-3 0,0-1-14 15,0 1-8-15,0-1-15 16,0 2-4-16,0-2-1 15,0 0 0-15,0 1 0 16,0-1 1-16,0 2 2 16,0 0 0-16,13 2 1 15,40 5 1-15,-32-7 0 16,4 0 0-16,-1 0-1 16,5 4-1-16,0-4-1 15,4 3 0-15,-1 1 1 16,-2-4 0-16,1 0 1 15,-3 2 0-15,-1-2 0 16,-4 0 0-16,6 4-1 16,4-1 0-16,-3 0-2 15,9 4 1-15,-7-4-1 16,2 3-1-16,-4 2 1 0,-1 0 0 16,4 0-1-16,-8-6 1 15,6 3 0-15,1 1 0 16,5 1 0-16,1-2-1 15,-1-1 1-15,1-1 0 16,-4 0 0-16,-2 1 0 16,-2-1 0-16,7 4 0 15,5 2 0-15,-3-9 0 16,4 3 1-16,-7-5-1 16,6 1 1-16,1 1-1 0,4 0-1 15,5 6 1 1,4-4 0-16,-5-2-1 0,-2 5 0 15,2-4 1-15,1 5-1 16,0 1 1-16,4 3-1 16,0-7 1-16,-3 3-1 15,6-5 1-15,-1-1 1 16,1 0-1-16,0 0 1 16,-4-1 0-16,-2 1 0 15,0 0-1-15,-1 0 1 16,5 0 0-16,4 0 2 15,-1 3-1-15,5-3 2 16,-7 0-1-16,-4 0 9 0,-1-6 3 16,1 5 1-1,0-4 1-15,5-1-8 16,-4 2-4-16,0-2-2 0,-2 6 0 16,-1-5 1-16,-1 3 2 15,3-2 2-15,-8-2 2 16,0 2 1-16,-9-1 1 15,-5 1 0-15,-2 0 0 16,-4 1-1-16,6 0-2 16,-7 3-1-16,1 0-1 15,-6 2 1-15,-2-1 3 16,-5-1 7-16,-5-1 2 0,-2-4 0 16,-2-1-2-16,-2 1-8 15,1 0-3-15,-3 5-3 16,0-3-2-16,0 3-1 15,0 0-1-15,0 0-1 16,0 0 1-16,0 0-2 16,0 0-8-16,0 0-56 15,0 0-41-15</inkml:trace>
  <inkml:trace contextRef="#ctx0" brushRef="#br1" timeOffset="77426.78">13353 12310 245 0,'0'-4'102'0,"0"-2"-50"0,0 0-42 0,0 5-6 0,0 1-2 0,0-3-1 0,0 2 12 16,-2-1 11-16,-1 1 24 16,3-1 13-16,0 2 11 15,0-3-2-15,0 2-15 16,0-1-12-16,0 1-22 15,0 0-7-15,0-1-4 16,0 2 2-16,0-3 2 16,0 2 0-16,0-1 1 15,0 1 3-15,0-1 2 16,0 2 0-16,0 0 14 16,13 0-1-16,6 2-1 15,41 5 2-15,-25-3-17 16,2 4-1-16,11-1-4 0,2 3-2 15,5-10-5-15,-1 0-1 16,2 4-1-16,1-4 0 16,-4 2-1-16,6-1-1 15,1-2 1-15,3-1-1 16,7 2 0-16,0 2-1 16,-2 3 2-16,-1 0-1 15,-1-5 1-15,-1 4 1 0,0-1 4 16,-5-3 3-16,2 3 6 15,0 0 1-15,-2-2-2 16,1 3-3-16,-6-1 5 16,-1-3 2-16,2-3 2 15,-1 2 0-15,0 0-8 16,1-2-5-16,-3 0-2 16,2 0-1-16,5 3-1 15,2 0 0-15,-6 1-2 16,2 4 0-16,-4-5 0 15,2 1 0-15,2 3 0 16,-1-1 0-16,8 0 1 16,-6 0 3-16,4-3 2 15,-2 6 2-15,2-3 2 16,0-3 0-16,-5 0-1 0,1 0 1 16,0 0-3-16,3 0-3 15,1 0-3-15,-2 0 0 16,-5 0-1-16,-3 0 7 15,-9-2 7-15,-2 2 3 16,-3-1 3-16,-4 1-3 16,-10 0-4-16,1-2-2 15,-10 2-2-15,1 0-4 16,-6 0-3-16,-1 2-1 0,1-1-1 16,-5 2 1-16,-2 0-1 15,2-3-1-15,-6 0 0 16,0-3 1-16,0 2 0 15,0-1 0-15,0 1-2 16,0 1-1-16,-3-2-2 16,3 2 0-16,0 0-45 15,0 0-47-15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01T06:55:50.26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5232 8543 477 0,'-2'-1'217'0,"-6"-2"-72"0,8 3-121 0,0 0-15 0,0-2-5 0,0 2 9 0,0 0 43 0,0-2 16 0,-2 0 28 16,-1 1 5-16,2-1-24 16,-1 1-13-16,1 1-24 15,0-3-13-15,1 1-19 16,-2 1-7-16,2 0-5 15,0-1-1-15,29-4 1 16,50-2 1-16,-21 3 2 16,2 0-1-16,8-4 0 15,4 0 0-15,7-1 0 16,-3-1-1-16,-9-2 0 16,-3-4 1-16,-21 1-1 15,0 1 1-15,-4 7 0 16,-5-5-1-16,-6 3 1 15,-10-2 0-15,-7 6-1 16,-7 4 2-16,-4 3 2 0,-4 3 1 16,4-4 0-16,-11 0-2 15,-26 6-2-15,-48 11-1 16,29-8 0-16,-10 1 0 16,-5-1 0-16,1 7-1 15,8-2 0-15,5 0 0 16,9 1 0-16,2-2 0 15,16 2 0-15,5-3 0 0,14-2-1 16,8-6-1 0,4 1-1-16,7 0 1 0,10 0 2 15,7 1 0-15,21-6 4 16,8-5 0-16,14-5 1 16,8 0 1-16,-4-7-2 15,-4 5 0-15,-6-6-1 16,-5-4-1-16,1 8-2 15,-4-5 1-15,-2 9-16 16,-7 5-33-16,-9 5-131 16</inkml:trace>
  <inkml:trace contextRef="#ctx0" brushRef="#br0" timeOffset="722.16">7556 9447 80 0,'-1'-6'29'0,"-3"-1"-39"0,4 1-19 0</inkml:trace>
  <inkml:trace contextRef="#ctx0" brushRef="#br0" timeOffset="1470.78">7535 9395 277 0,'-4'-9'179'0,"-4"-1"-3"16,4-4-25-16,1 4-50 15,-1 3-25-15,1 1-36 0,-1 0-13 16,-4 2-18-16,-2-2-5 16,-3 5-4-16,2 1 0 15,-2 4 0-15,-1 3 1 16,1 3 0-16,-2 3 1 15,2 3-2-15,0 0 0 0,8 0 1 16,-5-5 0-16,5 1 1 16,2-1 2-16,2-2 7 15,1 1 7 1,3-3 14-16,3 2 4 0,-1-1 2 16,5-1-4-16,3 4-13 15,6-3-6-15,4 5-9 16,4 4-1-16,9 1 11 15,0-4 5-15,6-1 5 16,1-6 1-16,0 2-10 16,8-2-4-16,2-1 0 15,7 0 8-15,7-5 5 16,-3-1 1-16,2-3-1 16,2 3-2-16,-5-1 8 15,4 2 2-15,-4-1-1 16,-1-1-6-16,10 2-18 15,-5-1-2-15,1-4-3 16,1 4 0-16,-3-3 2 16,0 3-1-16,3 6 1 0,-10 1-1 15,5-3-1-15,-7 0-1 16,4-1-1-16,2 2 0 16,-4-1 1-16,4 3-1 15,-2-1 0-15,-1-2 1 16,2 2 1-16,0-3 10 15,-3-3 4-15,4 0 1 16,-6-7 0-16,1 5-10 16,4-3-4-16,-3 2-2 15,4 1 0-15,-4-6-1 16,-1 2 1-16,1 4-1 0,-6-6-1 16,-1-2 1-16,-3 4-1 15,-2-3 0-15,5 9 0 16,1 3 0-16,-8-3 1 15,-4 0-1-15,-5 0 0 16,0 0-1-16,-3 6 0 16,-4-3 6-16,-6 1 8 15,-3 3 3-15,-8-2 1 16,-5-3-6-16,0 6-6 16,-7-3-2-16,6 1-2 15,0 4-1-15,-12-1-1 16,5-8-2-16,-10 8-62 15,0 0-55-15</inkml:trace>
  <inkml:trace contextRef="#ctx0" brushRef="#br0" timeOffset="14989.69">5315 11857 516 0,'-6'-3'220'0,"5"2"-104"0,2-4-91 0,-1 4-12 0,0-1-8 0,0 1 15 0,0-1 37 0,0 1 20 0,0 1 34 0,0-3-1 0,0 0-12 15,-1-2-11-15,-1 3-19 0,2-2-11 16,0 2-26-16,0 2-9 16,-1-3-16-16,-2 2-4 15,2 0-4-15,1-1-2 16,0 1-1-16,0 1 1 15,0-3 2-15,1 1 2 16,18 1 2-16,41 7 0 16,-22-6 1-16,-5-3 1 15,13 1-1-15,0-2 0 16,-2 3-1-16,-3 1-1 0,-4 0-1 16,2 0 1-16,-9 0 1 15,-5 0-1-15,-8-3 2 16,-7 1 2-16,-7-1 10 15,3 3 6-15,-6-1 16 16,0 1 7-16,-2-3-3 16,-1 2-4-16,2-1-14 15,-19-1-5-15,-45-4-1 16,26-1 0-16,0 3-2 16,0-2-4-16,-7 6-7 15,3 1-2-15,0 0-2 16,6 5 0-16,5 1 7 15,10 1 3-15,4-2 3 16,8-4 0-16,-2-2-7 16,5 2-3-16,8 2-3 15,-1-3-1-15,0 0-1 16,0 0 0-16,0 0 2 0,28 3 1 16,44 4 0-16,-33-7 0 15,5 0 0-15,-5 0-1 16,1 0 2-16,-4-4-1 15,-6 4 0-15,-2-2 1 16,-10 2-1-16,0 0 0 16,-13 0 1-16,-2-1 0 0,-8-1 4 15,3 2 2-15,1 0-1 16,-8 0 0-16,-27 5-3 16,-42 8-1-16,31-9 0 15,0 5 1-15,2-1 1 16,6-6 4-16,6 3 6 15,3-2 3-15,15-3 7 16,4 6-1-16,9-6-1 16,4 0-4-16,5-4-8 15,-7 2-4-15,9-1-6 16,25-11 0-16,47-19 0 16,-31 14 0-16,-7-4 0 15,5 6-1-15,-5 4 0 16,-3 1-9-16,0 8-48 15,-6 1-34-15,-7 0-103 16,-4 6-71-16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01T06:57:39.88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6718 4182 205 0,'-6'0'81'0,"-4"0"-52"0,1 3-16 0,-2-3-3 0,2 1 15 0,-10-1 30 0,-1-1 14 0,2 1 23 0,-7-2-5 16,5 1-14-16,0 2-9 0,-2-1-21 15,9 0-10-15,-1-1-16 16,7 2-6-16,4 2-7 16,-12 0-1-16,11 1-2 15,-4-4-1-15,-1 3 0 16,10 3 0-16,4-3-1 15,0 3 0-15,14-2 1 16,4 0 1-16,16-1 2 16,7-1 2-16,16 1 5 15,13-3 7-15,20-5 13 16,13 1 6-16,14-6 7 16,10 1 0-16,12-7 0 15,6 1-4-15,8-1-8 16,0-2-6-16,-1 7-13 15,-6-6-4-15,-6-1-1 16,-8 1 4-16,-19-4 14 0,-10 3 4 16,-10 0 4-1,-11 5-4-15,-10 5-10 0,-11-3-3 16,-1 5-6-16,-8 0-1 16,-4 4-6-16,-2 2-1 15,-17 1 0-15,-4 0-1 16,-5 2 1-16,-5 3-1 15,-6 0-1-15,1 5 0 16,-2 1-37-16,1-4-41 16,8 5-234-16</inkml:trace>
  <inkml:trace contextRef="#ctx0" brushRef="#br0" timeOffset="18726.88">7447 6373 232 0,'-3'-3'132'0,"-4"-4"-30"0,3 3-39 15,-1 1-14-15,0 2-5 0,5-2 5 0,-3 1 18 0,1 1 9 0,1-1 13 0,-1 1-3 0,1 0-16 16,1 1-15-16,-1-3-29 16,-2 1-12-16,1 1-5 15,2-1 8-15,0 2 17 16,0 0 5-16,25 2 3 16,41 4-5-16,-27-6-11 15,2 0-3-15,3 2-9 16,2 1-4-16,-8 2-6 15,-3-1 0-15,-5-4 4 16,0 0 3-16,-12-1 9 16,5-2 0-16,-16 3-1 15,-1 0-3-15,-3 0-9 16,-3 0 0-16,-2 0-4 16,1 0 0-16,1 0-1 15,-22 1-2-15,-54 18 1 0,38-9 0 16,-9 0 1-16,4 1-1 15,-2 2-1-15,-2-3 0 16,4 2 0-16,2 1 0 16,10 0 1-16,6-3-1 15,14-6 1-15,2 3 0 16,8-7-1-16,1-1-1 0,8 1-2 16,-8 0-1-16,10 0 0 15,28 4-1-15,49 12-7 16,-33-4-8-16,8 3-66 15,-1 3-52-15</inkml:trace>
  <inkml:trace contextRef="#ctx0" brushRef="#br0" timeOffset="19016.78">8792 6634 330 0,'0'-2'45'0</inkml:trace>
  <inkml:trace contextRef="#ctx0" brushRef="#br0" timeOffset="19293.73">8797 6589 489 0,'5'0'223'0,"10"-7"-108"0,-2 3-35 0,7-2-40 16,3-1-11-16,13 1 1 15,7 0 1-15,17 0-1 16,8 2-5-16,10 1-12 15,6 0-5-15,11-1-4 16,8 1 0-16,-1 3 1 16,3 3 6-16,8 3 13 15,1-2 9-15,4 2 9 16,4 0 3-16,-5-3-6 16,1 4-4-16,-2-2-6 15,-2-7-1-15,-11 2 1 16,0-5 1-16,-11 0 2 0,-9-1-3 15,-7-3-10 1,-1-1-6-16,-12 0-11 0,4 6-4 16,-13-1-11-16,-11 2-6 15,-4 1-29 1,-4 0-33-16,-6 2-106 0,-3 0-108 16</inkml:trace>
  <inkml:trace contextRef="#ctx0" brushRef="#br0" timeOffset="20205.48">1811 7822 385 0,'-7'0'220'0,"-11"-8"-26"0,14 8-114 0,0-3-22 0,4-3-31 0,0 5-11 0,0 1-10 16,0-3-5-16,0 1 4 0,11-8 3 0,52-23 16 0,-32 29 11 0,22 2 18 0,10 8 6 0,28 7-1 16,11 3-4-16,23-6 0 0,13-6 0 15,31-2-2-15,6 1-7 16,22-3-18-16,15 4-10 16,-2 2-12-16,5-3-2 15,0 7 0-15,-8-3 0 16,-10-3 0-16,-9-4 2 0,-22-11 3 15,-14-2 1-15,-19-10 3 16,-14-2-1-16,-11 1-4 16,-20-8-2-16,-16 9-5 15,-13 6-1-15,-22-1-5 16,-1 7-2-16,-19 5-10 16,-4 0-26-16,-13 6-95 15,-3 6-123-15</inkml:trace>
  <inkml:trace contextRef="#ctx0" brushRef="#br0" timeOffset="25504.56">2803 10027 74 0,'0'0'67'0,"-1"-2"24"0,1-5-10 0,0 6-15 0,0-1-7 0,-3 2-1 0,3-3 7 0,0 2 18 15,0-1 5-15,0 1-8 16,0-1-15-16,0 0-33 16,0 0-15-16,0 1-16 15,0-1-1-15,13-5 0 0,6 3 0 16,38-9 0-16,-34 13 2 15,5 0 0 1,-1-3 1-16,7 0 0 0,2-3-1 16,5-1-1-16,5 4 0 15,3 0-1-15,4-2 1 16,4 2-1-16,2-2 1 16,5 1-1-16,2 3 1 15,-4-1 0-15,0 2 0 16,2-3-1-16,-2 2 1 15,1 1 0-15,5 0 1 0,7-2 1 16,-2 1 0-16,1 1 0 16,-1 1-2-16,-10 2 0 15,2 2 0-15,0-2 0 16,-2-1-1-16,2 4 1 16,0-2-1-16,2 1 0 15,-2-4 1-15,-3-1 0 16,1 0 1-16,2-3 3 15,5-2-1-15,2 0 0 16,3-3 0-16,-2-2-3 16,-1 1 1-16,-6-1 0 15,4 1-1-15,-1 1 2 16,3 6 1-16,-5-2 1 16,1 4 0-16,1 4 0 15,-2 2-2-15,-5 3 0 0,2 1-1 16,-8-2 3-16,-2-3 4 15,0-4 19-15,-1-1 8 16,6-7 8-16,3 3-1 16,2-2-17-16,-3 3-6 15,1 0-10-15,-9 2-1 16,-7 1-3-16,-2-2 0 16,-2 2 2-16,1-3 1 15,1-1 18-15,-4 1 8 0,-3-6 6 16,2 2 1-16,1 1-18 15,-2-4-8-15,3 8-10 16,-3 0-2-16,-9 2-1 16,-1 2 0-16,-7 0-1 15,-1-2 1-15,-4 0 0 16,-4 0 1-16,-3 0 3 16,0 0 0-16,2 2 1 15,-2-1-1-15,-1 1-2 16,-6-2-1-16,-2 0 0 15,0 0-1-15,0 0 1 16,0 0-2-16,0 0 2 16,0-2 1-16,0 2-1 15,0 0 0-15,0 0 0 16,0 0-2-16,0 0 1 0,-2 0 2 16,2 0 0-16,0 0 0 15,0 0-1-15,0 0-2 16,0 0-1-16,0 0 0 15,0 0-1-15,0 0-2 16,0 0-14-16,0 0-27 16,0 0-198-16</inkml:trace>
  <inkml:trace contextRef="#ctx0" brushRef="#br0" timeOffset="26557.52">1871 11499 459 0,'-13'-5'205'0,"-10"-8"-106"0,3 2-37 0,1 2-46 0,9 3-8 0,5 4-7 0,0 0-1 0,5 2 1 0,-3-1 0 0,2-1 13 0,1 1 10 16,0 1 7-16,0-3 2 0,0 1-4 0,7-2-5 0,30-6 1 15,48-9 1 1,-11 11-1-16,9 1 1 0,15 2-1 16,21-3 0-16,14-7-4 15,13 1-5-15,27-5-8 16,0 3-3-16,21 5-3 15,-6-4 2-15,11-2 12 16,7-6 19-16,5-4 15 16,1-3 3-16,6 5-9 15,-1 5-18-15,-4 1-16 16,-4 3-3-16,-21 1-4 16,-6-4-1-16,-24 9-1 15,-8 3 0-15,-27-1 4 0,-21-2 3 16,-21 2 11-1,-12-4 3-15,-17 6-1 0,-5 5-4 16,-19 5-10-16,-7 1-5 16,-12 3-2-16,-5-1-2 15,-10 2 1-15,-5 3 0 16,-11 1 1-16,-5 2-2 16,-8 4-33-16,-2 0-58 15</inkml:trace>
  <inkml:trace contextRef="#ctx0" brushRef="#br0" timeOffset="46096.85">18904 3327 573 0,'-1'-23'240'0,"-5"-20"-120"0,-1 6-89 0,2 2-16 0,-5 3-3 0,-3 1 7 0,-3-5 28 15,-9-3 15-15,0 2 20 16,-4 1-3-16,1 1-21 16,0 3-14-16,-5 2-13 15,2-6-5-15,-3 7-8 16,-2-1-2-16,-1-1-11 0,-3 6-3 15,-16 4-2-15,-2 2 0 16,-11 12-2-16,-4 7-1 16,-5 5 1-16,-3 11 0 15,-3 10-1-15,-8 3 1 16,-5 5 0-16,-6 4 0 16,-7 5-1-16,7 2 1 15,6 5 0-15,-3 3 0 16,0 11 1-16,-2 7-1 0,0 10 1 15,7 4 0-15,6 7 1 16,-2-1 0-16,2 1 0 16,1 4 0-16,8 6 0 15,11 9 0-15,14 3-1 16,13-5 1-16,14-2 0 16,2-4-1-16,8 1 1 15,7 2 0-15,9-2 0 16,2-1 0-16,13-5 1 15,6-1 0-15,14 6 1 16,2 1-1-16,11-5 1 16,6-1-1-16,5-13 0 15,12-6 1-15,12-4 0 16,8 1 0-16,23-4 1 16,7-4 0-16,24-11 1 15,5-11 0-15,18-15 1 0,5-11 1 16,11-26 0-16,8-11 1 15,9-35 1-15,-1-10 0 16,-1-23-2-16,-10-14-1 16,-17-9 2-16,-12-14 0 15,-24-17 1-15,-3-9 0 16,-20-9-1-16,-6-2 0 16,-13-5 15-16,-22 4 8 15,-16 0 17-15,-17-1 8 0,-17 1-9 16,-7 1-6-1,-23 6-12-15,-9 14-4 0,-18 13 1 16,-12 11 2-16,-16 13-6 16,-21 13-3-16,-26 26-14 15,-6 8-4-15,-36 16-5 16,-1 10-1-16,-15 11 2 16,-6 0 0-16,4 13-19 15,3 3-13-15,27 8-41 16,14 5-23-16,50 8-79 15,24 7-67-15</inkml:trace>
  <inkml:trace contextRef="#ctx0" brushRef="#br0" timeOffset="46533.67">22849 1497 931 0,'3'-9'290'0,"-2"-14"-307"0,5 3-205 0,-6-6-90 0</inkml:trace>
  <inkml:trace contextRef="#ctx0" brushRef="#br0" timeOffset="47191.91">22828 1252 223 0,'2'-21'171'0,"-4"-5"-4"0,2-24 40 0,-1 6-66 0,-3 3-28 0,4 5-35 0,-10 1-16 0,-3 6-26 0,-12 1-12 0,-12 2-19 0,-8 6-5 15,-17 9-2-15,-12 3-1 16,-20 8 1-16,-2 8 0 15,-12 3 1-15,-9 7 1 0,-11 1 0 16,-7 4 3-16,-2 10 0 16,-1 0 2-16,0 10-1 15,-3 6-1-15,12 6-1 16,11 10-1-16,7 14-1 16,9 6-1-16,4 14 0 15,4 5 0-15,12-1 1 16,6 8 0-16,19 19 0 15,2-1 0-15,15 12 0 16,11 1 0-16,10 5 0 16,14-4 0-16,13 2 1 15,18 0 0-15,13-9 0 16,16 5 0-16,19-9 1 16,4-3 0-16,34-13 1 15,3-3-1-15,19 5 2 16,14-1-1-16,13-5 0 15,5-7 0-15,17-22 1 16,1-11 0-16,4-20 2 0,11-11 0 16,-4-26 2-16,4-9 0 15,-2-22 1-15,-9-15 0 16,-9-21-2-16,-7-10-2 16,-13-22-2-16,-1-9-1 15,-23-21 4-15,-10-14 3 16,-30-7 24-16,-13-13 12 15,-23-15 4-15,-4-7-1 0,-19-8-23 16,-12-2-12-16,-24 3-3 16,-14 7 0-1,-15 5 3-15,-8 7 5 0,-5 11 9 16,-7 9 4-16,-1 13 3 16,-1 8-1-16,-13 11-13 15,-4 2-5-15,-24 6-10 16,0 7-5-16,-4 18-1 15,-18 5-1-15,-8 8 0 16,-9-2-1-16,-15 7 1 16,3 9 0-16,-10 8-1 15,-2 7 1-15,-4 8-1 16,0 5 0-16,9 15-12 16,2 3-13-16,14 14-46 15,12 9-32-15,20 9-141 16</inkml:trace>
  <inkml:trace contextRef="#ctx0" brushRef="#br0" timeOffset="51788.7">17317 9896 250 0,'-14'-2'133'16,"-16"-2"-29"-16,-3 0-64 0,-3 2-14 0,-5 2-14 0,-2 0 8 0,-3 9 32 0,4-8 14 15,-1 5 19-15,3-2-4 0,1 5-27 16,0 2-11 0,-7 2-18-16,0 2-4 0,-1 5-5 15,-2 4-1 1,-2 7-3-16,0 2-1 0,-4 7-2 15,5 7 4-15,-4 4 8 16,7 2 3-16,1 5 0 16,6-4-3-16,4 4-10 15,-2 2-2-15,11 2-5 16,0 10-1-16,4 10-2 16,4 2 0-16,9 8-1 15,1-5 1-15,12-6-1 16,0 0 1-16,6-1 0 15,1-2 0-15,1 0 0 16,9 1 5-16,9-10 4 16,7-3 3-16,16-7 1 15,10 1-5-15,14-4-3 16,9 1-1-16,11-3-1 16,-1-5 2-16,7-6 2 15,3 2 2-15,8-5 0 0,6-1-1 16,-5-3 10-16,11-6 2 15,3-7 8-15,8-5 3 16,13-10-10-16,-1-5-2 16,-4-6-7-16,-2-5-3 0,-5-11-2 15,-5-7-1 1,-11-9-1-16,-7-3 0 0,-11-7 0 16,-4 2 0-16,-5 0-1 15,-15 0 1-15,-11-2 2 16,-17-3 7-16,-9 1 6 15,-2-1 1-15,-12-6 1 16,-1-4-7-16,-15-8-6 16,-2-4-1-16,-10-2-1 15,-3 0 2-15,-7 7 3 16,-9 0 2-16,-8 9 3 16,-2 3 2-16,-7 0-1 15,6 5-1-15,-6-7-6 16,-7-1-3-16,-15-6-5 15,-8-5-2-15,-13 3-1 16,-6 1 1-16,-6 4 0 16,-1 2 1-16,-7-7 1 15,-3 2 1-15,-10 1 2 16,1-4 1-16,6 4 1 16,3 1-2-16,5 10-3 0,-1 2-2 15,-9 11-2-15,-1 2 0 16,6 14-2-16,-6 5-1 15,-2 10-2-15,-2 9 0 16,-9 6-15-16,5 5-7 16,-2 15-21-16,3 1-15 0,2 16-33 15,3 6-22 1,15 12-102-16</inkml:trace>
  <inkml:trace contextRef="#ctx0" brushRef="#br0" timeOffset="54114.8">19074 8281 632 0,'30'-24'221'0,"49"-31"-193"16,12 5-24-16,18-2-21 0,8 3-6 0,6-1-2 0,7 4 0 0,5-8 20 15,2-3 5-15,12-8 10 16,-6-7 6-16,16 2 19 0,3 3 8 16,9 10 5-16,13 5-3 15,6 10-16-15,3 4-9 16,8 9-15-16,-7 1-1 15,2 15-3-15,-2 6 0 16,-10 4 0-16,3 8 0 16,-13 3 0-16,-4 1 0 0,-15 11 0 15,-5 3-1 1,-5 12 3-16,-7 5 2 16,-2 12 1-16,-6-2 1 15,-14 15 2-15,-4 3 0 16,-10 3-1-16,-11 6 0 0,-8-1-5 15,-5 3-1-15,-16 10-1 16,-8 2 0-16,-11 17-1 16,-8 4 1-16,-14 6 0 15,-5 3 1-15,-13 6 3 16,-6 5 0-16,-8-1 0 16,-6 4 0-16,-9-5-1 15,-6-2 1-15,-14 11 7 16,-12-6 1-16,-9-2 1 15,-8-9 2-15,-6-13 9 16,5 1 5-16,3-21 16 16,-6-6 2-16,-3-21-9 15,-6-4-5-15,-10-9-17 16,10-5-4-16,1 2-7 16,-3-4 0-16,3-2 0 15,-14-2-1-15,-7-8 3 16,3-1 0-16,-11-6 3 0,0 0 1 15,-6-3-2-15,-10-4-1 16,8-2 0-16,2-5 2 16,2-5-1-16,1 2 0 15,-6-6-5-15,7 3-2 16,-3-3-1-16,4-6 0 16,1 3-1-16,-8-4 0 0,11 7 0 15,3-3 1-15,4-4-2 16,-4 4 1-16,-6-6-1 15,2 8 0-15,12-4 0 16,10 5 0-16,6-2 0 16,5-6 1-16,1 4-1 15,-4-5 1-15,12-1 0 16,3 2 0-16,12-2-1 16,2-3 1-16,6 1-1 15,2 4 0-15,-2-4 0 16,-2 2 0-16,0-1 1 15,-3-4-1-15,3 4 0 16,-1-1 1-16,6 3 0 16,4-1 0-16,9-1 0 15,1 1-1-15,4-2 2 0,0-1-1 16,4-1 2-16,-6-3 0 16,8 2 1-16,-5-1-1 15,-2 2 0-15,2 5-1 16,-8-6 2-16,2 2 0 15,-2 3 1-15,4 1-1 16,-1-4-1-16,0-1-2 0,2 4 0 16,1-6 0-1,-5 4 1-15,2-2 0 16,5-1 4-16,-9 1 3 16,9 4 1-16,5 3 0 0,-5 0-4 15,9-2-3-15,-2-4-1 16,-1 2-1-16,-5-5 1 15,0 3 0-15,-4-3 1 16,2 0 0-16,3-3 7 16,-3-4 3-16,4 5 3 15,-1 0 0-15,2 1-6 16,-1 0-3-16,-2 0-4 16,1-2 0-16,-2-3-1 15,3-1 0-15,-1-1 1 16,-1-4 1-16,2 1 2 15,1-2 1-15,0-2 1 0,0 2-1 16,1-4-1-16,-5-2 1 16,4-2-2-1,0-5 0-15,0-1-2 16,7-3-1-16,-3-9 0 0,9-2-1 16,2-5-1-16,-1-3 0 15,8 2 0-15,-2-2 0 16,11 5 0-16,5 2 0 15,7 0-1-15,5-2-1 0,6-6-2 16,5-8 1 0,13 5 0-16,7 2-1 0,11 3 2 15,7 4-1-15,10 4 0 16,-4-2 1-16,5 5 0 16,0-4 0-16,6-4 1 15,2 2-1-15,17-1 1 16,6 2-1-16,6 2 1 15,1 3 0-15,5 2 0 16,6 4 1-16,-1 5-1 16,-2 1 0-16,5 2 0 15,-6-2 1-15,10 3 0 16,-3 0-1-16,-1 6 0 16,1-1 0-16,-6 3 0 15,-5 4-1-15,-12 8-7 16,-7 5-9-16,-12 7-22 15,-2 3-12-15,-2 9-27 0,-4 4-21 16,-5 11-132-16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01T07:03:06.17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3134 5637 247 0,'-1'-2'131'0,"1"-1"-27"0,-2 0-16 0,-1 1-27 0,2 0-14 0,0 1-23 0,-1-1-7 15,1 1 0-15,1-1 4 0,-2 2 13 16,-1-3 7-16,2 2 11 16,0 0 2-16,-1-1-2 15,1 1-4-15,1 1-14 16,-3-3-7-16,0 1-16 15,0 1-3-15,3 0-6 16,-6-1-1-16,2 1 2 16,-2 1 1-16,-1 0 3 15,-2 1 0-15,4 2-1 0,-7 3-2 16,-34 44-2 0,39-25 0-16,0 3-2 15,2 0 1-15,-8-4-1 0,5 1 0 16,5-4 0-16,1-4 0 15,10-1 0-15,2-3 0 16,-5-6 1-16,7 2 0 16,-5-9 2-16,2-4 1 0,5-1 2 15,-1-5 0-15,6-3-1 16,1-1 0-16,-3-6-1 16,-1-2 0-16,-3-2 2 15,-4-1 1-15,-2-3 2 16,1 2-1-16,-6 1 1 15,1 2-1-15,0 9 5 16,-3 4 3-16,-6 1 5 16,4 8-2-16,-6 1-8 15,-1 0-5-15,-7 10-5 16,1 0-1-16,-10 3 1 16,4 5 0-16,0 4 0 15,0 0-1-15,6 1 0 16,1-3 0-16,5 3-1 15,9-3-1-15,0-3 0 16,5-2 1-16,9-5 0 16,-4-2 0-16,7-3 2 0,2-5 2 15,6-9 4-15,-1-7 3 16,6-4 0-16,-1-2 1 16,-5-2 1-16,1 1 2 15,-8-4 9-15,-2 5 6 16,-10 6 8-16,-2 0 0 15,-6 6-6-15,-4 0-5 0,-6 7-13 16,-5 3-5-16,-6 8-7 16,-6 0-1-16,-1 7 0 15,-2 5 0-15,1 0 0 16,6 6 0-16,6 1 0 16,0-4 0-16,10 4-1 15,1-5-1-15,9-5-1 16,6 2 0-16,8-10 0 15,3-4 1-15,6-5 2 16,5-4 1-16,1-10 2 16,1-1 0-16,-3-5-1 15,0-3 0-15,-2 2 1 16,-6 2 1-16,-11 3 3 16,2-3 2-16,-11 6 10 15,-3 0 3-15,-7 5 1 16,-1-2-3-16,-9 7-12 15,-3 3-3-15,-1 3-5 0,1 5 0 16,1 4 0-16,4 2-2 16,1 1 0-16,3 2-1 15,5 4 1-15,0 4-2 16,13-2 1-16,4 0 1 16,3-3-1-16,5-5 0 15,0-8 3-15,4-3 0 0,1-8 1 16,-2-3 1-1,-1-4 1-15,0 4 1 0,-7-6 0 16,-1 3 2-16,-8 0 2 16,-1-1 2-16,-6 3 0 15,-2-3 0-15,-5 1-4 16,-2 3-1-16,0 4-4 16,-4-2-1-16,-3 11 0 15,5 3-3-15,1 5 1 16,6 8-2-16,9-3 0 15,1 6 0-15,1-6 1 16,9-3 0-16,9 0 0 16,1-8 1-16,10 0 1 15,2-1 1-15,-6-11 1 16,6-5 1-16,-4-1 0 16,0-6 0-16,-5 0 2 15,-5 0 1-15,-8-5 1 16,0 2 1-16,-10-4 2 0,-4 1-1 15,-7 5-1-15,-7-2-2 16,-9 9-3-16,-2 5-2 16,-5 5-2-16,1 5 0 15,-2 10 0-15,5 1 0 16,1 7-1-16,2-2 0 0,14 7-1 16,6-7 0-16,7 2 0 15,3 3 0-15,14-6 1 16,2-4-1-16,9-6 1 15,4-4 1-15,2-12 2 16,4 0 1-16,-1-9 1 16,2-4 0-16,-1-7 0 15,-8-3 1-15,-4 3 0 16,-5-3 2-16,-6 6 1 16,-10 2 1-16,-6 2 0 15,-12 0-1-15,-7 1-2 16,-5 3-3-16,-2 7-2 15,1 5-1-15,-4 7-2 16,0 11 0-16,1 8 0 16,0 10 1-16,6 6 0 15,2-1 1-15,8-2 0 16,4-4 0-16,5-8-1 16,7-5 0-16,4-6 0 15,6-6-1-15,4-7 4 0,2-7 1 16,2-9 1-16,7-4 1 15,0-10 0-15,1-2-1 16,-2-5 2-16,-2-3 0 16,-9 5 2-16,-9 2 1 15,-9 7-2-15,-12 6-7 0,-16 14-76 16,-13 12-81-16</inkml:trace>
  <inkml:trace contextRef="#ctx0" brushRef="#br0" timeOffset="1942.55">3984 7094 168 0,'0'-3'30'0</inkml:trace>
  <inkml:trace contextRef="#ctx0" brushRef="#br0" timeOffset="3349.34">4035 7097 158 0,'0'0'102'0,"0"-4"-12"16,1 4-22-16,-1 0-28 16,0 0-9-16,0-2 3 15,0 1 7-15,0-1 10 16,0 2 4-16,0-2 12 15,0 0 3-15,0 1 7 16,0-1-1-16,0 1-11 16,0-1-6-16,0 2-16 0,0-3-6 15,0 2-5-15,0 0-1 16,0-1-5-16,0 1-2 16,0 1-5-16,0-3-3 15,0 1 4-15,0 1 2 16,0 0 5-16,0-1 0 15,-1 1-11-15,-2 1-5 16,1 0-11-16,1 0-1 16,-9 14-1-16,-26 49 1 15,26-31 0-15,6 4 0 16,1-1 0-16,3-5 1 0,-2-1 0 16,1-2 0-16,7-7 0 15,-5 0 0-15,8-5 0 16,1-4-1-16,-2-8 1 15,4-3 1-15,5-3 4 16,-2-6 0-16,2-4 1 16,1-5-1-16,-2-8-1 15,-1 4 0-15,1-5-2 16,-1 0 2-16,-5 1 7 16,0-2 6-16,-5 7 7 15,-5 4 3-15,0 8-5 16,-5 0-2-16,-3 6-9 15,-1 2-4-15,-2 1-5 16,-4 4-2-16,1 8 0 0,-12-1-1 16,7 11-1-16,-1 1 0 15,2 0 0-15,-1 4-1 16,0 1 1-16,3 0 1 16,11 1-1-16,5-2-1 15,10-6 0-15,4-4-1 16,6-3 2-16,3-5 0 15,2-6 2-15,2-5 3 16,-1-12 0-16,8-5 1 0,-1-4-1 16,1-1 1-16,-6-5 8 15,-9 3 2-15,-6 0 9 16,-4 3 6-16,-8 2 7 16,-4 0 4-16,-7 8 0 15,-4 2-7-15,-9 8-16 16,-5 3-8-16,-2 13-9 15,-7 0-2-15,2 11 1 16,-2 2 1-16,-3 2-1 16,2 3 0-16,-1-5 0 15,8 4 0-15,12-4-2 16,6 5 2-16,10-7-2 16,6-1 0-16,6-9-1 15,6-3 1-15,7-10 2 16,4-2 1-16,4-12 3 0,6-3 0 15,1-7-1-15,-3-3 1 16,-7-2 0-16,-3-2 2 16,-12 3 1-16,-1 5 1 15,-6 5 2-15,-10 3 3 16,2 4 3-16,-12-2 0 16,2 2-3-16,-2 7-5 15,-8 3-7-15,5 0 0 16,-13 10-1-16,0-1 0 0,8 1-1 15,-5 1 0-15,14 2-3 16,7-3-1-16,7 12 0 16,11-9 1-16,8 3 0 15,5 0 1-15,11-9 1 16,-2-3 2-16,3-7 1 16,4-2 0-16,-1-6 3 15,0-4-1-15,-7-3 1 16,-6 4 1-16,-11-5 2 15,-3 3 1-15,-9 5 3 16,-3-6 0-16,-9-2-2 16,-4 5-1-16,-7-5-3 15,-4 3-2-15,-5 6-2 16,6 1-1-16,-3 12-3 16,1 6 1-16,2 8-3 15,-2 8 0-15,2 8 1 0,4 3 1 16,6 2 1-16,7 1-1 15,10-4 0-15,5-3 0 16,10-9 0-16,-2-8 1 16,5-9 3-16,-4-6 1 15,2-13 3-15,2-6 2 16,1-11-2-16,4-3 0 16,-1-3 1-16,-6 0 0 15,-11-4 1-15,-9-2 0 0,-10-5-1 16,-4 1-2-16,-1 7-14 15,-3 7-11-15,2 12-31 16,-3 6-25-16,-1 12-95 16,0 5-85-16</inkml:trace>
  <inkml:trace contextRef="#ctx0" brushRef="#br0" timeOffset="4339.52">5437 8678 121 0,'0'-2'54'0,"0"-3"-64"0</inkml:trace>
  <inkml:trace contextRef="#ctx0" brushRef="#br0" timeOffset="9198.37">6731 9322 353 0,'-2'-2'165'0,"1"-2"-66"0,1 1-61 0,0 1-33 0,0 1-4 16,0 1 21-16,0-3 24 0,0 2 39 0,0-1 19 0,1-2 13 16,1-2-12-16,-2 5-22 15,0-4-14-15,0 1-19 16,0 3-9-16,0-1-11 0,0-1-2 16,0 2-10-1,-2 0-4-15,1-1-3 16,-1 1-2-16,2 1-1 0,-3-3-1 15,2 1-6-15,0 2-1 16,-1 0 0-16,1 5 0 16,-5 9-1-16,2 32 0 15,7-37 0-15,4-1-1 16,1-6 2-16,1 2 0 16,1-4 3-16,0-6 1 15,0-2 8-15,2-4 1 0,-2 1 3 16,4-5 2-16,-10-1-1 15,-1-2 1-15,-4 5 2 16,-3-2-1-16,-6 4-3 16,-1 2-1-16,-3 3-7 15,1 3-3-15,0 1 0 16,0 4-1-16,0 3-1 16,-1 5 0-16,2 4-3 15,1-1-1-15,2 11 0 16,1-5-2-16,-1 1 1 15,9 0-1-15,3-6 0 16,3-2 0-16,7-4 1 16,1-1 2-16,0-6 10 15,5-6 4-15,4-4 0 16,-1-4 0-16,4-2-8 0,-6 0 0 16,-2 3 2-1,-3-4 1-15,-9 0 4 0,1 4 2 16,-7-4 0-16,-5 2 0 15,3 9-3-15,-4-2-3 16,3 8-2-16,0-3-2 16,2 3-5-16,-2 0-1 15,1 0-3-15,-1 3-1 16,-7 18 3-16,-13 38 0 16,22-36 0-16,2-4 0 15,5-6-1-15,6-3 2 0,-1-3 1 16,5-4 3-16,5-6 5 15,10-5 0-15,3-11 7 16,4-1 2-16,0-6 0 16,-7-1 1-16,-11 2 0 15,-10-1 5-15,-10 2 12 16,0-1 4-16,-10 7-2 16,1 2-9-16,-14 6-22 15,0 7-8-15,-10-2-31 16,-4 3-18-16,-2 6-57 15,0 10-42-15,6 9-115 16,0 9-105-16</inkml:trace>
  <inkml:trace contextRef="#ctx0" brushRef="#br0" timeOffset="10858.19">7696 9370 905 0,'-4'-2'331'0,"-2"-6"-271"16,6 4-30-16,0 0-28 0,1 2-11 0,-1 2-4 0,0 0 1 0,0 0 8 0,0 0 16 0,0 0 24 0,0 0 8 0,0 0 4 16,0 0-6-16,-1 0-16 15,-2 0-8-15,2 0-6 16,-1 12-3-16,-1 8-2 16,-11 35-1-16,10-37 0 15,4 1-1-15,5-5-1 16,1-1-2-16,3-4-1 0,-5-2 9 15,0-4 16-15,-2-3 4 16,-2-1 6-16,0-1-7 16,0 2-6-16,7-13 2 15,3-7 3-15,20-36 3 16,-24 37-2-16,1 1-6 16,-2 0-8-16,-1 4-3 15,-6 2-6-15,-2 2 0 0,-3 3-2 16,1 3-1-16,0 4-1 15,6 0 0-15,0 0 0 16,-2 0 0-16,0 0-2 16,-2 11-2-16,-3 10 1 15,-38 39-1-15,41-36 0 16,-5-1 1-16,10-4-1 16,-1-4 1-16,2-4 1 15,7-4-1-15,-4-2 2 16,4-4 1-16,1-4 1 15,1-4 2-15,0-7 1 16,-1-5 2-16,-2-7 0 16,8 4 2-16,-7-5 0 15,1 0-1-15,-9 2 0 16,-7-2-2-16,2 4-2 0,-6 6 0 16,1 4-1-16,2 3 0 15,4 7-6-15,1 3-4 16,-4 8-3-16,-3 8-2 15,2 10 4-15,0 7 2 16,5 2 1-16,2-2-1 16,6-6-7-16,1-5-1 15,5-9 2-15,-4-6 3 0,5-7 8 16,-1-7 4 0,4-9 0-16,1-3 0 15,5-4 0-15,2-1 0 16,-8 1 1-16,-2 2-1 0,-10 0 0 15,-1 2 0-15,-8 3-3 16,-4-1-5-16,-5 10-43 16,-5 3-26-16,-8 6-117 15,-1 9-92-15</inkml:trace>
  <inkml:trace contextRef="#ctx0" brushRef="#br0" timeOffset="12281.44">8886 9405 918 0,'-2'-6'337'0,"2"-1"-266"0,-1 0-44 0,-3 0-22 0,4 5-3 0,-5-2-3 0,4 2 15 0,1 1 28 0,-2 0 4 16,-1-1 7-16,2 2-15 16,-3 0-26-16,-14 4-5 15,-33 25-4-15,35-13 0 16,6-2-1-16,-5 1-1 16,11-2 1-16,0-5 3 15,1 1 4-15,3-3 2 16,3 0 4-16,5-1 0 15,4 0 13-15,-2-1 2 0,3-4 0 16,-3 0-1-16,1-4-15 16,4-1-5-16,-5-2 1 15,0-1 1-15,-9-3 3 16,4-1 4-16,-5 0 3 16,-3-4-1-16,-1 5-3 15,-8-2 0-15,1 7-3 16,0-1-3-16,-1 8-4 15,-4 1-5-15,-3 6-3 16,0 4-2-16,3 2 0 16,4 5 1-16,4-2 0 15,4 0-1-15,4-4 0 16,0 0-1-16,9-3 2 16,-4-2 0-16,10-3 2 15,-5-5 2-15,7-1 2 16,6-5-1-16,0-4 1 15,-3 0 0-15,-5-4 2 0,-5-1 3 16,-7-1 2-16,-2 2-1 16,-1-5 1-16,0 5-4 15,0 5-4-15,-6 1-2 16,2 8-7-16,-5 0-2 16,-2 5 0-16,-6 10-1 15,4 3 4-15,0 4 1 0,3-3 1 16,7-3 0-16,4-3 0 15,8-8 2-15,10-5 1 16,2-4 3-16,9-12-1 16,3-4-2-16,-8-3-1 15,2-4-5-15,-10 8-13 16,-5 0-15-16,-2 3-53 16,-10 6-51-16,-6 7-110 15,-12 3-53-15</inkml:trace>
  <inkml:trace contextRef="#ctx0" brushRef="#br0" timeOffset="13198.44">10104 9429 1043 0,'-7'-2'430'0,"0"-3"-254"0,2 1-102 0,0 3-63 0,3 1-6 0,2 0-5 0,0 0 0 0,0 0 1 0,0 0 1 0,-1 0 3 0,-5 12 1 15,-21 50 0-15,15-36-1 16,5-6-2-16,3-2 0 16,4-5-2-16,-2-5 1 0,2-2 0 15,0-6 1-15,0 0 1 16,0 0 8-16,0 0 10 16,0 0 3-16,0-3 1 15,0 2-9-15,10-12-10 16,41-45-3-16,-38 37-1 15,-9 0 0-15,-1 7 2 16,3 0-1-16,-6 6-1 16,1 3-2-16,2 3-10 15,-3 2-10-15,-2 0-3 16,1 0 1-16,-10 35 8 16,-14 41 10-16,12-34 3 15,9-5-1-15,4-9 0 16,0-4 0-16,3-15 1 15,-6-8 1-15,6-4 5 16,-3 2 1-16,0-1 3 0,13-32 2 16,23-45-1-16,-23 33 0 15,-3 4-3-15,-2 7-1 16,-3 7 0-16,-4-3-2 16,-5 11-9-16,-6 4-11 15,-8 2-15-15,-2 10-4 16,-13 4-12-16,0 4-6 15,-3 18-62-15,-3 2-50 0</inkml:trace>
  <inkml:trace contextRef="#ctx0" brushRef="#br0" timeOffset="13443.58">11136 9763 1044 0,'0'0'108'0</inkml:trace>
  <inkml:trace contextRef="#ctx0" brushRef="#br0" timeOffset="13714.33">11103 9660 998 0,'0'-9'419'0,"-2"-8"-176"16,2 4-239-16,0 4-14 15,2 3-36-15,-2 5-13 0,0 4 21 16,0-3 11-1,-2 0 40-15,-5 10 16 0,-7 14-6 16,-27 35-5-16,30-36-3 16,-2-4 1-16,7-9 2 15,0-1 1-15,6-6 12 16,2-2 6-16,-2-2 2 16,0-1-2-16,13-3-14 15,15 0-9-15,40-60-7 16,-32 32-1-16,-7 2-2 15,-8 1-3-15,-5 11-1 16,-11 2-10-16,-20 6-50 16,-11 9-66-16</inkml:trace>
  <inkml:trace contextRef="#ctx0" brushRef="#br0" timeOffset="18181.41">3150 5881 156 0,'3'-1'67'0,"4"-8"-27"0,3 6-34 0,-1-2-4 0,2-3-1 0,1 4 4 0,-2-5 46 0,0 4 23 16,-4-4 42-16,1-1 12 15,-3 0-23-15,2-2-17 16,-3 2-32-16,3 2-14 16,-5-2-21-16,2 1-7 0,-2 3-7 15,4 2 5-15,-5 0 19 16,0 2 10-16,0 2 8 16,0-1-4-16,0-2-20 15,0 1-10-15,0 2-11 16,0 0-2-16,0 0 2 15,0 0 2-15,0 0 9 16,0 0 2-16,0 0-1 16,0 0-3-16,0 0-7 15,0 0-1-15,0 0-1 16,0 0-1-16,0 0 1 16,0 0 0-16,0 0-1 15,0 0 0-15,0 0-1 16,0 0 0-16,0 0 0 15,0 0 0-15,0 0 0 16,0 0 0-16,1 5 1 0,-1-5-1 16,2 0 2-1,-1 0 0-15,-1 1 0 0,1 1-1 16,-1-2-3-16,0 0 11 16,0 1-53-16,0-1-21 15,0 0-34-15,0 1-23 16,0 1 11-16,3 1-11 15,-3 1-49-15</inkml:trace>
  <inkml:trace contextRef="#ctx0" brushRef="#br0" timeOffset="32481.37">5496 8861 474 0,'2'0'196'0,"4"0"-114"0,-2-1-50 0,-4-1-31 0,0 2-1 15,0-3 0-15,0 2-1 0,0-1 1 0,4 2 0 0,-1 0 18 16,0 0 9-16,0 0 19 16,-3 0 13-16,0 0 15 15,0 0 8-15,0 0 14 16,1 0 1-16,-1 0-23 15,0 0-12-15,0 0-26 16,0 0-7-16,0 0 7 16,0 0 3-16,-1 0 1 15,-2 0-5-15,2 0-16 16,-1 0-9-16,-7 2-8 0,1 2-2 16,1-1 0-1,-38 43 0-15,35-26 0 0,1 0 0 16,-1 3 1-16,3-8-1 15,0 1 0-15,4-3 1 16,2-3-1-16,1-5 1 16,0-2 1-16,1-1 5 15,-1-4 6-15,0 1 1 16,0-1 1-16,1 1-5 16,17-6-3-16,31-22-1 0,-41 18 4 15,-1 0 10-15,-5 3 11 16,2-5 4-16,-4 1 3 15,2 1-9-15,-4 1-10 16,-2 0-5-16,0 3-6 16,-2 4-4-16,1 3-4 15,0 0-1-15,2 0-3 16,1 0 2-16,1 0 0 16,-6 11 1-16,1 1 1 15,-20 37-1-15,26-41 0 16,-1 2 1-16,5 0 0 15,2-2 1-15,-3-8 0 16,8 4 1-16,2-7 0 16,1-3 0-16,10 1 0 15,-4-7 0-15,0 0 2 16,-3 1 0-16,-5-2 3 16,-5 0 0-16,-3-3 1 15,-4-1 1-15,-1 0 0 0,-2 1 0 16,-3 1-2-16,0 4-1 15,-1 4-3-15,-3 2-2 16,1 5-1-16,-2 0-2 16,-2 2-2-16,3 8-1 0,-2 1 2 15,4 5-1-15,0 3 2 16,3 3 0-16,0-5 1 16,3 0 1-16,2-4 0 15,0-7 0-15,7-3 2 16,-3 0 1-16,-4-5 0 15,0 1 1-15,6-1 1 16,8-2 0-16,32-15 1 16,-37 8 1-16,-6-4 1 15,-3 1 0-15,-2 1-1 16,-3-1-1-16,-7 1-2 16,2 1-1-16,-3-1 1 15,2 3 0-15,-2 3-1 16,0 3 0-16,1 4-3 15,-4 4-3-15,3 7-2 16,3 4 1-16,-1 4 1 16,6 4 0-16,4 0 2 0,1-3 0 15,0-2 0-15,4-3 1 16,1-7 0-16,3 3 1 16,4-3 1-16,-4-2 0 15,11-6 1-15,-5-6 0 16,5-5 0-16,6-2 0 15,-7-3 0-15,0 3 0 16,-7-6 1-16,-2 3 1 0,-5 2 0 16,0-3 1-16,-4 5-1 15,0-1-1-15,-2 8-4 16,0 2-1-16,-1 3-6 16,2 0-2-16,1 0 1 15,-2 7 1-15,-5 20 4 16,-9 41 2-16,12-37 0 15,4 0 0-15,0-3 1 16,1-6 0-16,7-6 0 16,-6-6 2-16,7-7 2 15,6-3 0-15,6-10 1 16,2-12 0-16,7-7-1 16,-1-4 0-16,-4-4 0 15,-1 4 0-15,-12-2 3 16,-4 2 1-16,-8 6 1 15,-1 1-2-15,-17 9-6 16,-2 2-4-16,-24 15-27 0,-5 0-14 16,-17 15-44-16,-3 9-39 15</inkml:trace>
  <inkml:trace contextRef="#ctx0" brushRef="#br0" timeOffset="36248.1">2990 5857 425 0,'0'-5'217'0,"0"-2"-70"0,-5-6-42 0,5 8-63 0,5-4-17 0,-5 2-20 0,2 4-3 0,-2-4-1 15,0 5-1-15,0 2 1 16,0-3 0-16,0 2 4 16,0-1-1-16,0 1 3 15,0 0 1-15,0 1-3 16,3 0 0-16,2 0 0 15,4 2 2-15,1 1 4 16,0 2 2-16,36 22 2 16,-36-15-2-16,0 6-3 15,2 2-2-15,5 5-4 16,0 2 0-16,2-4-2 16,0-1 0-16,2-1 0 15,4-2 1-15,-1 4 1 16,2 2 0-16,2-2 0 15,-1 1 1-15,2 0-2 16,4-2 1-16,-2 4-2 16,1-2 1-16,-3-2-1 15,-6 2 11-15,0 2 12 0,1-4 3 16,2 4 3-16,4-2-10 16,1 2-11-16,0 3-3 15,2 6-2-15,-2-5-1 16,-4 4-2-16,0-1 0 15,2-2-1-15,-5 6 0 16,2-4 1-16,-1 3 0 0,-2 1 0 16,1 1 1-16,1 2 0 15,6 2 0-15,-8 2 0 16,0 0-1-16,-1 3 1 16,-3-2-1-16,1-2 1 15,-1-3 1-15,2-5 4 16,1-1 0-16,4-4 1 15,5 4 0-15,-8-7-2 16,5 0-1-16,-4 1-2 16,-4-4 1-16,5 5 1 15,-1-2 2-15,1 3 0 16,-4 6-1-16,-1 2-3 16,-1 3-1-16,0 3-1 15,7-4 0-15,-5-3 1 16,4-1 0-16,-1-3 1 15,1-1 0-15,2-9 0 16,0 4-1-16,-7-6-1 16,-1 4 0-16,-5 1-1 0,1 0 0 15,3 9 0-15,-5-5 0 16,0 2 0-16,-1-9 1 16,-3 1-1-16,1-4 0 15,3 2 0-15,1-2 1 16,6-3 0-16,-3-1 8 15,2 0 9-15,1 0 2 0,-1-2 2 16,1 5-9-16,2 0-9 16,-2 1-2-16,-2 4-1 15,1 2 0-15,3 0 0 16,-2 3 0-16,-1-3 0 16,-1-2 0-16,-5 2 0 15,3-6 0-15,-3-1 0 16,1 1 1-16,5-10 1 15,-5 4 0-15,5-5 5 16,-4 0 0-16,0-3 0 16,-2 1-1-16,-1 3-3 15,4 0-1-15,-5 4-2 16,5 2 0-16,-9 6-1 16,6-2 0-16,-4 3 1 15,1-2-1-15,3 0 0 16,-6-3 0-16,6 2 0 15,-3 1 0-15,0-1 1 0,9-3-1 16,-3-1 2-16,2-5 0 16,1-1 1-16,-6 0 0 15,0-2 0-15,1 0 1 16,-1-2 4-16,-1 1 2 0,-1-1 5 16,-1 0 1-16,-1 1 0 15,-2-1-3-15,2-2-6 16,-8 3-1-16,4-3-3 15,0 5 0-15,1-2-2 16,-2-1 1-16,5 0 0 16,-8-6 2-16,7 0 4 15,-1 4-1-15,-7-4-1 16,0 0-1-16,0 0-4 16,0 0 0-16,3 2 0 15,4 0 0-15,-3 3 0 16,2-4 1-16,-2 4 3 15,2-1 1-15,1-1 2 16,-1 2 1-16,3-2-4 16,38 25-1-16,-37-25-2 15,-1 1-1-15,-2-4-1 16,0 3 0-16,3 0 1 16,0 2-1-16,6 4 0 15,-3-6 0-15,0 4-1 0,0 2 1 16,1-1-1-16,1 2 1 15,5 1 0-15,0 0 0 16,2-1 0-16,1 0 0 16,-3-3 1-16,7 3-1 15,2-1 1-15,1 1-1 16,5 2 1-16,-4-5 1 16,4 0 0-16,2-3 1 15,1 2 0-15,-1 4 0 0,-3 0-1 16,1 2 0-16,1-1-2 15,1 2 0-15,-6-1 0 16,-4-2 0-16,-1 0 1 16,-5-3-1-16,5 0 1 15,2 3 0-15,-2-4 0 16,5 1 1-16,-4 0-2 16,1 1 0-16,-2-3 0 15,1 4-1-15,8-3 1 16,-5-3 1-16,6 2 2 15,-2-5 0-15,-4 0-1 16,2 2 0-16,1-2-1 16,0-2-1-16,0 2 0 15,0-2 0-15,-4 2-1 16,-1 2 0-16,-4 3 0 0,1-1 0 16,0 0 1-1,3 2-1-15,2-6 1 16,2 3 0-16,-4-2 2 0,4 1 7 15,-2 2 4-15,2-4 1 16,-6 0 0-16,4 2-5 16,-1 1-3-16,0 2-1 15,-1 1 0-15,1-2-2 0,-2 1-1 16,-4-2 0-16,3-1-1 16,-3 1 1-16,2-1 0 15,1 1 1-15,1 0 4 16,-1-1 1-16,-2 1 0 15,8 0-1-15,-3 1-4 16,2-1-1-16,7-1 0 16,-4-1 1-16,-2-1-1 15,4 0 2-15,-1-1-1 16,-2 1-1-16,4 4-1 16,-4 0 1-16,2 5-2 15,-1-5 1-15,-4 6-1 16,8-1 0-16,-11-2 0 15,0 0 1-15,4-2 0 16,-1-4 0-16,7 4 0 16,2-5 0-16,-2 0 0 15,1 0 0-15,-1 2 0 0,-1 1 0 16,0 2-1-16,3-1 0 16,-3 3-1-16,-1-1 0 15,1 0 1-15,-2-2 0 16,-7-3 1-16,1-1 0 15,-4 0 0-15,6 2 0 16,1-2 2-16,0 0 0 0,1-2-1 16,0 1 1-16,5 1-3 15,-4 3 0-15,0-2 0 16,0 4 0-16,2-5 0 16,-4 2 0-16,5-2 0 15,-1 0 0-15,2 0 1 16,-5 2-1-16,1-2 2 15,-3 0 0-15,3 1 0 16,-1-2 0-16,-2 1-1 16,5 1 0-16,-2-1 0 15,10 0 0-15,-6 2 1 16,2 1 0-16,-3 1-1 16,2 0-1-16,0-2 0 15,1-1 1-15,0 1 0 16,0 3 2-16,-2-3 4 15,1-1 1-15,-8-1 0 16,-1-1-1-16,4 1-4 0,-6 1-1 16,6 5 1-16,3-3 0 15,2 4-2-15,5-1 1 16,-6 1-2-16,2-1 0 16,-2 0 0-16,-5-2-1 15,3-3 2-15,-5 2-1 16,0-1 0-16,-1-2 0 15,0 2 0-15,-4 0-1 0,0 2 0 16,-2 1 0-16,1 0 0 16,-4-2 0-16,-1 2 0 15,-4 0 1-15,-2-5 0 16,1 6 0-16,0-3-1 16,-1-3 0-16,2 1 0 15,-5-1 0-15,-2 0 0 16,0 2 1-16,-3-2 0 15,-2 0 0-15,1 3-1 16,-4-3 1-16,0 0-1 16,0 0 0-16,0 0-2 15,0 0-2-15,0-2-33 16,0 2-38-16,0-1-380 16</inkml:trace>
  <inkml:trace contextRef="#ctx0" brushRef="#br0" timeOffset="43991.44">5948 8519 338 0,'0'-5'202'0,"0"-3"-36"0,0 2-55 0,3 0-81 0,1-1-15 0,2-2-11 0,-2-4-2 0,1 0 1 15,-5-5 18-15,4 1 39 16,-4-1 19-16,0 1 29 15,0 1-8-15,-6-4-30 16,3 4-18-16,-2-5-30 16,-4-1-9-16,0 6-8 15,2-4-2-15,-7 3 1 16,4-2 1-16,-9 3 2 16,-3 0 3-16,-2 3 2 15,-6 5 0-15,-5-1 0 0,-5 1-1 16,-8 3-3-16,0 2-2 15,-3 2-2-15,1 1-1 16,0 4-1-16,-2 2-1 16,0 4-1-16,6 6 1 15,-2 4-1-15,1 6 0 16,2 11 0-16,1 5-2 0,-4 11 2 16,-1 5-1-16,5 1 1 15,-2-3 0-15,7 0 0 16,6 0 1-16,5-3 0 15,5 4 1-15,9 3 1 16,0 8 2-16,9 8 0 16,5-1 1-16,10-5-1 15,6-5 0-15,9-7 0 16,3-5-1-16,7-13 23 16,5-5 3-16,16-12 8 15,9-6 8-15,23-13-15 16,10-8 1-16,15-18-7 15,5-6-6-15,12-10-9 16,-2-2-2-16,-20-2-1 16,-5-4 0-16,-21-10 2 15,-4-6 8-15,-12-16 26 0,-10-5 11 16,-14-5 16 0,-13-1-2-16,-15 8-14 0,-8 5-8 15,-16 1-15-15,-9 2-8 16,-17 5-13-16,-4 2-7 15,-15 11-4-15,-8 9-1 16,-6 18-5-16,-15 7-1 16,-21 16-14-16,-18 5-17 15,-34 20-53-15,-6 16-40 16,-25 36-205-16</inkml:trace>
  <inkml:trace contextRef="#ctx0" brushRef="#br0" timeOffset="73930.96">15398 5411 136 0,'-1'0'56'0,"1"5"-30"0,0-3-20 0,0-2-5 0,0 0 0 0,0 0-1 0,0 0 1 0,0 0 1 0,0 0 6 0,0 0 18 0,1 4 8 0,1-1 6 0,0 0-5 0,0 4-18 16,-1-1-7-16,1 0-6 15,-1-1-2-15,4 4-1 16,-5 1 0-16,18 36 0 16,-13-36 0-16,2 2-1 15,0-1 1-15,3 5 3 16,-1 0 1-16,1 3 2 15,0 1 2-15,4-1-2 16,-1 2-1-16,-4-1-1 16,1 0-2-16,0-1 5 15,0 4 6-15,0-7 7 16,7 6 1-16,-4-4-2 0,-1 1-6 16,2 4-2-1,-2-1 1-15,-2-1 3 16,6 2-1-16,-3 0-1 0,1-3-1 15,-3-1 10-15,1 0 2 16,-3-3 3-16,-2 2-1 16,1 5-11-16,0-5-4 15,2 0-4-15,1 2 0 16,2-2 1-16,1 3 1 0,4 2 2 16,-4-1 0-16,2-2-2 15,3 2 0-15,-1-1-4 16,2 2-1-16,-2 0-1 15,-4 0 24-15,-1-3 16 16,-1 3 2-16,3 0 1 16,-3 0-23-16,5 0-16 15,-4 2-1-15,3-2-1 16,0 1-1-16,-2-5 0 16,6 4 0-16,-2-3-1 15,-1-2 0-15,-1 0 0 16,1 1 1-16,-3-3 1 15,4 2 1-15,0 4 2 16,-3-6 0-16,6 1-1 16,1-1 0-16,-2-3-3 15,2 4 0-15,-4-1-2 16,1 0-1-16,3-2 1 16,-4-2 1-16,5-1 7 15,3 7 3-15,-4-3 1 0,1 1-1 16,0 0-6-16,-5-2-3 15,3 5-1-15,0 0 0 16,4 1 0-16,-1-1 2 16,-1-2 26-16,7-1 5 15,-2 0 2-15,-2 2-1 16,-3-2-27-16,-6 3-4 0,0-2-3 16,3 3-2-1,2 0 0-15,-2-2 0 0,3 0-1 16,-4-2 0-16,-1 0 0 15,4 3 0-15,0-2 1 16,1-3 0-16,-2-2 0 16,4 1 2-16,-2-2 0 15,1 2 1-15,-1 2-1 16,2-5 0-16,-5 1 0 16,6 1-1-16,-5-1 0 15,5 4 2-15,-4-2 1 16,-1 1 0-16,5 0 3 15,-1-2 0-15,-1 4 0 16,-2-3 0-16,-5 1-3 16,0 2-2-16,-1-2-1 15,6 4-1-15,-8-4 0 0,5 3-1 16,1 2 1-16,-6 0-1 16,13 2 0-16,-4 1 0 15,2-4 0-15,2 0 1 16,-2-2 0-16,2 1 0 15,0-1 1-15,2 2-1 16,-2-5 0-16,-1 3 0 0,0-3-1 16,2 3 1-16,0-6 1 15,1 2 0-15,1 3 1 16,-5 0-1-16,2-2 1 16,-1-6-2-16,-3 0-1 15,2 2 0-15,-4 7 1 16,5-6-1-16,-6 8 0 15,9 0 0-15,-2-7 0 16,1 9 0-16,-1-4 1 16,-3-4-1-16,5 5 0 15,-2-7-1-15,2 4 1 16,-1-1-1-16,-3 3 1 16,4 3-1-16,3-1 1 15,-3 4-1-15,2-2 2 16,0 2-1-16,-8 2 1 15,8 4-1-15,-6-5 0 16,2 1 1-16,-1-1-1 0,0-1 0 16,4 4 1-16,-3-2-1 15,5-4 1-15,1 2 0 16,-3-6 0-16,0 2 1 16,4 0-1-16,-4 0 1 15,-1 1 1-15,2-5 5 16,2 2 6-16,-1 1 0 15,1 4 0-15,-6-1-4 0,-1 1-6 16,2-2 0-16,-3 0-2 16,4-1-1-16,-7 3 0 15,2-3 0-15,4 4 2 16,-5-2 2-16,8-1 1 16,-2-1 2-16,3 0-3 15,7-2 0-15,-5-1-2 16,2 1-1-16,-6-1 0 15,5 2 0-15,-1-1 4 16,2 2 2-16,2-2 1 16,-4-1-1-16,-5-4-4 15,-2 3 0-15,1-1 0 16,-5 0 2-16,4 0 4 16,-1-7 1-16,3 1-1 0,-1 3-2 15,4-4-4 1,1 4-1-16,-3 2-2 0,1-7 1 15,3 6-1-15,-1-3 2 16,2 1 0-16,-1 1 0 16,-4-2 1-16,1 5-1 15,3-2 1-15,-1-4 0 16,0 10 11-16,-1-13 1 16,-5 6 3-16,1-2-1 15,-2-1-9-15,1 1-3 16,2 4-1-16,-1-3-1 0,6-4 2 15,-1 4 2-15,0-6 3 16,1 1 1-16,-4 3-1 16,5 1-2-16,-3-4-3 15,2 2-1-15,-1 1-3 16,-1-1 0-16,1 1-1 16,0 1 0-16,-4 1 0 15,0 1 0-15,-2-1 1 16,0-4 1-16,3 6 1 15,1-3 0-15,-5 1-1 16,4 1 1-16,-3-4-2 16,5 2 0-16,-1 1 0 15,-3-2-1-15,2 5 1 16,-3-7 0-16,2 1 0 16,0-2 0-16,-2 1 0 15,2-1 0-15,-2 0 0 0,2 1 0 16,0 0 2-16,2 4 1 15,-6-3 0-15,-5 0 0 16,2 1-1-16,-8 1-2 16,10-3-1-16,4 2 0 15,-4 2-1-15,4-5 1 0,2 4 0 16,-4 0 1-16,2 0 1 16,1 1 0-16,-1-3-1 15,-1-1 0-15,-1 3-1 16,1-4 1-16,-1 3-1 15,3 0 0-15,-2 2 2 16,2-2-1-16,-3-4 1 16,3 7-1-16,-2-6-2 15,2 5 1-15,-8-3-1 16,1-3 0-16,-1 2 1 16,0-5-1-16,6 2 0 15,2 1 0-15,-5-2 0 16,8 4-1-16,-5-5 2 15,-2 2-2-15,6 4 1 16,-1-4 0-16,-1 1 0 16,3-3 0-16,1 2 0 15,-3 1 0-15,-1 0-1 16,1 3 1-16,-1-6-1 0,3 1 1 16,-4 4 0-16,1-1-1 15,-6 0 1-15,-3-4-1 16,-1 0 1-16,0-1 0 15,4-2 0-15,4 6 0 16,0 3-1-16,-1-6 1 16,6 4 0-16,-5-3 0 0,2 4 0 15,0-2 0 1,0-3 1-16,2 2 1 0,-2-2 4 16,4 5 1-16,-4-2 0 15,0-2-1-15,1 0-3 16,-1 2-1-16,-2 0 0 15,-1 4 0-15,-3-4 1 16,1-1 0-16,6 2 0 16,5-1-1-16,-3 1-1 15,2-1 0-15,1-3 1 16,-1 0 0-16,2 2 0 16,3-1 1-16,-3-1-2 15,1 0 1-15,2 0 1 16,-1 0-1-16,-1 6 0 15,0-5 0-15,-3 2-2 16,-3-1 1-16,-1-1 0 16,1 2 1-16,-3-2 1 0,8 4 1 15,-1-3 0-15,2-2 0 16,4 0-2 0,-5 0 0-16,1 0 1 0,0-2 1 15,1 2 2-15,-4 2 0 16,1 0-3-16,1-1 0 15,-7-2-3-15,2-1 1 16,-3 0 0-16,-3-1-1 0,1 0 0 16,-6 3 0-16,6 0-1 15,-7 3 0-15,1-3 0 16,-1 0 0-16,-3 0-3 16,0 0-8-16,-2 3-39 15,-1-1-26-15,-6-2-65 16,3-2-42-16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01T07:04:49.45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5987 10245 234 0,'0'-4'100'0,"-3"-2"-51"0,3 0-25 0,0 5-9 0,0 0 5 0,-1-1 30 0,-2 1 19 0,1-1 35 16,1 2 7-16,-1-3-12 15,1 2-15-15,-5-3-35 16,-1-6-11-16,-35-36-18 16,35 35-5-16,3 1-4 15,-9-1 7-15,0-2 17 16,0 1 10-16,-4-3 12 15,4 3-1-15,-7 1-10 16,-2-1-6-16,2 1-13 16,0-1-6-16,-3 2-9 15,1 1-2-15,-7 2-1 16,1-1 0-16,-1-1 2 16,-4 2 1-16,1-1 0 15,2 7-1-15,-3 1-6 0,-3 0-1 16,3 9-3-16,-5-4-1 15,0 8 0-15,-1 6-1 16,-13 1 0-16,2 3 0 16,-14 10 0-16,1 5 1 15,-6 6 0-15,0 5 0 16,0-4 0-16,1-5 0 16,11-1 0-16,-1-2 0 15,1-5 1-15,-5 1 0 16,-4-1 0-16,2 2 0 0,2 5 1 15,5 2 0-15,2 2 0 16,6 0 1-16,5 4-1 16,5 1-1-16,1 4 0 15,0-5 0-15,-7 2 0 16,-3-4 0-16,8-7 0 16,-3 7 0-16,11-10 1 15,5 5-1-15,0 2 0 16,2-2 0-16,1 7 3 15,4 4 2-15,-3-2 5 16,3 2 1-16,4 4 0 16,-3 0 0-16,7-2-1 15,0-1-2-15,1-3 6 16,4 1 5-16,-1-1 4 0,6 6 1 16,2 4-6-16,0 3-5 15,9 7-6 1,-5-3-2-16,2-1-1 0,5-4 1 15,2-2 0-15,3-2-1 16,4-6 0-16,0 4-1 16,3-2 0-16,-1 2 0 15,4 4 0-15,1-1 0 16,5 2 2-16,4-5 1 0,4-2 1 16,6-6 1-16,3-1-1 15,-4-5 0-15,4-5-3 16,-2 1 0-16,3-7 1 15,8 6-1-15,1-4 0 16,7 1 0-16,10-4-2 16,4 0 0-16,-3-8 0 15,-2 1 1-15,-4-6 0 16,3-6 1-16,8-5-1 16,5-3 1-16,6-2 0 15,1-2 1-15,-4-6 0 16,-2-1 0-16,4-5-2 15,3-1 0-15,7-5-1 16,2-3-1-16,-8 0 1 16,-4-4 0-16,-10-2-1 15,0 0 1-15,0 0 0 16,2 2-1-16,-7 0 1 0,1-1-1 16,-5-3 0-1,-5-5-1-15,5 1 1 0,1-2-2 16,1-1 1-16,1 5 0 15,-3-13 0-15,2 3 0 16,-13-4-1-16,-5-4 0 16,-2 1-2-16,-3-3-1 15,-3-2-1-15,7 5-1 0,-14-4-1 16,-1 6 0-16,-8 0 2 16,-4-2 2-16,-9-4 2 15,-1-3 1-15,-5-5 1 16,-5-1-2-16,-3 2 0 15,1 2 0-15,-1 3-1 16,-5 3 0-16,1 5 0 16,-2 5 1-16,-5 0-1 15,-2-1 0-15,-3-4-1 16,-6-2 1-16,0-1 0 16,-2 4 1-16,-7 1-1 15,1 4 1-15,-1 5-2 16,-5-2-1-16,0 9-5 15,-3-2-2-15,-8 5-1 16,1 1 1-16,4-2 4 0,3 0 2 16,-3-4 1-16,6 3 1 15,-7 5 0-15,-7-4 1 16,7 0 0 0,-5-1 1-16,5-6 0 0,-1-1 0 15,1-1 0-15,0 1 0 16,1 3 0-16,4 0 0 15,-2 3 0-15,3-2 1 16,5 0 0-16,-2 1-1 16,6 0 0-16,3 0 0 0,-9 0 1 15,5 0-1-15,0 1 1 16,-6-3 0-16,3 1-1 16,-9 3 0-16,-8-3 5 15,-3 5 4-15,-11 3 4 16,-1-1 3-16,-4 2-1 15,3 0-2-15,-3 3-4 16,1 1-3-16,-8 6-5 16,-2 2-1-16,-12 4 0 15,-5 2 0-15,-10 0 0 16,9-1-1-16,5 4-8 16,10 2-17-16,3 6-47 15,1 7-78-15</inkml:trace>
  <inkml:trace contextRef="#ctx0" brushRef="#br0" timeOffset="1900.34">7736 7870 679 0,'-10'-19'302'0,"-14"-23"-186"0,4 8-8 0,1-7-94 0,-1 1-11 0,-2 3-3 0,-7-3-2 0,-8-4 2 16,-6 5 0-16,-5 2 9 15,1 3 2-15,-2 8 3 16,-3-3 0-16,-1 13-7 16,1 7-2-16,0 7-4 0,-1 2-1 15,0 2 0-15,-7 1 0 16,-4 7 0-16,2 2 0 16,-2 4 0-1,3 1 0-15,1 3 0 0,-5 0 0 16,6 6 0-16,-6 3 0 15,-2 4-1-15,-4 2 1 16,-6 8 1-16,-1-2 3 16,12 4 7-16,1 0 0 15,10-1 1-15,5 4-2 16,4 1-6-16,7 1 0 0,-3 2-2 16,3-6-1-16,1 4 3 15,-3 3 6-15,7-1 17 16,4 10 4-16,9 1 5 15,0 2-6-15,5-1-13 16,7-3-5-16,1-3-5 16,4-2-1-16,4 0 2 15,0 0 2-15,8 10 4 16,5-4 1-16,6 9-2 16,1 1-1-16,3-2-5 15,3-2-1-15,4-6-1 16,3-10 1-16,0 2 3 15,0 5 0-15,5 9 0 16,2 1-1-16,7 3-2 16,10-3-2-16,-1-3 0 0,6-5-1 15,1-4 1-15,2 5 0 16,-2 3-1 0,0-3 0-16,-5 8 0 0,-2-5 0 15,0-3 1-15,-3-2 2 16,6-9 0-16,2-1 1 15,6 0-1-15,8-2 0 16,7 2-1-16,1-5 0 16,-3 1-1-16,-6-5 0 15,-2 3-1-15,-3 2 1 16,3-5-1-16,-1 3-1 16,-1-7 1-16,1-5 1 0,-8-6 0 15,2-3 1-15,-5-9 16 16,2 0 1-16,4 1 0 15,-7-5 0-15,4 7-16 16,-1-4-2-16,-1 0-1 16,1 4-1-16,-9-4 0 15,0-1-1-15,-5-1 3 16,-8-5-1-16,3-6 2 16,-3-3 1-16,1-10 1 15,0 0-1-15,-2-11 3 16,3-2-1-16,2-9 0 15,1-11 1-15,-5-4-3 0,-1-8-1 16,-3-6-2 0,-4 2-1-16,-8-6 0 0,-2 3 0 15,-5 5-1-15,-4-2 1 16,0 0 0-16,0 0 0 16,-7-1 0-16,2-3 0 15,-8 5 0-15,0 2-1 16,-7 0 1-16,0 5 0 15,-5-2 1-15,4 1 0 16,-4 5-1-16,2 1 0 0,2 3-1 16,-11-3-1-16,2-7 0 15,1-6 0-15,-4 1 0 16,4 1 0-16,-7 7 0 16,3-1 0-16,1 7 0 15,-4-2 0-15,7 1 0 16,-7-2 0-16,0-3 0 15,-1-2 1-15,-4-10-1 16,0-4 1-16,-3-5-1 16,1-1 0-16,-4 3 0 15,2 1 0-15,-1 2 0 16,1-3 0-16,2-10-1 16,-2-1 0-16,6-1 0 15,-7 8 0-15,-4 8-1 16,-5 7-1-16,-11-3 1 15,0 1 1-15,-6-10 0 0,3-4 0 16,-2 0 0-16,1 3-2 16,-2 12 0-16,0 9 0 15,5 16-2-15,-10 4 1 16,-4 11-2-16,-11 11 7 16,-16 8-29-16,-1 8-18 15,1 16-36-15,-8 2-40 16,7 8-62-16,-5 7-101 15</inkml:trace>
  <inkml:trace contextRef="#ctx0" brushRef="#br0" timeOffset="3250.3">10354 6412 1015 0,'-11'-16'365'0,"-11"-15"-300"0,-2 8-64 0,-2 8-58 0,-3 2-19 15,-5-1-9-15,-1 2 18 0,-5-6 46 0,-5-1 26 0,-11-4 25 16,-10 1 9-16,-2 2 9 16,-6 4-5-16,-1 9-12 15,3 0-7-15,4 11-10 16,-1 5-6-1,0 11-7-15,-4 9-1 0,-13 16-1 16,-2 9 0-16,0 15 0 16,-1 12 0-16,14-5 0 15,3-1 0-15,9 1-1 16,-1-5 0-16,4 12 1 16,0 6 0-16,9 9 3 15,7 3 1-15,6-6 3 16,7-6-1-16,2-7-1 15,9 2-1-15,7 5 1 16,-3 0-1-16,10-3 0 0,-1 1 1 16,0-14 0-16,0-1 0 15,-3-3 2-15,5 4 2 16,-3 11 6-16,8 2 0 16,4 2 4-16,-1-5-1 15,11-5-4-15,-5-6 0 16,2-4-4-16,1-1 5 15,4-9 15-15,-1 1 4 16,10-2 5-16,1 1-4 16,11-3-15-16,2-5-5 0,3-2-7 15,4-8-1-15,9 3-2 16,3 2 0-16,4-2-1 16,-3 0 0-16,3-3-1 15,-4 0 1-15,8 1 0 16,3-4 0-16,7-2 11 15,6-4 5-15,3-2 5 16,0-9 2-16,6-2-9 16,-4-5-6-16,7-5-5 15,8-5 0-15,0-3 0 16,-7-3 1-16,0-10 1 16,-1-6 9-16,-1-14 10 15,2-8 0-15,1-18 1 16,-4-3-9-16,-7-6-10 15,-10-4 0-15,-7-7 1 16,-2-6-1-16,-6-16 2 16,1-4 1-16,-7-11-2 15,-2-4-1-15,-7-2-2 16,-3-13-1-16,-9-3-1 0,-9-6 0 16,-12 6 9-16,-11 0 5 15,-7-6 3-15,-7 3 1 16,-11 0-11-16,-5 3-4 15,-10 4-7-15,-1 1-1 16,-8 17 0-16,-8 11-2 0,-5 27-2 16,-4 10 0-1,-11 8-3-15,-11 0-1 0,-18 12-7 16,-19 8-9-16,-16 13-30 16,-7 9-21-16,-4 23-55 15,-6 16-61-15</inkml:trace>
  <inkml:trace contextRef="#ctx0" brushRef="#br0" timeOffset="4057.39">8241 11870 1050 0,'-8'-15'400'0,"-2"-8"-269"0,2 5-110 0,3-1-9 0,2 6-7 0,1 3-2 0,-4 4-2 0,4 3 6 0,-6-1 14 0,-2 5 4 16,-4 5 2-16,-5 7-6 16,-7 16-15-16,-2 4-6 15,0 15-1-15,4 8 0 16,11 1-1-16,3-1 0 16,10-8 0-16,0-9-1 15,11-9 0-15,5-4-1 16,7 1 2-16,4-4-1 15,8 3-3-15,-2 0-3 0,3-5-2 16,1 5-1-16,-2-4 5 16,-6-2 4-16,-9-3 3 15,-1-1 0-15,-15-1 0 16,0 3 1-16,-2-2 1 16,-8 3 0-16,-10-2-2 15,-8-1-1-15,-18 1-4 16,-8-2-1-16,1-2-2 15,0-5-2-15,8-8-29 16,4-6-35-16,5-12-127 16,8-7-142-16</inkml:trace>
  <inkml:trace contextRef="#ctx0" brushRef="#br0" timeOffset="4569.2">9319 11185 1545 0,'-3'-6'537'0,"-3"0"-479"0,2 2-63 0,2 1-26 0,2 3-19 0,-3 0-14 0,2 0 6 0,0 0 25 0,-1 0 27 0,-7 17 28 0,-21 54 3 0,16-19-4 0,4 8-7 0,7 4-12 16,3-1-2-16,0-20 1 16,1-10-1-16,2-11 2 15,-3-12 1-15,5-5 5 16,-5-5 6-16,0-10 2 15,0-5-1-15,1-14-5 16,3-9-6-16,4-9-1 16,-4-2 0-16,2-7 2 15,1-5-2-15,0 11-1 0,3 5-1 16,-6 15-1-16,5 9 0 16,-2 8-3-1,0 4-1-15,3 5-4 0,3 4 0 16,2 7-1-16,-4 2 2 15,8 15 1-15,-2 2-3 16,2 9-35-16,-3 2-28 16,-3-3-88-16,0 2-60 15,-5-5-227-15</inkml:trace>
  <inkml:trace contextRef="#ctx0" brushRef="#br0" timeOffset="5117.1">9503 11402 83 0,'0'-13'156'0,"8"2"2"0,3-20 40 15,-1-6-55-15,4-6-93 16,0-9-22-16,8 5-25 15,2 5 17-15,-5 10 71 16,0 11 37-16,-11 11 54 16,-5 7-1-16,-3 3-56 15,-3 0-35-15,3 0-49 16,0 0-17-16,0 0-2 16,0 0 8-16,-2 0 11 15,0 0 4-15,1 3-11 16,-5 11-8-16,-19 45-11 15,14-32-4-15,-5 2-7 16,-1 6-1-16,1 2-2 16,2 2-1-16,-1-2 0 0,5-1 0 15,4-10 1-15,2-6-1 16,4-8 0-16,2-5-2 16,6-10 1-16,5-5 1 15,2-18 3-15,2-7 2 16,7-14 1-16,2 0-2 15,12 0-1-15,2 2-1 16,-6 7-1-16,-2 5 2 16,-9 13 7-16,2 3 5 0,-13 3 8 15,3 8 1-15,-8 0-9 16,-3 3-7 0,5 12-8-16,0 1-1 0,1 9 1 15,-6 8 0-15,-4 9 2 16,-3 7 1-16,-8 5 0 15,-2 5-1-15,-2 10-1 16,-3 2-1-16,3 2-5 16,-4 4-8-16,5-5-30 15,-5-5-20-15,2-12-25 16,7-13-4-16,0-19 12 16,9-9-7-16,8-16-56 15,6-17-61-15</inkml:trace>
  <inkml:trace contextRef="#ctx0" brushRef="#br0" timeOffset="5483.17">10484 9983 1087 0,'1'-18'420'0,"5"-17"-301"0,-3 8-55 0,0 14-43 0,0 4-12 0,-2 9-12 0,-2 0 0 0,-2 0 4 0,1 0 10 0,-2 22 16 0,-20 56 1 0,11-15-6 0,3 6-7 0,4 10-11 16,4-6-2-16,5-2-1 15,6-12 0-15,11-19 0 16,5 2 1-16,15-23 2 15,6-9 2-15,17-10 0 16,12-7-1-16,14-14-3 16,9-3-3-16,7-8-1 15,-3-2-1-15,-11-4 3 16,-9 1 3-16,-16 10-19 16,-11-4-24-16,-18 17-86 15</inkml:trace>
  <inkml:trace contextRef="#ctx0" brushRef="#br0" timeOffset="7549.25">16244 11857 564 0,'-10'-13'192'0,"-3"-22"-213"0,-4-1-91 0,-2 0-53 0,5-8 11 0,-6 5 105 0,-2 0 85 0,10-5 130 0,-5-1 30 16,1-10-3-16,5-1-30 0,-8-6-64 0,0 5-25 16,2 2-42-16,-4-1-13 15,-2 8-12-15,0 4-4 16,-5-1-2-16,-2 6 0 15,-7-4 4-15,-1-9 7 16,-5 5 4-16,0-3 0 0,-5 5-4 16,2 9-8-16,-5 4-4 15,0 4 0-15,-6 2 0 16,-9-2 0-16,-9 7 0 16,0 1 1-16,-1 5 0 15,1 2 0-15,3 0 0 16,3 6 0-16,-3 1-1 15,-4 3 0-15,-3 5 0 16,-5 5 0-16,8 6 0 16,4 3 0-16,9 4 0 15,9 3 0-15,4 1 0 16,-2 7 0-16,5 8 0 16,-6 2 0-16,5 2 1 15,8 1 3-15,7-3 2 16,4-2 2-16,10 6-1 15,1-2 0-15,6 3-4 16,5 6 0-16,1 0 0 0,6 2 0 16,2 0 5-16,3-1 1 15,8 6 7-15,2 4 5 16,8 2 2-16,1 1 0 16,8 2-6-16,7-1-5 15,1 10-8-15,3 0-1 16,-3 2-1-16,1-1-12 0,-2-6 40 15,2-4 1-15,11-9 2 16,0-6 13-16,7-7-40 16,4-3 1-16,6 0-2 15,9 3 0-15,1-3-1 16,-4 2 0-16,-8-2 0 16,2-5 0-16,3-5 9 15,3 0 2-15,9-12 2 16,-7 0 1-16,0-10-7 15,-7-7 2-15,-8-5 2 16,1-3 4-16,-2-8 1 16,5-5 0-16,-2-9-3 15,-2-4-2-15,-1-8 3 16,-5-1 4-16,-7-2 8 16,-6-5 4-16,-9-6 5 15,-3 0-5-15,-10-4-7 0,2-2-5 16,-13-8-7-16,-4-7-1 15,-6-3 6-15,0-1 1 16,-1 4 4-16,-4 2 1 16,-5 2-4-16,-3 2-2 15,0-8-9-15,-5-6-3 16,-5-6-7-16,-8-1-2 16,-6 9-2-16,-5 10-4 15,-15 10-13-15,-8 5-12 16,-14 8-31-16,-3 5-12 0,7 9-13 15,13 10-7-15,15 19-74 16,1 11-100-16</inkml:trace>
  <inkml:trace contextRef="#ctx0" brushRef="#br0" timeOffset="9333.11">17343 10460 422 0,'0'-10'205'0,"0"-15"-66"0,-7-1-78 0,4-3-54 16,-8-4-3-16,-5-5-3 0,4 0 10 0,-4-4 33 16,3 4 13-16,-1 0 11 15,1 5-10-15,0 4-31 16,2 3-10-16,-2 8 2 15,-3 2 0-15,4-1 3 16,-5 2-2-16,0-1-9 0,-2-1-3 16,-2 6-2-16,-7-4 0 15,-2-1-2-15,-7 2 0 16,-2 1-2-16,-3-3 0 16,0 3 0-16,5 3-1 15,-9 0 0-15,3 9-1 16,0 1 0-16,-8 0 0 15,7 0 0-15,-8 1 1 16,2-1-1-16,2 0 1 16,1 0 0-16,2 0 0 0,0-1 1 15,4 1-2-15,-5 0 1 16,5 3 0-16,-3-1-1 16,3-2 1-16,0 0-1 15,-2 0 1-15,-1-1 0 16,4 0-1-16,3 3 0 15,1 3 0-15,6 1 0 16,-2 1 0-16,2-2 0 16,2-2 0-16,4 9 0 15,-2 1 0-15,2-3 0 16,1 4 0-16,2 1 0 16,1-1 0-16,3 3 1 15,3 2-1-15,-1-2 1 16,-2 2 0-16,3 0 3 0,-5-1 1 15,7 4 3 1,4-2 0-16,3 7-3 0,0 2 0 16,2 3-3-16,1 0 0 15,-2-1-1-15,8 4 0 16,-2 1 0-16,1 0-1 16,7 4 1-16,-4-3 0 0,6 8 1 15,3-3 2-15,-1-2 5 16,5 2 3-16,4-2 2 15,-1-3 0-15,5 4-4 16,2 0-4-16,1 5-3 16,4 2 0-16,5-1 2 15,6-1 0-15,1-2 1 16,1-3-1-16,2 7-2 16,-6-1 0-16,8 5-1 15,-4-1 4-15,1-1 9 16,8 3 1-16,-4-1 2 15,4 3-4-15,4-9-8 16,-4-3-7-16,3-9 27 16,-1-1 2-16,4-7 2 15,5-3 7-15,-5-5-27 16,4-8 14-16,3-5 4 16,-11-5-1-16,12-5 0 15,-1-5-15-15,-2-9 2 16,0 2 4-16,-12-4 7 0,-6-6 5 15,-10-6 1-15,-2-9-2 16,-7-11-4-16,3-6-6 16,2-11-6-16,-4-4-1 15,-2 4 0-15,-7-4-2 16,-8 8 3-16,-4 1 3 16,-4 2 2-16,1 4 2 15,-7-1 0-15,-3 1 2 16,-4-2-5-16,-4 2-1 0,-8-1-6 15,-6 1-5-15,-10-3-4 16,-4-6-3-16,-3-1-13 16,-7-3-16-16,-16 8-49 15,-17 6-42-15,-33 16-303 16</inkml:trace>
  <inkml:trace contextRef="#ctx0" brushRef="#br0" timeOffset="10077.29">13951 10015 807 0,'-1'-7'343'0,"-2"0"-191"0,1 2-96 0,2 5-82 0,0 0-2 0,0 0-3 0,0 0 18 0,0 0 36 0,0 0 18 16,0 0 35-16,0 0 11 0,5 3-12 16,13 4-14-16,48 18-30 15,-31-16-7-15,11-1-13 16,1 2-4 0,2 5-3-16,3-1-2 0,-9 2-1 15,2 3 1-15,-1-1-2 16,0 4 0-16,3 5 7 15,-1-1-18-15,-1 6-36 16,-1-5-38-16,-6-5-77 16,-7-1-21-16,-6-12-39 15,-9-6 3-15</inkml:trace>
  <inkml:trace contextRef="#ctx0" brushRef="#br0" timeOffset="10408.2">14580 9857 536 0,'0'0'249'16,"0"-2"-97"-16,-3-2-64 16,3 4-46-16,0-1-11 0,0 1 13 15,0 0 18 1,0 0 27-16,0 0 7 0,-2-2-26 15,2 2-23-15,-1 0-30 16,-2 0-10-16,-6 17-7 16,-48 50 0-16,37-27 0 15,0 3 0-15,2 10 0 16,1 3 0-16,-3 5 0 16,1-5 1-16,2-6 0 15,3-5-1-15,3-6 0 16,-4-3-2-16,7-6-41 15,-3 2-34-15,-2-9-162 16</inkml:trace>
  <inkml:trace contextRef="#ctx0" brushRef="#br0" timeOffset="10985.87">14876 9555 968 0,'0'0'307'0,"-3"0"-339"0,3 0-53 0,0 0-13 0,0 0 25 0,0 0 90 0,0 0 52 0,-1 0 66 15,-1 0 9-15,1 0-44 16,-1 0-39-16,2 0-51 16,-1 0-10-16,-5 4 0 15,-2 12 0-15,-24 40-1 16,23-33 0-16,2 0-2 15,7 6 0-15,3-5-2 16,1 4-3-16,5-5-4 16,1 0-1-16,4-2-3 15,1-2 4-15,11 2 3 16,-6-5 0-16,1-1 0 16,-1-2-3-16,-5-5 0 15,5 5 3-15,-10-6 3 16,7 6 3-16,-7-4 1 0,-8 1 0 15,4 2 1-15,-11-1 0 16,1-1-2-16,-5 5-2 16,-6-3-2-16,-1 3 0 15,-6-2-5-15,2 3-12 16,-7-3-40-16,1 1-29 16,-3-4-87-16,2-4-64 0</inkml:trace>
  <inkml:trace contextRef="#ctx0" brushRef="#br0" timeOffset="11525.08">15666 8976 932 0,'1'-3'293'0,"-1"0"-346"0,9-1-68 0,-9 4-44 0,0 0 28 0,0 0 112 0,0 0 85 0,0 0 111 0,0 0 15 0,0 0-46 0,0 0-55 16,0 0-67-16,0 0-15 0,0 10-3 15,-4 16-1-15,-9 42 1 16,1-39 1 0,-1 4-1-16,4 1 1 0,2-1-1 15,0 5 0-15,9-7-1 16,-1-2-1-16,13-2 0 15,-4-4-1-15,19-2-3 16,4-3-2-16,9 0-2 16,8-3 1-16,-5 0 4 15,-5 2 2-15,-5-4 2 16,-11-1 1-16,-8 0-2 16,-2 1 1-16,-14 12-18 15,-5-2-6-15,-15 10-16 16,-14 2-15-16,-14-7-37 15,-7 4-68-15</inkml:trace>
  <inkml:trace contextRef="#ctx0" brushRef="#br0" timeOffset="13700.33">18160 7992 822 0,'-4'-10'285'0,"-10"-13"-293"0,1 1-54 0,-8-2-55 0,-2-1-6 0,-1-6 39 0,-2-4 46 15,-7 2 82-15,-1-3 17 0,-7 7 11 0,-3 6-9 0,-5-1-29 0,-5 4-10 16,1 7-14-16,-3-3-3 16,-1 13-3-16,-7 3-3 15,5 0 0-15,-3 2 0 16,9 5 1-16,4-3 0 16,-8 2 2-16,-1 4-1 15,-1 3 1-15,-5 4-2 0,2 0 0 16,1 4 0-16,4-4 1 15,-1 0 0-15,3 5 1 16,1-9 1-16,3 4 0 16,0-1 1-16,2-2 2 15,1 5 5-15,11-3 3 16,-2 4 1-16,2 6-1 16,4 0-6-16,-1 2-4 15,1 0 1-15,5-2 3 16,-1 2 1-16,3 5 0 15,3-2-1-15,4 2-4 16,2-3 0-16,0 0 1 16,2 5 2-16,2-4 5 15,3 2 0-15,0 6 0 16,6-1 0-16,-10-1-2 16,8-2-1-16,-3-4-1 15,-5 1-2-15,9-3-3 16,-3 4-2-16,3-3 0 0,5 3-1 15,0 5-1-15,-1-2 1 16,1 2-1-16,0 4 0 16,0-4 1-16,1 2 1 15,4-3 5-15,-2 1 1 16,-2-4 1-16,6-5 1 16,-1 0-5-16,-3-2-1 0,3 2 1 15,-1-5 3 1,6 2 6-16,1 0 0 0,0 1-2 15,-1 1-2-15,-3-2-7 16,3 5 0-16,-1 0-2 16,0 5 0-16,-1-2-1 15,-3-1 0-15,4 2 1 16,0 1 0-16,10-2 1 16,9 4 0-16,0-7 1 15,1-5 0-15,3-1 0 16,3-2-1-16,-3-5-1 15,3 5 0-15,0-4-1 16,1 3 0-16,2 5 0 16,0 0-1-16,-2 5 0 15,4 7 0-15,-4 11 0 16,-4 2 0-16,-4 10-1 16,1-5 1-16,-4-2 0 15,4-2 0-15,-1-11 1 16,-3 0 0-16,-3-8 0 0,0-5 0 15,0 1-1-15,0-1 0 16,1 1 1-16,4 3-1 16,2-1 0-16,3 1 0 15,6-5 2-15,1 0 0 16,6-2 1-16,-3 2 0 0,-4 0-1 16,7 3 0-16,5-3 0 15,6-3-1-15,14-5 1 16,-5-4-1-16,9-2 0 15,1-4 1-15,0 3 0 16,0-1-1-16,-4-2 0 16,-4-2 0-16,7-3 0 15,-6-2-1-15,3-3 1 16,-5 0 0-16,-1-3 0 16,-2-3 0-16,-5-4 0 15,0-2-1-15,-2-5 0 16,-1-2 0-16,-2-2 0 15,-4-8 0-15,-8-6 3 16,-1 1 1-16,-6-6 1 16,-5-2 1-16,-5-3 0 15,-10-8 0-15,-2-2-4 0,-3-5 1 16,-8-3 2-16,1 1 1 16,-5-7 3-16,-1 3-1 15,-4 1 1-15,0 1 0 16,-3 8 7-16,0 0 2 15,-2 2 2-15,-2-1 0 16,0-4-8-16,-1-3-2 16,2-4-5-16,2-3-3 0,-4-3 0 15,4 4 0-15,-1 8-1 16,4 4 0 0,-1 2-1-16,0 0 1 0,-2 6 0 15,-3-4-1-15,-1-1 2 16,-4 0 0-16,4-5 1 15,-4 1-1-15,0-2 0 16,-7 0-1-16,-2 0-1 16,-4 6 0-16,-1-2 0 15,-5-7-1-15,-9-1 1 16,-9-12-1-16,-26-3-1 16,-6 8 1-16,-11 4 0 15,-2 8 1-15,19 11 0 16,2 2 0-16,3 13-1 15,4-1-1-15,-12 12-6 16,0 3-8-16,9 5-31 16,-6 5-26-16,11-2-68 0,7 4-41 15,8 6-121-15</inkml:trace>
  <inkml:trace contextRef="#ctx0" brushRef="#br0" timeOffset="15383.19">19409 7756 483 0,'-6'-7'242'0,"-1"-13"-77"0,-2 4-87 0,2 0-78 0,0-4-7 0,-9-3-9 0,6-2 0 0,-16 2 6 0,5 5 6 0,-2 3 13 15,-2 1 4-15,2 5 1 16,-9 4 0-16,-6 3-9 16,-1 4-3-16,-14 2-1 15,4 0 0-15,-9 2-1 16,1-5 1-16,-11 5 7 16,5 1 7-16,-1 5 9 15,1 4 1-15,7 2-4 16,0 4-7-16,-2 4-9 15,7 1-2-15,3-1-1 16,6 1-1-16,6 2 0 16,5 1 0-16,3 5 0 15,1-6-1-15,10 1 1 0,1-1 0 16,0 1 1-16,5 0 0 16,-2 2-1-1,6 1 0-15,-1 0 1 0,7-1-1 16,1 2 0-16,0 4 1 15,4 2 7-15,2 9 2 16,3 1 3-16,-5-2 0 16,7 1-6-16,1-6-2 0,2-3 7 15,6-3 6-15,8-2 7 16,5-2 1-16,6 4-6 16,5 1-5-16,-1-5 4 15,5 4 2-15,-1-2 6 16,-1-1 8-16,6 5-2 15,0-1-1-15,10-1-8 16,5 5-9-16,3-9 0 16,0-1 5-16,8-2 6 15,-5-11 1-15,2 1-7 16,-6-6-7-16,4-5-7 16,2 5-1-16,3-5-2 15,-1-2-1-15,-2 2 1 16,-6-5 1-16,-8-4-1 15,-5 0 1-15,0-3-1 16,-1 0-1-16,1-1-1 16,0-1 1-16,-6-3 0 0,1-4 1 15,-10 2 2-15,-3-7 5 16,-5 0 10-16,-4-1 4 16,-5-7 5-16,0-1-3 15,-11-12-7-15,-1-8-3 16,-5-7-4-16,-5-6-3 15,-4 0-2-15,2-3 0 16,-10 3-3-16,6 4 3 16,-1 9 4-16,-3 5 0 15,5-2 0-15,-6 1-3 0,-5-9-7 16,-1 4-1-16,-8-2 0 16,-1 0 0-16,-12 2 0 15,0-1 0-15,-6 1 0 16,-8-1 0-16,-2 1-1 15,-5-8 0-15,-5 3 0 16,3 0-2-16,-9-5 1 16,2 6 0-16,-12-2 0 15,-4 3-1-15,-8 11-1 16,2 6-1-16,-3 7 0 16,5 7 2-16,-6 8-30 15,-3 1-27-15,-9 10-106 16,1 0-86-16</inkml:trace>
  <inkml:trace contextRef="#ctx0" brushRef="#br0" timeOffset="16659.55">20730 6621 232 0,'-10'-3'148'15,"-22"-14"-4"-15,-1-3-57 0,-9-5-33 0,-1-5 10 0,-3-5 24 0,1 2 5 0,4-3-8 0,-4-3-10 0,-4 2-22 16,-7 2-11-16,-10 7-20 16,-6 5-6-16,1 8-11 15,-8 7-1-15,0 3-3 16,-1 5 0-16,-7 6-1 16,4 4 1-16,-4 3 0 0,0 0 0 15,3 6 11-15,8 5 6 16,11 9 5-16,9 9-2 15,13 3-10-15,4 4-5 16,6 5-5-16,6 5 0 16,2-3 0-16,7 6 0 15,13-6 0-15,4 0-1 16,18 8 3-16,6 2 1 0,19 12 2 16,8 2 1-1,8-4-2-15,6-2-1 0,8-12-2 16,5 0 1-16,8 2-1 15,4 4 1-15,0 8 0 16,3 2-1-16,2-2 0 16,0 0-1-16,9-12 2 15,3-7 1-15,1-6 0 16,-1-11 0-16,-4-1-1 16,-7-3-2-16,-1-6 0 15,-11 0 1-15,-5-5 0 16,1 1-1-16,-10-3 1 15,1-2-1-15,-2-8 1 16,-6-3 0-16,-3-10 0 16,-7-1 0-16,-5-12 3 15,1-4 0-15,-7-8 4 16,2-8-1-16,-14-9 2 0,0-7 1 16,-10-15 7-16,-6-4 1 15,-6-15 3-15,-4-7 0 16,0-9-3-16,-2-10-1 15,-11-4-1-15,1 1-3 16,-11 3-4-16,-7 1-3 16,-6 9-3-16,-9 5 4 0,-16 14 0 15,-6 12 1-15,-18 12-2 16,-5 5-5-16,-9 8-2 16,-6 6-1-16,-12 5-1 15,-4 1 0-15,-1 9 2 16,-2 5-14-16,7 11-47 15,5 6-48-15</inkml:trace>
  <inkml:trace contextRef="#ctx0" brushRef="#br0" timeOffset="18566.5">18957 10798 1461 0,'-1'0'521'0,"-4"-4"-412"0,5 4-139 0,0 0-9 0,0 0 4 0,0 0 8 16,0 0 24-16,0 7 12 0,2 29 12 15,5 41 1 1,-7-29-5-16,0 4-6 0,0-1-9 15,2 4-2-15,0-4-2 16,0-7-2 0,1-11 1-16,-2-8 2 0,-2-17 2 15,1 1 2-15,0-9-2 16,0-9-1-16,0-9-7 16,-3-11 1-16,-1-13 2 15,-2-5 4-15,1-10 8 16,0-3 6-16,0-9 4 15,5-4-1-15,3 4-7 16,4 4-4-16,-1 19 0 16,6 10 3-16,-5 10 3 15,6 3 1-15,-2 4-7 0,1 3-3 16,2 6-4-16,-2 5-5 16,-1 6-2-16,4 8-2 15,-4 9 1-15,2 4 2 16,0 14 2-16,-3 3 0 15,0 8-17-15,0 6-15 16,0-5-44-16,-7-8-21 16,12-8-30-16,-7-13-1 15,11-17 36-15,1-2 22 16,-1-18 47-16,1-10 17 16,2 0 7-16,1-1 1 0,-2-3 0 15,8 3 2-15,-5 2 14 16,1 3 14-16,-2 2 27 15,-10 6 9-15,-3 9 0 16,-4 1-12-16,-4 6-21 16,1 3-3-16,-3-3 7 15,0 0 5-15,0 0 2 16,-1 16-3-16,-18 44-9 16,-1-27-4-16,-1 6-6 15,-4 2-6-15,2-1-9 16,3 0-3-16,-2 2-1 15,2-8-5-15,7 1-4 16,2-5-1-16,4-11 1 16,5-3 3-16,-2-9-6 15,-1-7-8-15,14-7-10 0,5-5 0 16,14-12 10-16,11-6 9 16,-3-9 10-16,2-6 1 15,-3-2 2-15,1-1 1 16,-7 5 5-16,-2 1 1 15,-4 12 3-15,-4 7 0 16,-5 11-5-16,-7 5-1 16,-2 7-5-16,-5 5 3 15,0 8 9-15,-6 4 5 0,0 12 2 16,-2 8-3 0,-8 8-9-16,0-4-4 0,1 4-2 15,-3 1-1-15,1-4-1 16,6 5 0-16,1 1-7 15,3-5-12-15,4 3-34 16,-1-3-28-16,4-1-88 16,0-9-60-16</inkml:trace>
  <inkml:trace contextRef="#ctx0" brushRef="#br0" timeOffset="19083.03">20183 9201 1075 0,'0'-5'396'0,"0"-8"-303"0,0 8-74 0,1 5-21 0,1-5-5 0,-2 5-1 0,0 0 0 0,0 0 4 0,0 0 2 0,3 35 3 16,1 43 1-16,-11-31 1 16,5 2-2-16,2 1-1 15,-1-2 0-15,1-9 0 16,3-6 0-16,5-12 2 16,4-8 1-16,8-7 3 15,6 0 0-15,14-9 1 16,8-3-2-16,12-5-5 15,2-9-3-15,11-1-1 0,-1-3 0 16,-3 2 4-16,0 5 0 16,-8 0 2-16,-5 2-4 15,-10 5-51-15,-7 0-49 16</inkml:trace>
  <inkml:trace contextRef="#ctx0" brushRef="#br0" timeOffset="20078.11">19321 10834 797 0,'-1'-3'337'15,"2"0"-174"-15,1 3-103 0,-4 0-56 0,1 0-2 0,-1 0-3 0,2 0 3 0,-4 3 8 0,-6 13 2 0,-32 47 2 0,25-38-4 0,0 6-5 0,2 7-2 0,2-7-3 16,-1 4 0-16,5-15 1 0,-1-6 1 16,3-5 2-16,7-8 1 15,0-1 5-15,7-4 1 16,-7 3-1-16,0-1 2 0,5-17-6 16,52-54 1-16,-28 24 2 15,3-7 8-15,1-6 11 16,4 3 4-16,6 3-2 15,-3 7-10-15,1 12-10 16,-5 2 0-16,-7 15 2 16,-5 3 1-16,-5 10-2 15,-1 1-2-15,0 6-8 16,-8 6-1-16,4 4 0 16,-1 3 1-16,-1 7 3 15,-1 9 1-15,-4 12-1 16,2 11-2-16,0 13-1 15,-4 2 0-15,0 1-1 16,-8-6 1-16,1-2 0 16,-2 2-12-16,0-3-34 0,-1 5-38 15,-5-8-206 1</inkml:trace>
  <inkml:trace contextRef="#ctx0" brushRef="#br0" timeOffset="20582.82">21637 8604 1329 0,'6'0'452'15,"13"10"-399"-15,-1 0-93 0,11 7-36 0,1 2 15 0,-2-6 12 0,-2 2 17 0,-6-4 45 0,0 0 4 0,2 5 1 16,-2 0-2-16,1 0-12 16,-1-1 5-16,2-3-34 15,2-3-49-15</inkml:trace>
  <inkml:trace contextRef="#ctx0" brushRef="#br0" timeOffset="20833.48">21985 8537 1021 0,'-2'-2'414'0,"-6"2"-246"16,-2 2-120-16,-3 6-48 0,-4 3-2 15,-7 3 2-15,4 2 0 16,-1 2 0-16,0 0 0 15,-1 8 0-15,-1 2 0 16,3 7 0-16,0 6-1 16,1 3-13-16,2 12-25 15,7 1-81-15,-6-1-60 16</inkml:trace>
  <inkml:trace contextRef="#ctx0" brushRef="#br0" timeOffset="21310.08">22303 8396 1441 0,'-1'-4'491'0,"0"-3"-531"16,-5 5-85-16,4 2-47 16,2 0 10-16,-1 0 93 15,1 0 52-15,-2 0 80 16,0 2 15-16,-1 15 2 16,-4 45-16-16,8-26-40 0,-1-3-13 15,4 12-8-15,1-1-2 16,0-3 1-16,4 0-1 15,0-8 2-15,2-1 0 16,8-5 2-16,4-2 1 16,8-4 4-16,0-2 1 15,9-7 0-15,3-5-1 16,7-7-3-16,4-3 0 16,5-10 0-16,0-3 12 15,0-5 6-15,-6-4 0 16,3-4-1-16,2 1-12 15,-7 0-8-15,0 4-3 0,-14 9-2 16,-8 2-6-16,-6 8-31 16,-12 2-36-16</inkml:trace>
  <inkml:trace contextRef="#ctx0" brushRef="#br0" timeOffset="62049.12">21655 11057 528 0,'0'-6'246'0,"0"-18"-105"0,-3 1-71 0,3 4-61 0,0 5-5 0,0 6-5 0,13 8 0 0,7 5-1 0,4-2 1 0,8 2 0 0,1 4 1 15,2-2 0-15,6 5 0 16,8 6 2-16,6-2 0 16,1 13 5-16,0 4 0 15,-8 3 2-15,0 7 0 16,-10 5-3-16,-8 2-1 15,-1 2 0-15,-10 2 0 16,-2 0 0-16,-6 2 1 0,-8-9 1 16,-6-5 2-16,-15-6-28 15,2 0 88-15,-20-7 9 16,-6 2-1-16,-18-3 31 16,-12-4-91-16,-10-5-9 15,-10 1-3-15,7-6-2 16,4 1-2-16,1-8-2 15,-2-6 15-15,1-8-60 16,1-10-57-16</inkml:trace>
  <inkml:trace contextRef="#ctx0" brushRef="#br0" timeOffset="62257.88">21765 10709 538 0,'33'-12'271'0,"22"-11"-15"0,21 7-233 0,11-1-27 0,-2 4-192 0</inkml:trace>
  <inkml:trace contextRef="#ctx0" brushRef="#br0" timeOffset="62990.25">22247 9897 951 0,'-28'-7'332'0,"-37"1"-293"0,-1 2-30 16,-11 18-8-16,-3 11-1 15,-8 18 0-15,0 10 0 16,-5 10 0-16,-8 8 1 16,-4 9 0-16,-10 3 0 15,11 3 0-15,7-3 0 16,12-1-1-16,14 6 0 16,9 11 0-16,11 8-2 0,22 21 0 15,3 0 0 1,14 19 1-16,10 7 0 0,16-3 0 15,13-2-1-15,28-9 1 16,2 1-1-16,15-10 1 16,9-4 0-16,15-25 0 15,14-12 0-15,16-16 0 16,7-14 3-16,3-17 2 16,-1-14 4-16,8-29 6 15,-2-16-1-15,6-30 1 16,4-8-1-16,0-23-4 15,0-8-1-15,-7-20-2 16,-15-17 0-16,-11-22-1 16,-10-5 1-16,-13-27-1 15,-4-2 0-15,-17-4-1 0,-13-3-1 16,-22 5 1-16,-6 7 2 16,-29 12 1-16,-7 1 1 15,-23 14 26-15,-5 3 5 16,-27 14 0-16,-8 8 3 15,-32 30-27-15,-21 9-4 16,-30 26-5-16,-17 10-1 16,-26 29-3-16,-6 17-1 15,-18 21-1-15,-1 18 0 0,15 21-3 16,-2 12 0 0,10 31-8-16,13 12-43 0,12 24-197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01T06:00:25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1487 13152 120 0,'-6'-2'70'0,"-7"-2"-5"0,8 3-22 0,-1 1-3 0,0-2-7 0,2 2-5 0,-5-3-7 16,3 3 8-16,2 0 23 16,4 0 7-16,-3-3 3 15,2 2-8-15,-1 1-28 16,1 0-10-16,-1 0-13 0,2 0-3 15,0 0 1-15,0 0 1 16,0 0 0-16,0 0 1 16,0 0 0-16,5 10-1 15,2 3-1-15,46 35 0 16,-37-37-1-16,7-2 1 16,0-1-1-16,1 1 1 15,4-8-1-15,2 2 2 0,-3-3 2 16,2-3 1-16,3 2 3 15,-3-6 1-15,7 1-3 16,5 2-1-16,0 2-2 16,5 2 0-16,4-4-2 15,3 2 1-15,5 0-1 16,2 0 1-16,1 2-1 16,-8-6 1-16,-1 4 1 15,-5-3 0-15,2-1 5 16,6 4 11-16,-2-4 9 15,4 0 3-15,1 2-2 16,-1-3-9-16,7 5-11 16,-4-1-3-16,-2 3-3 15,-4 3-1-15,-3 1-1 16,0 1 1-16,6-4-1 16,-3 2 0-16,-1-2 1 15,1 4 0-15,0-5-1 0,5 4 0 16,-1 0-1-16,-6-4 1 15,-3 3 0-15,-12-1 0 16,2 4 0-16,11 2-1 16,2-2 0-16,8 3 1 0,-2 1-1 15,-2 0 0 1,4-2 1-16,-2 1-1 0,-3-6 1 16,-4-3 1-16,-4 0-1 15,-1 0 1-15,8 0-1 16,-3 0 0-16,6 3-1 15,1-2 1-15,2 3-1 16,-1-1 1-16,1 2-1 16,-1 0 1-16,-7-5 0 15,1 2 0-15,-4-4 1 16,5 2 1-16,-3 2 4 16,1 1 1-16,6 7 3 15,-4 3-1-15,3 1-4 16,-4 1-1-16,-1-3-2 15,-5-4 0-15,-4-3 2 16,3 4 0-16,-4-6 2 16,0 1 1-16,-5-2 1 15,-2 2 0-15,-5-3 1 0,-3-1 1 16,0 0 12-16,1-1 9 16,-8 1 5-16,2 0 0 15,-8 0-8-15,-3 0-7 16,-1 0 6-16,2 0 3 15,-3-4-2-15,-1-1-3 16,2 5-16-16,0 0-5 0,0-1-5 16,1 1 0-1,-3-6-30-15,2 6-59 16</inkml:trace>
  <inkml:trace contextRef="#ctx0" brushRef="#br0" timeOffset="2866.7">7207 13068 148 0,'-4'-3'104'0,"-2"-7"-1"0,6 5-23 0,-3-1-41 0,3 2-16 0,0 2-12 0,-2 1-1 0,1 1-1 0,0-3 1 16,-1 1 6-16,2 1 12 16,0 0 18-16,-1-1 7 15,-2 2 0-15,1-3-10 16,1 2-18-16,1-1-4 15,0 1-8-15,0-1-1 16,0 1-2-16,0 1 0 16,0-3-2-16,0 2 1 15,0-1-2-15,0 1-1 0,0 1-3 16,0 0-1-16,0 0 0 16,1 0 0-16,8 0 0 15,5-2 0-15,37 2 1 16,-33 2 0-16,8-2 0 15,3 0 0-15,0 0 0 16,3-2-2-16,4-1 0 16,-1-1 0-16,3 1 0 15,-1-2 0-15,4 0 0 16,2-1 1-16,-9 4-1 16,4-3 0-16,-4 5 0 15,1-3 0-15,-4 2-1 16,-2 0 1-16,-3 1-1 15,-4-3 1-15,-7 6 0 16,0-3-1-16,-9 1 0 16,-2 3 1-16,-4-4 0 0,0 0 2 15,0 0 1-15,0 0 2 16,0 0-1-16,-2 0 0 16,1 0-1-16,0 0 0 15,-20 5-1-15,-35 3 1 16,29-6-2-16,-3-1 0 15,-2 2 0-15,-1 1 0 16,-9-1 1-16,-1 0 0 0,-4 3 0 16,-8-2-1-16,2 3 0 15,4 5 0-15,7-2-1 16,0 1 1-16,14-1 0 16,-4-1-1-16,9-2 0 15,1 1 0-15,5-4 0 16,3-3 1-16,4 1 4 15,4 1 2-15,3-3 0 16,-1 0-1-16,2 0-6 16,1 0-2-16,1 0-2 15,0 0 1-15,0 0 6 16,17-2 4-16,49-2 2 16,-28 0-2-16,8-1-4 15,1-1-2-15,4 2-1 16,2-3 0-16,-1 0-1 15,-5 2 1-15,-1-2 0 16,-4 1 0-16,-12 2 0 0,2-2 1 16,-9 2 1-16,-7-3-1 15,-2 4 1-15,-4 3 0 16,-10-3 2-16,0 3 1 16,-6 0 3-16,5 0-1 15,-1 0-2-15,-3 0-2 16,-30 0-2-16,-34 4 1 15,27-2 0-15,-7-2-1 16,3 3 1-16,0-2 0 16,7 2-1-16,5 0 0 0,11-3-2 15,0 3 0-15,9 0 0 16,-1-2-1-16,7 2 0 16,2 0 0-16,1 0 0 15,5-3 0-15,0 0 2 16,0 0 1-16,0 0 2 15,21-3 0-15,49-4-3 16,-33 2-1-16,2 1 0 16,2-2-2-16,-8 5-40 15,-2 1-56-15</inkml:trace>
  <inkml:trace contextRef="#ctx0" brushRef="#br0" timeOffset="6649.86">8611 13113 145 0,'0'0'105'0,"-2"0"5"0,2 0-28 0,0 0-3 0,0-3-6 0,0 2-6 16,0-1-8-16,-1 1-8 0,-2-1-15 15,3 1-8-15,0 1-11 16,0-3-4-16,0 2-3 16,25-5 0-16,48-3-1 15,-26 6-2-15,4 3-5 16,2 0 0-16,3 0-1 16,-8-3 0-16,3-1 1 15,6-3 0-15,0 0 0 16,5 0 0-16,-3 1 1 15,-6-3 1-15,2 2 0 16,-3 1 0-16,-11-1-1 16,-6 0 0-16,-9 0 0 15,-15-1 0-15,-4 4 3 16,1 3 2-16,-8-1 4 16,2 2-1-16,-3 0-3 0,0-3-3 15,-7 2-5-15,-29 1 0 16,-46 6 0-16,32 2 0 15,-5-2 0-15,1 4 1 16,1-3 0-16,-4 3-1 16,8-1 1-16,-2 0-1 15,9-1 0-15,8 4 0 16,5-5-2-16,4 3 0 16,8-1-1-16,-3-2 1 0,11 0 0 15,0-3 1 1,9-2 1-16,-5-1-1 0,9-1-1 15,-3 0 0-15,0-1 2 16,16-1 0-16,57-9 1 16,-31 4 0-16,3 0-1 15,-1-4 0-15,-2 7-3 16,0-3-9-16,-5 5-121 16</inkml:trace>
  <inkml:trace contextRef="#ctx0" brushRef="#br0" timeOffset="10034.49">10609 13021 355 0,'-1'0'136'0,"-4"-3"-92"0,0 0-32 0,5 3-10 0,0 0-1 0,0 0 6 0,0 0 20 0,0 0 35 0,0 0 15 0,0 0 17 16,0 0-9-16,0 0-20 15,0 0-11-15,0 0-20 16,0-1-8-16,20-4-13 16,47-9-3-16,-26 1-2 15,0 6-1-15,4-6-3 16,1 0 1-16,1 3-3 0,1 0 0 15,-2-2 0-15,0 4 0 16,-7-5-1-16,-5 1 1 16,-9 5-1-16,-5-2 1 15,-6 8 1-15,-8 1 0 16,-2 0-1-16,-4 0 1 16,-1 0-2-16,-2 0 0 15,2 0-1-15,-18 3 1 16,-59 24-1-16,29-12 0 0,-7-3 0 15,-1 7-2-15,-4-3 1 16,4 1 1-16,6-2 0 16,5-4 0-16,12-1 0 15,4-1 0-15,11 0-2 16,-1-1-4-16,10 2-9 16,5-3-4-16,3-1 0 15,7-2 2-15,10-4 11 16,8-2 5-16,8-6 3 15,8-3 0-15,1 1 1 16,5-2-2-16,3-1 0 16,-4-1-1-16,5 0 0 15,-4-1 0-15,-4 2-1 16,-3 3-1-16,-14 3-34 16,-5 1-15-16,-10 6-37 15,-9 0-21-15</inkml:trace>
  <inkml:trace contextRef="#ctx0" brushRef="#br0" timeOffset="11534">11989 13250 39 0,'4'1'35'0,"0"2"1"0,5-3 14 0,-9 0 9 0,0-3 21 0,20 0 10 0,46-13 6 0,-30 5-2 0,6-3-13 0,4-2-6 15,7-3-20-15,3 3-12 16,3 2-23-16,0 1-8 16,-3 6-9-16,-4-5-1 15,-10 5-1-15,-3-2 1 16,-5 2-1-16,2 1 0 15,-11 3 0-15,-1 1-1 0,-12 0 0 16,-5-1 0-16,-4 3 2 16,-3 0 0-16,-2 0 4 15,1 0 0-15,-1 0-1 16,-26 3 0-16,-47 7-4 16,32-1-1-16,-9-3-2 15,-10 5-2-15,-7 3 1 16,-12 2 0-16,2 4 2 15,3 1-1-15,10 0 1 16,5-1-1-16,20-4 2 16,5 0 0-16,17-7-1 15,6-2 1-15,6-3-1 16,7-4 1-16,0-1-1 16,0 1-1-16,0-3 1 15,0 1 1-15,36-12 4 16,46-21 5-16,-26 17 1 15,4-2 0-15,8 2-5 16,-5 0-1-16,-2 2-3 16,-5 3 0-16,-9 1-1 0,-8 1 0 15,-16 4 1-15,-4-1 1 16,-13 4 1-16,2 4 0 16,-12 0-3-16,-9 4-9 15,-20 11-97-15</inkml:trace>
  <inkml:trace contextRef="#ctx0" brushRef="#br0" timeOffset="13201.3">14044 13087 441 0,'-2'-1'195'0,"-3"1"-89"0,5 0-66 15,-3 0-37-15,3 0-3 0,0 0 0 0,0 0 6 0,0 0 25 0,0 0 10 0,3-2 8 16,23-2-3-16,53-9-24 15,-28 6-9-15,12-3-8 0,3 0-1 16,0-2-2 0,2-2-1-16,-5 1 0 0,2 1 0 15,-8 1 0-15,-2 1 0 16,-12-2 0-16,-1 8 0 16,-13-2 0-16,-6-1 0 15,-9 5-1-15,-8-2 0 16,-6 1 1-16,-1 2 0 15,-1 1 0-15,1 0-1 0,-38 7-4 16,-55 19-3-16,28-13-5 16,-3 4 0-16,-1-4 2 15,2 0 2-15,10 1 6 16,5 1 0-16,14 1-3 16,6-3-6-16,13-3-13 15,6-2-10-15,14-5-14 16,3-1 5-16,17-5 12 15,13 0 7-15,10-6-108 16</inkml:trace>
  <inkml:trace contextRef="#ctx0" brushRef="#br0" timeOffset="14016.73">15309 13343 805 0,'0'-3'311'0,"0"-1"-197"0,3 1-106 0,-3 2-12 0,3-1-21 0,33 1-2 0,53-12 6 16,-36 4 2-16,0-7 19 16,3-1 4-16,1-2 2 15,6 1 2-15,6-1 2 16,-3-1 0-16,-5 3-2 15,-7-1-1-15,-11 5-3 16,-5 3-3-16,-20 3-1 16,-5 3 0-16,-13 7-11 15,-1-3 0-15,-21 5 0 16,-12 4-1-16,-22 4 8 16,-13 1-1-16,-15 2-2 15,-1 2 2-15,3-3 5 16,13-2 0-16,13-4 3 15,10 1 1-15,13-6-2 16,7 1-1-16,16-5 11 16,6 0 1-16,25-9-1 15,12-1-1-15,24-7-12 0,10 1-2 16,15 1-57-16,7-3-77 16</inkml:trace>
  <inkml:trace contextRef="#ctx0" brushRef="#br0" timeOffset="14950.19">19055 13179 800 0,'-4'-1'308'0,"4"-11"-217"0,0 9-64 0,0 2-38 0,4-1-5 0,-4 2 2 0,0-1 3 16,0 1 15-16,0-3 11 15,0 2 19-15,0-1 10 0,0 1 7 16,0-1-6-16,0-5-18 15,4-4-11-15,-2 2-14 16,51-36-2-16,-27 35-2 16,7 5 0-16,17-3 1 15,6 1 1-15,12 1-1 16,5 2 0-16,-5 3 0 16,-2-4 1-16,-8 4 0 15,-4-2 0-15,-6-3 0 16,-11 2-1-16,-8 1-33 15,-10 2-39-15,-9-2-174 16</inkml:trace>
  <inkml:trace contextRef="#ctx0" brushRef="#br0" timeOffset="15550.05">20544 13340 570 0,'0'-1'252'0,"0"-5"-89"0,-1 2-137 0,-1 1-13 0,2 1-5 0,0 1 0 0,0 0 12 0,0-1 7 16,6-8 23-16,7-4 7 15,62-37-12-15,-26 37-9 16,20 2-24-16,5 4-9 16,8 4-3-16,-5 1 0 15,2-2 0-15,0 2-1 16,-9-4 1-16,2 1 0 16,-7 4 0-16,-5-1-5 0,-11 0-20 15,-7 1-27-15,-15 2-137 16</inkml:trace>
  <inkml:trace contextRef="#ctx0" brushRef="#br0" timeOffset="25966.37">9150 3109 262 0,'0'-2'123'0,"-2"-2"-30"0,4 2-95 0,-2 2-9 0,0 0 0 0,0 0 8 0,0 0 6 0,0 0 3 0,0-1 5 16,0-1 3-16,0 1 10 16,0 1 5-16,0-3 2 15,0 2-3-15,0-1-10 16,5 1-6-16,6 1-6 15,1 1-2-15,40 12-1 0,-38-6 0 16,2 3 1-16,0 3 5 16,-5 0 8-1,-1 3 3-15,2-4 1 0,2 2 0 16,0 3-2-16,1 1 1 16,1 3 6-16,1 2 1 15,2-1-1-15,-2 2-2 16,2-2-8-16,-4 2-2 15,1-4-4-15,10 8-1 16,-3-8-4-16,-3 3 0 0,-1 3-2 16,-9-7-1-16,3 6 0 15,4-1-1-15,9 0 5 16,-3 3 2-16,2 2 5 16,3-2-1-16,0 2-1 15,0 0-4-15,3-2-2 16,5 4 0-16,1 0 2 15,5 4 2-15,1 1 2 16,3-3 1-16,0 0-2 16,-4-4-1-16,4 1-2 15,0 0-2-15,0-1-1 16,3 3-1-16,5 1 0 16,-3 0 0-16,5 4 0 15,1-2 0-15,4 5-1 16,1-1 0-16,-9 1 0 15,2 5-1-15,-7 1 1 0,0 3 0 16,4 1 0-16,0 2 0 16,4-2 1-16,0-2 1 15,1-1-1-15,1-1 0 16,-1-1 0-16,-1 2 1 16,-1 2 2-16,-3-3-1 15,-2 9 1-15,2 1-1 16,1 2-1-16,6 6-1 0,-3-2 0 15,2-1 0-15,2-8-1 16,-2 2-1-16,1-4 1 16,-2 0-1-16,-3 2 0 15,2 0 0-15,0 3 14 16,4 5 8-16,12-1 4 16,-3 2 1-16,8-6-14 15,-3-1-6-15,-6-3-3 16,0-1-2-16,-7 1-1 15,7 1 1-15,10 5-2 16,-5-2 2-16,6 2 0 16,-1 1 0-16,-6-5 1 15,-2 1 0-15,2-7-1 16,-1 2 0-16,8 0-2 16,1-1 0-16,2 4 0 15,-2 1 0-15,-6 5 0 0,4 4 0 16,-7 5 0-1,3-4 0-15,8 0-1 0,2-7 1 16,1 4-1-16,0 0 1 16,-6 4-1-16,3 1 1 15,1 1-1-15,-2 2 0 16,8 3 1-16,4-2-1 16,-2-4 1-16,0-2 0 15,1-4 0-15,-5-1-1 16,7 1 0-16,4 5 1 0,-5 4-1 15,-2 0 1-15,2 2 0 16,-1-4 0-16,5-3 0 16,5-1 0-16,-4 2 9 15,1 1 13-15,-10 0 5 16,2 3 2-16,-5-3-2 16,6-1-10-16,2 0 0 15,-6-7 0-15,-4-5-3 16,-2-3-2-16,-2-10-3 15,-4 5-5-15,6 1 0 16,1 3-44-16</inkml:trace>
  <inkml:trace contextRef="#ctx0" brushRef="#br0" timeOffset="31933.02">16881 9310 209 0,'-4'0'139'0,"-2"-4"-1"0,-1 4-46 0,6-2-54 0,-4-1-12 0,5 3-10 0,0 0 7 0,0-1 30 0,-1 1 16 0,-1 0 30 16,1-3 6-16,0 2-5 15,1-1-10-15,0 1-30 16,0-1-14-16,0 2-25 16,0-3-9-16,0-1-5 15,1-4 0-15,2 0 3 16,1 3 2-16,-2 0 4 0,2 2 1 16,3-4 0-16,0 3-2 15,32-25-2-15,-34 23-2 16,0 6-5-16,-2 0 0 15,-3-1-4-15,0 1 1 16,0-2 0-16,0 2 0 16,0-2 4-16,0 0-1 15,0 1 0-15,0-1-3 0,0 1-3 16,0-1 0-16,0 2-2 16,0 0 1-16,0 0 0 15,7 2 1-15,1-1 0 16,-4 1 0-16,6 1 0 15,1 1 1-15,40 23 0 16,-31-18-1-16,2 1 0 16,2 3 0-16,3 1 0 15,-1-4 0-15,4 9 0 16,-2-7 1-16,1 3-1 16,-2 1 0-16,3 1 3 15,-1 2 1-15,2 3 4 16,1 2 1-16,1 1 0 15,6 3-2-15,3 1-1 16,5 0-1-16,2 7-1 16,2-6 2-16,5 6-1 15,3-7-1-15,0 1 0 16,5 6-1-16,1-3 0 0,-3 9-1 16,6-2 0-16,2 1-1 15,9 7 0-15,3 1 0 16,3 2-1-16,7 2 1 15,-7 3-1-15,3-1 1 16,4 5-1-16,0-1 0 16,13 3 0-16,3 0 0 15,0 6 1-15,1 1-1 16,6 5 0-16,0 4 1 0,10 0-1 16,2 4 0-16,2-4 1 15,-1 1-1-15,13 1 1 16,-5 1 0-16,9 5 6 15,0 2 2-15,3-2 2 16,12-2 0-16,-2-5-5 16,12 0 0-16,0 4-2 15,8 7-1-15,11 6-1 16,-7-4-1-16,5 2 0 16,-5-7-1-16,2 8 1 15,-7 3 0-15,-2 15-25 16,7 5-30-16,-18-2-129 15</inkml:trace>
  <inkml:trace contextRef="#ctx0" brushRef="#br0" timeOffset="33734.07">9145 3221 465 0,'-5'-7'173'16,"1"-6"-111"-16,4 4-79 0,0 3-5 0,1 3-30 0,-1 2 1 0,0 1 2 0,0-3 3 0,0 2 38 0,0-1 10 0,0 1 18 15,5-14 12-15,18-41 20 16,-16 40 1-16,0 1-14 16,6 2-13-16,0 0-17 15,-1 0-5-15,1 7-2 0,1 0-1 16,0 0 0-16,-1 4 0 15,2-3-1-15,-5 2 2 16,-2 2 12-16,0 1 9 16,-4-1 27-16,-3 1 17 15,-1 0 21-15,0-3 4 16,0 1-12-16,0 1-13 0,-1-1-28 16,-1 1-10-16,2-1-10 15,-2 2-1-15,0-2 0 16,1 0 0-16,-4-9-2 15,0-1-1-15,-50-38-2 16,36 40-1-16,-1-10-2 16,0-1-1-16,-2 0-2 15,-4-5 0-15,-2-3-3 16,-3 0 0-16,-2 2-3 16,2-3 1-16,-5 1-2 15,4 0 1-15,-4-2-1 16,-1-3 1-16,-11 3 1 15,-2-2-1-15,-5 3 1 16,-4-4 2-16,2 3 4 16,-2-2 4-16,-3 0 7 15,0-5 3-15,4 2 2 16,-8-1 1-16,-7 1-2 0,-3-4-3 16,-9-8-3-16,3-1-2 15,3-7-3-15,5-3 1 16,2-3 0-16,-2-3 1 15,-6-1 3-15,-4-1 0 16,-11-7-2-16,4-2-2 16,3-10-5-16,-1-4-3 0,-6-7-2 15,-3 2 1-15,-12 0-1 16,-4-2 1-16,7-6 6 16,-8-7 1-16,-4-8 6 15,-3 3 1-15,-14 0-2 16,7 1-3-16,-9-11-5 15,-3 1-3-15,-12 1-6 16,-6 9-15-16,-20 9-72 16,-9 1-65-16</inkml:trace>
  <inkml:trace contextRef="#ctx0" brushRef="#br0" timeOffset="55716.08">15669 7280 361 0,'-2'-3'156'0,"-8"-6"-72"15,1 1-58-15,5 2-23 0,1 0 1 0,0 0 9 0,3-1 12 0,0-3 36 0,-5-3 17 0,6-1 19 0,-2-2 0 0,2 3-21 16,3 0-13-16,-4 4-22 16,2 2-9-16,2 3-13 15,-1 0-3-15,-3 2-7 16,0 1-1-16,0 1-2 16,0 0-1-16,12 7 1 15,48 35-2-15,-34-19-2 16,6 3 0-16,9 2-1 15,-3 3 1-15,2-3 5 16,3 1 6-16,0 0 7 16,2 3 1-16,2 1-5 15,-2 4-6-15,-8 0-5 16,1 2-2-16,-8 2-1 0,0-4 0 16,-4-2 0-16,0-7 0 15,-13-6-1-15,3-1 0 16,-6-5-17-16,-4 0-20 15,-1-3-54-15,1-3-38 16,-10-1-187-16</inkml:trace>
  <inkml:trace contextRef="#ctx0" brushRef="#br0" timeOffset="56185.44">16328 7075 986 0,'-2'-4'348'0,"1"-4"-297"0,-4 6-47 0,4 1-21 0,-1 1-11 0,1 0-2 0,1 0 2 0,-1 0 16 16,-4 0 18-16,-5 3 33 15,7-3 12-15,-5 2 7 0,2 0-9 16,2 1-29-16,-6 2-13 16,-37 47-8-16,39-20-1 15,-2 10 2-15,-7-3-1 16,1 9 1-16,-6 0 0 15,-5 1 0-15,-2 6 1 16,-7-1 0-16,-1 2 0 16,-1 2 1-16,4-1 0 0,1-3-1 15,1-7 2-15,6-5-3 16,6-5 0-16,1-8 0 16,8-9 0-16,2-3-37 15,0-2-32-15,8-8-119 16,-2 0-129-16</inkml:trace>
  <inkml:trace contextRef="#ctx0" brushRef="#br0" timeOffset="62556.85">14689 8821 212 0,'0'-7'132'0,"4"-3"-3"0,1 0-66 16,3 1-18-16,1 3-22 0,-3 0-7 0,1-1-4 0,0 4 13 0,-4-5 35 0,3-2 20 0,-5 4 23 0,-1-1-4 15,0 1-27-15,2 2-16 16,-2 2-19-16,0 1-6 0,0-1-4 15,0 2-2-15,-2-3-9 16,2 2-3-16,-1-1-6 16,-2 1-2-16,1 0-3 15,1-1 0-15,-16 2 0 16,-45 13-1-16,34-4 1 16,1 4-1-16,-2 0 2 15,2 2-1-15,1 7 1 16,0-3-1-16,3 10-1 15,4-2-1-15,1 3 0 16,2 6 0-16,4-3 0 16,2 3 0-16,5 2 0 15,-1 0 0-15,2 1 0 16,1-3 1-16,1-1 0 16,4-2 0-16,5 0 0 15,3 1 1-15,3 1-1 0,3-2 1 16,2 3 0-16,3-1 0 15,7-1 6-15,0 1 4 16,3-4 6-16,2 0 3 16,5-4-4-16,1-6-2 15,7-3-3-15,1-10 0 16,5-5 3-16,3-3-1 16,-6-8-1-16,1-4-1 15,-4-7-1-15,-6-4 1 16,5 2 0-16,-6-5 0 15,-6-1 3-15,0-2 3 0,-4 0 8 16,-2-3 1 0,-4 1 0-16,-3 0-2 0,-7-3-4 15,-2-1 4-15,-6-2-3 16,-2 0-2-16,-3-1 4 16,-6-4-4-16,-4 2 0 15,-3-3-1-15,-9-3-4 16,1 3 0-16,-7 0-2 15,-2 1 1-15,-1 6-5 16,-5 7-3-16,-2 5-4 16,-4 4-3-16,-9 4-1 15,-4 4-2-15,-10 8 0 16,-4-2 0-16,-6 9 1 16,-1 1 0-16,0 6-1 15,0 2-7-15,5 2-39 0,6 5-35 16,8 5-128-16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01T06:01:49.2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7502 13038 134 0,'-3'0'62'0,"-1"0"-27"0,-1 0-17 0,4-1-14 0,1 1 1 0,-2-3 31 16,0 1 23-16,0 1 44 0,1 0 15 0,-1-1-7 0,2 2-16 16,-1-3-35-16,-2 2-17 0,1-1-16 15,1 1-5-15,0-1-1 16,-1 1 1-16,2 1-2 15,-1-3-1-15,-2 2-5 16,1-1-3-16,1 1-3 16,-1-1-3-16,2 2-3 15,-1-3 3-15,-2 2 13 16,2 0 5-16,-1-1 3 16,1 1-3-16,-1-1-12 15,2 2-6-15,0-3-3 16,0 3-1-16,6 0 1 15,7 3-1-15,35 7 0 16,-38-10 0-16,0 2 1 16,3 1 2-16,1 1 3 15,-1-3 1-15,7 2 0 16,2-1-1-16,-1-1-3 0,-2 2 0 16,0-3 0-16,-1 0 0 15,4 0 4-15,4 0 0 16,1-4 0-16,1 1 0 15,0 1-5-15,5 1 0 16,-5 1-2-16,-2 0 1 16,0 0-2-16,-2 0 1 15,0 1 0-15,2 1-1 0,-4 1 1 16,-2 1 0-16,-3-1 0 16,-1-2 1-16,-6-1-1 15,0 0 1-15,0 0-1 16,0 0 0-16,2 0 0 15,-3-2 0-15,1 2 0 16,-3 0-1-16,-6 0-2 16,6 0-26-16,-7-2-107 15,0 2-126-15</inkml:trace>
  <inkml:trace contextRef="#ctx0" brushRef="#br0" timeOffset="1583.15">8985 13113 326 0,'-3'0'184'0,"3"-4"-37"0,0 1-62 0,0 1-64 0,-1 2-25 0,1 0-38 0,0 0-5 0,0 0 0 16,0 0 13-16,0 0 34 16,-2 0 21-16,1 0 30 0,1-1 11 15,0 1 9-15,0 0-10 16,0-3-22-16,0 2-13 15,0-1-16-15,0 1-4 16,0-1-3-16,0 1-1 16,0 1 0-16,0-3-1 15,0 2 0-15,0-1 0 16,3-1 1-16,-2 3 5 16,3-4 12-16,-4 2 10 0,2 1 24 15,-1 0 5-15,1-1-5 16,-2 2-9-16,4-3-23 15,-3 2-10-15,-1-1-7 16,2 1-2-16,-2-1-1 16,3 2 0-16,3-2 0 15,-1 0 0-15,2 1 0 16,1-1 0-16,3 1 0 16,40-1 0-16,-36 2 1 15,7 0 1-15,-2 0 7 16,6 3 1-16,4-1 1 15,0-2-1-15,6 0-4 16,2-2-3-16,-1 1 0 16,1-1-1-16,-4-3-1 15,2 2 0-15,-3-6 1 0,-1 8 0 16,-6-6 1 0,-3 1 1-16,-7 1-1 0,2-2 0 15,2 4-2-15,1-1 0 16,-3 3-2-16,1 1-1 15,-2 2-62-15,0 1-58 16</inkml:trace>
  <inkml:trace contextRef="#ctx0" brushRef="#br0" timeOffset="2417.71">10409 13037 348 0,'0'-5'204'0,"0"1"-34"0,0 4-85 0,0 0-84 0,0 0-17 0,0 0-12 0,0 0 1 15,0 0 9-15,0 0 10 0,0 0 38 0,0 0 16 0,0 0 29 0,0 0 12 0,10 3-11 16,5 3-9-16,38 18-17 16,-32-24-7-16,8 2-14 15,3 0-4-15,7-2-13 16,5 2-6-16,2-2-4 16,3 1 1-16,9 5-65 15,4 0-69-15</inkml:trace>
  <inkml:trace contextRef="#ctx0" brushRef="#br0" timeOffset="3600.88">12953 13096 508 0,'0'-2'202'16,"-3"1"-132"-16,3-2-41 0,0 2-32 0,-2-1-5 0,1 1 1 0,1-1 0 0,-3 2 7 0,2-3 1 15,1 2 2-15,0 1 1 16,0 0 0-16,0 0 0 15,0-2 8-15,0 1 8 16,17 0 13-16,49-10 3 16,-27 7-4-16,0 0-6 15,2 2-13-15,3-2-5 0,6 1-5 16,7-1-1-16,7 0 0 16,3 1-1-16,2 0 1 15,-4 0-1-15,3 3 2 16,-6-1 6-16,-6-4 22 15,1 2 8-15,-1 0 9 16,0 2-4-16,1-3-19 16,-7-1-9-16,-6 0-7 15,-2 0-2-15,-6 0-1 16,-1 2 0-16,-7-2-3 16,-3 5 1-16,-8 0-4 15,-2 0 0-15,-10 3 0 16,0-3 0-16,-4 2-2 15,-1-2-1-15,0 0-25 16,0 0-23-16,0 0-96 16,0 0-119-16</inkml:trace>
  <inkml:trace contextRef="#ctx0" brushRef="#br0" timeOffset="47784.11">20997 1986 156 0,'0'-3'72'0,"-3"-2"-29"0,-1 2-29 0,3 1-4 0,-1 1 15 0,1-1 21 0,-1 1 41 0,2 0 19 0,-1 1 7 16,-2-3-12-16,1 1-31 15,1 1-14-15,0-1-19 16,-1 1-6-16,2-5-7 15,-3 2-2-15,2 4-6 16,-1-3-4-16,2 2-8 16,0-1-2-16,0 1-2 15,0 1 0-15,6 17 1 16,23 59 1-16,-23-30-1 16,-1 6 0-16,-5-3 1 15,0 0-1-15,-1-2 0 0,0-9 1 16,1 1 0-16,-3-6-1 15,3-5 1-15,-3 0-1 16,0-5 0-16,1-3 1 16,-6-3-1-16,8-5 0 15,-4-2-1-15,1-2 0 16,3 0-3-16,-2-5-4 0,2 1-13 16,0-4-10-16,-1-2-121 15</inkml:trace>
  <inkml:trace contextRef="#ctx0" brushRef="#br0" timeOffset="48350.77">21413 2044 660 0,'0'-10'272'0,"0"-9"-174"0,4 10-58 0,2 8-89 16,3 1-29-16,-2 1-19 0,-1 1 9 0,-5-2 48 0,-1-2 42 0,0 2 72 0,0-1 17 0,0-2 6 0,0 2-11 15,0-1-47-15,0 1-17 16,0-1-18-16,0 2-4 16,0-3 1-16,0 2 0 15,0 0 0-15,0-1 0 0,0 1-1 16,0-1 0-16,0 2-1 16,0 0 0-16,-1 0 1 15,1 0 1-15,-9 23 0 16,-21 42 1-16,7-30-1 15,1-1 0 1,-7 1 1-16,-2-1 0 0,-2-4 1 16,-2-2 0-16,3-1 1 15,4-8 1-15,5-3 0 16,3 1 0-16,9-3-1 16,0-2-2-16,4-1-2 15,2-2 0-15,-5-3-1 16,5-2 0-16,5 2-3 15,-3-2-1-15,3-4-15 16,0 0-31-16,0 0-92 16,0 0-63-16</inkml:trace>
  <inkml:trace contextRef="#ctx0" brushRef="#br0" timeOffset="48883.89">21099 2382 807 0,'0'0'268'0,"0"-3"-272"0,6 6-23 0,-6-3-32 0,0 0 2 0,0 0 12 0,1 1 14 0,2 1 73 16,0-1 24-16,0-1 24 15,-3 0 2-15,0 0-39 16,0 0-18-16,0 0-26 16,0 0-6-16,0 0-2 15,0 0 0-15,2 0-1 16,0 0 0-16,4 2-1 15,4 2-1-15,3 2 0 0,43 31 0 16,-23-15 2-16,0 7-1 16,14 5 1-16,-1 2 0 15,1 4 0-15,-2 1 0 16,-4-10 0-16,-3 4 1 16,-12-17 1-16,-3-3 0 15,-9-2 1-15,-5-7 0 0,-1 8 0 16,-6-5-1-16,-2-7 0 15,1 4-2-15,-1-6-2 16,0 0-4-16,0 0-10 16,-1 0-31-16,-1 0-99 15,2 0-130-15</inkml:trace>
  <inkml:trace contextRef="#ctx0" brushRef="#br0" timeOffset="49717.04">21906 2274 542 0,'-1'0'175'0,"-5"4"-237"15,3-4-58-15,3 0-58 0,-3 0 8 0,2 0 95 0,0 0 83 0,-1 0 137 0,1 0 27 0,1 0 4 0,-2 0-36 16,-1 0-64-16,2 0-18 16,-1 0-24-16,1 0-8 15,0 0-11-15,1-3-5 16,-3 2-3-16,1 0-3 0,1-1-1 16,-1 1-3-16,1 1 0 15,1 0-1-15,0 0 1 16,0 0 2-16,0 0 3 15,3 1 1-15,24 3-2 16,39 7 1-16,-23-9-2 16,-4-2 1-16,3 2 1 15,-3-4-1-15,-6-3 2 16,-1 5 0-16,-6-3 1 16,-5 1 0-16,-1 2-1 15,-7-3-1-15,-3 3-2 16,-7 0-1-16,3 0-1 15,-6 0 0-15,0-1-22 16,-2 0-38-16</inkml:trace>
  <inkml:trace contextRef="#ctx0" brushRef="#br0" timeOffset="50246.82">21846 2506 538 0,'-2'-2'193'0,"1"-1"-193"0,0 3-83 0</inkml:trace>
  <inkml:trace contextRef="#ctx0" brushRef="#br0" timeOffset="50716.62">21833 2523 307 0,'0'0'201'15,"0"0"-12"-15,0 1-107 16,-1-1-43-16,1 0-34 15,-2 0-4-15,-1 0 5 16,2 0 4-16,1 0 12 16,0 0 5-16,0 0 1 15,0 0-5-15,0 0-13 16,0 0-5-16,0 0-4 16,-2 0 0-16,2 0 2 15,0 0-1-15,0 0 0 16,0 0 1-16,0 0-1 0,0 0-1 15,0 0 1-15,0 0 0 16,0 0 2-16,0 0 3 16,0 0 3-16,0 0 2 15,0 0 3-15,0 0 1 16,0 0 0-16,6 3-1 16,17 9-4-16,43 11-3 15,-28-20-4-15,2 0-1 16,6-1-1-16,0 0 0 0,2-4 0 15,-7 0 2-15,-6-1 3 16,-1-5 2-16,2 6 2 16,-3-1 0-16,-1-2-2 15,-5 4 0-15,-14-3-1 16,0 1 0-16,-6 1 5 16,-5 1 2-16,1 1 2 15,-3 0-2-15,-3 0-6 16,1 0-2-16,1 0-6 15,0 0-2-15,1 0-13 16,-19 6-13-16,-43 14-156 16</inkml:trace>
  <inkml:trace contextRef="#ctx0" brushRef="#br0" timeOffset="52250.67">22754 2025 391 0,'0'-6'201'0,"0"-7"-55"0,3 0-68 0,-5 8-55 0,5-3-10 0,-4 3-9 0,-2 0-2 0,3 4 9 0,0 0 8 0,0 1 16 16,0-3 5-16,0 1-4 16,0 1-9-16,0-1-15 15,0 1-4-15,0 1-2 16,13-9 1-16,44-11 0 16,-34 22 0-16,5 3-2 15,0 1-2-15,1 4-2 16,0 2 0-16,0 1 1 15,-3-2-1-15,-8 6 0 16,-5 2 0-16,-3 0 1 0,-1 2 0 16,-6 5 2-16,0-3 0 15,-9 6 0-15,-3 3 0 16,-7-4-1-16,-5 6 0 16,-1 0 0-16,-8-4 1 15,-4 3-1-15,3-1 0 16,4-3 0-16,1 1-1 15,3-4 1-15,-3-3 1 0,2-1-1 16,1-4 1 0,5 1-1-16,5 1-1 0,1-1-1 15,0-2 0-15,5-4 0 16,3-1-1-16,2 1 0 16,2-3 0-16,3 0 0 15,4-2 1-15,2-2 3 16,2 7 4-16,2-10 5 15,7 3 2-15,8-6-2 16,5-3-2-16,4-3-6 16,2-1-1-16,6-3-1 15,2-2 0-15,3 4 0 16,5-8 0-16,-6 0 1 16,-1 2 2-16,-4-1 3 15,-11 2 1-15,-1 5 1 16,-9 0-2-16,-9 4-2 15,-1 3 0-15,-10 1 0 16,0 0 0-16,-2 0 1 0,-1-3 0 16,-1 3-3-16,-2 0-5 15,2 0-22-15,-4 0-12 16</inkml:trace>
  <inkml:trace contextRef="#ctx0" brushRef="#br0" timeOffset="60800.86">14275 2916 220 0,'-5'-2'113'0,"2"1"-5"0,1 1-97 0,0-2-9 0,-1 2-1 0,2 0 1 0,-1-1 4 15,-6 0 12-15,-8-4 26 0,-40-12 8 0,39 8 7 0,-5 4-11 16,-1-1-21-16,3-1-7 16,-5 7-8-16,2-5 0 15,-4 4-3-15,-2-1-1 16,2 2-2 0,-2 2-2-16,-3 6 0 0,-2 1 0 0,-2-3 10 15,-4 4 0-15,-3 0 0 16,1 2 0-16,-13 0-11 15,1 9-1-15,-13-1 0 16,0 3 0-16,-5 0 0 16,1 1 1-16,-2 4 1 15,1 2 2-15,2 6 3 16,-4 3-1-16,4 8 1 16,-2 4-1-16,7 15-1 15,-1-4-2-15,4 2-2 16,4 0 0-16,2-4-1 15,6-1 0-15,-3 0 1 16,2 1 6-16,5 5 12 16,6 6 4-16,4 5 7 15,7 5-6-15,-2-5-10 16,5 0-3-16,0 2-7 0,4 1-1 16,8 7-2-16,5 6-1 15,8 0 1-15,1 1 0 16,3-7 1-16,2-3 1 15,6 2 5-15,1 6 3 16,12 7 1-16,3 0 0 16,6-8-4-16,6-2 0 15,11-9 26-15,3 5 12 0,12 2 12 16,6 5 2-16,-2-5-25 16,3-1-11-16,5-12-12 15,2-7 0-15,12-8 6 16,1-2 13-16,6-1 14 15,5-4 0-15,7-2 2 16,11-1-8-16,2-5-10 16,4-3-1-16,10-8-5 15,5-8-2-15,8-9-6 16,-1-5-2-16,-6-6-3 16,2-4-1-16,-5-8 0 15,1-8 0-15,-3-19 2 16,-10-5 1-16,3-16 1 15,-2-2-1-15,-10-12-2 16,-5-1-2-16,-18-6 5 16,-2-11 2-16,-2-13 0 0,2-10-1 15,-14-11-6-15,-8 0-2 16,-14 1-3-16,-18-3 1 16,-6-7-1-16,-5-1 0 15,-10 2 6-15,-3 11 5 16,-15 5 13-16,-1-2 4 15,-1 2-5-15,-5-8-5 16,-3 9-13-16,-2 5-6 16,-11-4-2-16,-5-1-1 15,4 3 0-15,-6 2-1 0,-4 19 0 16,-2 1 0-16,-11-2-2 16,-2-4 1-16,-9-1-2 15,-7 3-1-15,-7 10-1 16,-8 10 0-16,-1 3 0 15,-2 1-1-15,-13 2 0 16,-8-3-1-16,-13 9-3 16,-9 7-1-16,7 11 1 15,-3 9 1-15,4 14 2 16,-3 9 1-16,-7 11 0 16,10 9-1-16,2 8-1 15,2 0 0-15,1 7 3 16,-6 1 0-16,15 8 2 15,8 4-1-15,8-1 0 16,2 3 0-16,4 5 1 16,1-2 0-16,5-1 2 15,10-3 0-15,16-9 1 0,10-1 0 16,12-8 0-16,0 1 1 16,8 0-26-16,0-4-39 15,2 5-155-15,-3 2-200 16</inkml:trace>
  <inkml:trace contextRef="#ctx0" brushRef="#br0" timeOffset="62192.14">9992 5704 761 0,'-7'-8'283'0,"-6"-8"-286"0,4 7-42 0,2 2-117 0,4 6-46 0,-8-4 5 0,-4-1 36 0,-5 2 150 0,-1-4 93 0,-4-3 121 0,-1 1 25 0,-1-1-37 0,-5 1-41 0,-5 5-68 16,-1 4-27-16,-6 5-32 0,2 11-8 15,-4 16-8-15,-1 7-1 16,-10 16 0-16,1 11-2 16,-10 6 0-16,4 9 0 15,0 5-1-15,-8-1 1 16,2 11 1-16,1 1 1 0,-1 10 0 16,1 1 0-16,-5-1 0 15,18-21 1 1,28-43-1-16,2 1 9 15,-70 137 5-15,5 7-1 0,13 17 2 16,40-48-9-16,3 4-4 16,6 8 0-16,8-1-1 15,3-6 1-15,16-3-1 16,4-7 0-16,17-1 1 16,7-6 5-16,10-5 11 15,9-5 6-15,12-14 5 16,5-12-3-16,13 1-7 15,10-5-4-15,0-5 5 16,-2-6-1-16,10-14-1 16,-6-5 0-16,28-4-8 15,-2 4 0-15,14-4 11 16,9-2 2-16,2-9 4 16,8-16 5-16,6-11-6 0,6-12 1 15,15-9-1-15,1 1-5 16,9-11-9-16,1-4-2 15,-13-10-5-15,-4-12 0 16,-20-16 2-16,-13-5 1 16,-21-23 7-16,-7-3 1 15,-23-13 8-15,-10-7 11 0,-15-23 12 16,-6-14 4 0,-3-21-1-16,-5-4-13 0,-17-6-17 15,-6 4-3-15,-19-1 0 16,-4 1 3-16,-18-1 4 15,-11 3-3-15,-8-4-6 16,-5-3-3-16,-1-2-5 16,-3-9 1-16,-10 5-3 15,-1-1-1-15,0-9-2 16,-9 7-2-16,4 9-2 16,0 10-1-16,-7 21 0 15,3 6-1-15,-5 11 2 16,-4 2 0-16,-8 14 0 15,-2 4 0-15,-7 18-2 16,-6 0 1-16,9 12-2 16,-2 4 0-16,-8 6-1 15,-2 7 1-15,-22 11 0 0,0 6-1 16,1 18-1-16,-10 7-1 16,-11 14 0-16,-6 13 1 15,-18 11-7-15,-3 15-12 16,-1 20-57-16,-2 10-53 15,-8 31-251-15</inkml:trace>
  <inkml:trace contextRef="#ctx0" brushRef="#br0" timeOffset="87038.13">16779 5004 480 0,'-1'-2'196'0,"1"-1"-117"0,6-4-50 0,-6 6-24 0,0-1-2 0,0 2 31 0,0-3 18 0,0 2 33 16,0-1 11-16,0 1-19 16,0 0-20-16,0 1-31 15,5-5-12-15,8-1-10 0,38-17-1 16,-31 12 0-16,-9-2 6 15,-1 1 13-15,0-1 5 16,-5 5 8-16,-1 4-1 16,-4-5-6-16,0 6-1 15,0 2-5-15,-1 1-5 16,-1 0-7-16,1 0-3 16,1 0-4-16,-13 4 0 15,-9 5 1-15,-37 21 0 0,36-13-2 16,4 3-1-16,1 3-1 15,-1 2 1-15,0 3-1 16,1 7 0-16,2 1 0 16,-1 1 0-16,5 4 0 15,-1 0 0-15,9-2 0 16,2-4 0-16,4-6 0 16,2-8 0-16,9-1 1 15,1 2 0-15,11-6 3 16,-5-1 0-16,3-9 1 15,3-3 0-15,4-3-1 16,10 0 0-16,-1-7-1 16,4 0 0-16,-7 0-2 15,-1-6-4-15,-5 7-34 16,-4-7-20-16,-6 1-33 16,0-1-13-16,-4-2-23 0,-1 2-26 15,-1-5-124 1</inkml:trace>
  <inkml:trace contextRef="#ctx0" brushRef="#br0" timeOffset="87400.29">17218 5133 685 0,'-6'-10'330'0,"-1"-9"-84"0,6 8-189 0,1 2-25 0,2-1-21 0,3 1-7 0,-2 4-3 0,2 2 0 0,-2 1 1 15,-3 2 11-15,0-3 10 16,0 3 1-16,0 0 3 16,0 0-9-16,0 0-7 15,0 28-1-15,-1 47-2 16,-2-29-2-16,-1 0-2 15,4 0-2-15,1-5 0 16,2 0 0-16,0-5 0 16,0-2 1-16,1-1-1 15,-1-4-1-15,0 0 1 16,1-2 4-16,5 8-74 0,-5-4-100 16</inkml:trace>
  <inkml:trace contextRef="#ctx0" brushRef="#br0" timeOffset="88383.05">12449 8765 761 0,'0'-2'234'0,"9"-5"-258"0,5 1-21 0,9-2-34 0,-3-1-20 0,2-1-3 0,-5-2 8 0,-5 4 70 0,-2-1 64 16,-5-1 66-16,-2 0 18 16,2-3 3-16,-4-3-21 15,3 3-39-15,1-1-17 0,-2 1-24 16,-1-1-9-16,-4 2-12 15,0 1-2-15,1 5-2 16,-2 3 0-16,0 2 0 16,1 1-1-16,1 0 0 15,1 0 2-15,-19 14 12 16,-43 43 3-16,31-23 0 16,2 4-1-16,-1 7-11 15,-2 3-3-15,11 2-1 16,2-1 0-16,7-7-1 15,2-1 1-15,7-8 0 16,3-5-1-16,12-8 0 16,1-3 0-16,9-7-18 15,6-1-27-15,7-9-73 16,7 1-89-16</inkml:trace>
  <inkml:trace contextRef="#ctx0" brushRef="#br0" timeOffset="88982.7">12872 8897 861 0,'-6'-1'327'0,"-1"-5"-245"0,1-1-76 0,6 1-36 0,6 2-13 0,-2-2 10 0,5-1 2 0,-3 1 37 0,-2-4 34 0,-2 3 47 15,-2-1 15-15,1 3-17 16,5-1-18-16,2 0-40 15,2 2-15-15,6 0-12 16,3 4 1-16,5 4-1 16,1-1 0-16,4 1 0 15,-5 2-1-15,-5 5 0 16,4 2 0-16,-13 5 0 16,0 6 0-16,-6 3 1 15,-5 2 0-15,-2 0 0 16,-4-2 1-16,-6 1 0 0,-3 0 0 15,-3-7 0-15,-1 6 0 16,-4 0 0-16,-1-5 1 16,-2 4-1-16,2-6 1 15,11-3 0-15,0-5 2 0,5-2 7 16,5-3 2-16,2-3 3 16,2 5 1-16,6-6 0 15,8 2 2-15,15-5 6 16,10-2-2-16,19-8-7 15,5-6-3-15,3-4-15 16,0-5-26-16,3-2-109 16,-3 2-103-16</inkml:trace>
  <inkml:trace contextRef="#ctx0" brushRef="#br0" timeOffset="89705.58">12571 9080 453 0,'0'-3'107'0,"2"3"-234"0</inkml:trace>
  <inkml:trace contextRef="#ctx0" brushRef="#br0" timeOffset="90033.38">12600 9096 286 0,'0'-2'197'0,"-1"1"8"15,-2 1-92-15,1 0-83 16,1-3-20-16,-1 1-25 16,1 1-7-16,1 0-4 15,0-1 7-15,0 2 15 16,0-3 3-16,0 2 0 15,0-1-1-15,0 1-2 0,0 0 0 16,0 1-1-16,0 0 1 16,0 0 1-16,0 0 3 15,0 0 19-15,0 5 11 16,0 7 20-16,0-12 3 16,-1 3-10-16,-2 4-6 15,1-7 2-15,1 0 5 16,-1 0 4-16,1 0-3 15,1 0-22-15,0 1-8 16,0 4-8-16,0-3 1 16,1 1 9-16,2 5 1 0,15 0-2 15,38 40-2-15,-30-41-10 16,4 4-2-16,6-5-25 16,1 0-44-16</inkml:trace>
  <inkml:trace contextRef="#ctx0" brushRef="#br0" timeOffset="121182.64">14057 4404 30 0,'3'-5'13'0,"4"-1"-4"0,-1-2-5 0,6 1 17 0,-5-1 24 0,2-3 52 0,-4 2 23 0,0-1 21 16,-2 0-9-16,-3 2-26 15,1-1-15-15,-1 3-30 0,3-1-12 16,-2 1-12-16,2 0 2 16,-3-1 12-16,0 3 4 15,-3 2-2-15,2 1-8 16,-1 1-20-16,1-3-8 16,1 2-1-16,0-1 4 0,0 2 9 15,0 0 2-15,0 0-6 16,0 0-8-16,0-1-14 15,0 1-3-15,0 0-4 16,0 0 1-16,0 0 2 16,-1 13 1-16,-2 7-1 15,0 35 1-15,0-35 0 16,3 1 0-16,-6 2 0 16,3 3 0-16,-2 4 0 15,0 1 1-15,4-5-1 16,-5-1 1-16,3-4-1 15,-3 0 0-15,3-4 0 16,3 1 1-16,0-4-1 16,6 1 0-16,0 0 1 15,1-5-1-15,2-1 1 16,-1-5 0-16,4-2 0 16,2-2 0-16,9-5 0 15,6 0-1-15,3-4-9 0,1-4-6 16,-3-1-8-16,-3-2 1 15,1-1 9-15,-7-1 5 16,-2-2 8-16,0 0 0 16,-11-3 1-16,0 2 0 15,-7-4 1-15,3 3 1 16,-4 4 0-16,5-1 1 0,-7 8 2 16,-4-4 0-16,5 1 0 15,-8-1 0-15,8 2-2 16,-5 2 0-16,2 2 2 15,0 2 1-15,-1 1 2 16,-3 3 0-16,5 1-3 16,-2 0-2-16,4 2-4 15,0-3-2-15,1 3-3 16,-2 0-1-16,-1 0 0 16,2 0 2-16,-1 16 1 15,-1 42 1-15,3-25 1 16,0-3-1-16,2 13 2 15,1 0 0-15,-3-5 0 16,0 1 0-16,-3-6 0 16,4-5 0-16,8-6 1 15,1-3-1-15,2-8 1 16,-2-5 1-16,0 0-1 16,3-1 0-16,5-2-18 15,1 3-35-15,8-6-127 0,1-3-159 16</inkml:trace>
  <inkml:trace contextRef="#ctx0" brushRef="#br0" timeOffset="121606.53">14011 4372 169 0,'-1'3'49'0,"1"3"-86"0</inkml:trace>
  <inkml:trace contextRef="#ctx0" brushRef="#br0" timeOffset="122166.05">14020 4393 246 0,'0'-2'181'16,"0"0"-3"-16,1-2-70 0,-1 2-32 0,0 1-51 16,0 0-15-16,0-1-8 15,0 1-1-15,0 1 1 16,0-3-1-16,0 1-1 15,0 1 0-15,5-3 0 16,6-2 0-16,-4 0 1 16,40-20-1-16,-33 20 1 15,-1 4 1-15,-2-3 5 16,2 1 6-16,-4 2 14 16,-5-2 4-16,1 3-1 15,-5 1-4-15,0 0-7 16,0 0-1-16,0 0 1 15,0 0 0-15,0 0 0 16,0 0 3-16,0 0 5 0,0 0 1 16,0 0-3-16,0 0-7 15,0 0-9-15,0 0-1 16,0 0 0-16,0 0 0 16,0 0-1-16,0 0-2 15,1 5-2-15,0 1 0 16,2 4-2-16,2 0 0 15,8 41 0-15,-12-38 1 16,-2 4 6-16,1 2 3 0,0 2 3 16,0 2-1-16,-2 6-4 15,2-2-4-15,-1 11 1 16,-5-2 0-16,3 4 11 16,-4-1 3-16,0 1 2 15,1 0 0-15,-3 9-3 16,-1 3 2-16,0 6 1 15,-4 5 0-15,1 3-7 16,0-1-3-16,0 0-2 16,1-6-1-16,-3 0 0 15,2-8-1-15,-5 0-4 16,7 1 0-16,-2-2-2 16,3 10 5-16,6 12-105 15,-1 9-114-15</inkml:trace>
  <inkml:trace contextRef="#ctx0" brushRef="#br0" timeOffset="128866.25">14785 4804 72 0,'2'0'38'0,"2"-2"1"0,-2 1-30 0,-2 1-5 0,0 0 0 0,0 0 8 0,0 0 30 0,0 0 73 15,0 0 22-15,0 0 25 0,0-3-18 0,0 1-57 0,0 1-15 0,0-1-27 0,0 1-10 0,0 1-15 16,0-3-6-16,0 2 4 15,0-1 7-15,2-1 15 16,4-1 8-16,-4 1 2 16,-1 2-3-16,-1-1-8 15,1-3-7-15,4 0-4 16,-5 1-3-16,1 0-6 16,-1 1-1-16,0 0-9 15,0-1-3-15,0 4-2 16,0-5-1-16,0 4 1 15,0-1 0-15,0 1 0 16,0 1-2-16,0-3-2 0,-1 2-2 16,-2-1-1-16,1 2 2 15,1 2 0-15,-2 21 0 16,-4 38 0-16,7-33 1 16,0 5 0-16,-3-1 0 15,-1 2 0-15,2 4 1 16,-2-4-1-16,-2-2 1 0,3-4-1 15,-2 0 1-15,2-8 0 16,-3 6 0-16,2 0-37 16,-3 5-75-16</inkml:trace>
  <inkml:trace contextRef="#ctx0" brushRef="#br0" timeOffset="132666.18">10163 7606 179 0,'0'3'48'0,"-1"-1"-91"16</inkml:trace>
  <inkml:trace contextRef="#ctx0" brushRef="#br0" timeOffset="133483.18">10147 7609 265 0,'0'-3'164'0,"-1"1"-24"0,-1 0-33 16,2 1-60-16,0-1-23 16,0 1-21-16,0-1-2 15,0 2 5-15,0-3 3 16,0 2 7-16,0 0 5 16,0-1 15-16,0 1 6 15,0 1 10-15,0-3 4 0,0 1 1 16,0 1 2-1,0 0-4-15,0-1-4 0,0 1-16 16,0 1-10-16,0-3-14 16,0 1-3-16,0 1-4 15,0-1 0-15,0 1-3 16,0 1 0-16,0 0 0 16,0 0 0-16,0 0 0 15,0 0-1-15,0 0 0 16,3 0 0-16,5 9 1 15,-7 5-1-15,42 41 0 16,-39-35 0-16,-2 4 0 16,4 4 0-16,-2 2 0 15,-1-3 0-15,0-4 0 16,-2 3 0-16,3 1 0 16,-1-3 0-16,-3-1-1 15,0-3 1-15,3-3 0 0,2-1 0 16,0 1 0-1,1-8 0-15,-5-4-3 0,5 4-2 16,-4-12-1-16,6 0 1 16,1-1 2-16,-3-5 1 15,8 2 0-15,-4-4 1 16,2-5 2-16,3-1 3 16,-6-6 6-16,1 4 3 15,2-1 3-15,-5 1 1 0,2-3-2 16,-5-1-1-16,0-1 0 15,-2-1 2-15,-2 4 7 16,0 2 3-16,0 3 0 16,-2-2-2-16,-1 5-6 15,0 1-3-15,3 4-2 16,0 2-2-16,0 0-2 16,0 5-3-16,-1-1-3 15,1 2-3-15,0 0-1 16,0 0-3-16,0 0 0 15,0 0 1-15,0 0 1 16,3 13 1-16,13 49 0 16,-15-33 0-16,1 2 1 15,2 1 0-15,-3 1-1 16,-1-4 1-16,3-2 0 16,-1 1 0-16,3-1 0 15,3 5 0-15,2-7 0 16,-3-3 0-16,4 0-4 0,-1-4-7 15,-1 0-10-15,1 5-11 16,0-5-32-16,-1 1-30 16,-1-3-80-16,-5-3-55 15</inkml:trace>
  <inkml:trace contextRef="#ctx0" brushRef="#br0" timeOffset="134249.53">10190 7860 235 0,'0'-8'119'0,"0"-6"-33"0,0 1-20 0,0-1-22 0,-5-2-2 0,5 6 3 0,-2-7 6 15,2 5 9-15,0-1-5 0,3 2-13 16,1 3-7 0,-4 3-16-16,0 2-7 0,0 1-3 15,0 1 1-15,0-1 16 16,0 1 10-16,0 1 15 16,0-3 7-16,0 2 0 15,0-1-4-15,0 1-3 16,-1-1-6-16,1 1-3 15,-3 1-2-15,3-3-9 16,0 2-2-16,0-1-7 16,0 1-4-16,0-1-3 15,0 2-2-15,0-3-5 16,0 2-1-16,0 0-5 16,0-1-1-16,0 1-1 15,0 1 0-15,0 0 0 16,0 0 0-16,0 0 0 15,3 5 0-15,0 17 1 16,10 31-1-16,-9-25 0 0,-2 3 0 16,2 8 0-16,0 4-1 15,-4 11 1-15,0 6 0 16,-7 8 0-16,9 2 0 16,-2 6 0-16,0-2 0 15,7-5 1-15,-7-6 0 0,0-13 0 16,0-1 0-16,1-10 1 15,-1-1-2-15,0-1 0 16,0-5 0-16,2 2-7 16,-2-4-11-16,4-1-42 15,-3 0-58-15</inkml:trace>
  <inkml:trace contextRef="#ctx0" brushRef="#br0" timeOffset="135150.28">10703 8068 457 0,'0'-1'195'0,"-2"-11"-102"0,1 1-22 0,2 2-21 0,-1 1-8 0,2-1-9 15,-1 2 0-15,-2-3 9 16,1-3 3-16,0 4-5 16,-5 3-7-16,5 1-14 15,2 2-4-15,-2 1-5 0,0 2-1 16,0-3-3-16,0 2 0 15,0 0 4-15,0 1 4 16,0-2 6-16,7 1 3 16,2 1-5-16,2 0-3 15,35 3-7-15,-34-1-5 16,-4 1-3-16,1 2 0 0,1 6-1 16,0-1 0-16,-1 2 0 15,-1 2 0-15,-5 0 1 16,0 5 0-16,1 0 0 15,-4 4 0-15,2 1 0 16,-2-2 0-16,0 5 0 16,-2-1 0-16,2 0 0 15,-7 0 1-15,0-9 0 16,3 2 1-16,-5-8 1 16,6 4 0-16,-3-5 2 15,1-1 0-15,2-1 0 16,0-5 1-16,4-3 8 15,-1 0 16-15,0-1 20 16,0-1 2-16,0 2-5 16,9-6-18-16,21-7-18 15,45-21-5-15,-20 12-3 16,5 4-4-16,11-7-15 0,-1 6-14 16,-5 7-105-16</inkml:trace>
  <inkml:trace contextRef="#ctx0" brushRef="#br0" timeOffset="196017.94">7536 3711 641 0,'-10'-4'274'0,"-4"-3"-127"0,1 4-119 0,-1 3-21 0,-8 0-6 0,-4 3-1 0,-6-6 1 16,-2 0 0-16,2-1 1 16,-2-2 1-16,2 3 8 15,3 0 5-15,-4 9 3 16,0 3 1-16,1 12-9 16,-2 5-5-16,7 12-5 15,2 8-1-15,6 16 0 16,6 7-1-16,2 3 0 0,4-1 1 15,8 1-1-15,6-4 0 16,14 0 1-16,4 1-1 16,16-10 1-16,11 1 1 15,18-4 4-15,5-2 4 16,14-7 7-16,7-7 2 16,1-8 1-16,-1-5-1 0,-1-18-6 15,1-8-1-15,4-14-2 16,3-11 0-16,-1-13-1 15,-4-11 1-15,-9-15-1 16,-8-8-2-16,-10-5 32 16,-12-2 13-16,-15-2 11 15,-5-8 4-15,-16-4-30 16,-9-6-10-16,-21 3-7 16,-13 4-1-16,-26 14 0 15,-13 6-3-15,-17 12-2 16,-15 9-1-16,-21 8 1 15,-9 6 2-15,-11 15 1 16,1 12-3-16,11 10-4 16,5 8-4-16,6 15-5 15,-3-1-2-15,8 19-36 16,8 10-30-16,12 16-110 16,1 17-163-16</inkml:trace>
  <inkml:trace contextRef="#ctx0" brushRef="#br0" timeOffset="197132.85">16090 10355 841 0,'-7'-16'350'0,"4"-16"-212"16,0-5-65-16,0-1-66 0,2 2-3 0,-6 6-2 0,-3 3-2 0,-2 8-4 0,-2 3-5 0,-2 3-4 16,-6 0 0-16,-6 3 3 15,-6 2 4-15,-3 3 5 16,-6 5 1-16,-6 3 3 16,-1 6 1-16,-4 10 0 15,8 5 1-15,6 15-2 16,1 4-2-16,2 13-1 15,-6 6 0-15,1 6 0 16,5 4 0-16,8 8 0 16,3 4-1-16,10 6 0 15,6 5 0-15,10-11 1 16,10-9 0-16,22-19 5 16,7-10 9-16,18-15 17 15,14-5 3-15,16-13-1 16,4-7-7-16,13-13-14 15,3-8-4-15,-7-6-4 0,-2-2-1 16,-12-10 0-16,-7 0-1 16,-9-16 6-16,-5-6 1 15,-9-14 29-15,-11-2 7 16,-11-1 16-16,-3 2 7 16,-17 14-9-16,-4 3 1 15,-20 7-15-15,-13 5-8 0,-27 2-22 16,-18 3-12-16,-18 11-6 15,-18-1-7-15,-17 10-12 16,-10 6-8-16,-11 11-26 16,1 8-21-16,-1 11-85 15,-8 6-126-15</inkml:trace>
  <inkml:trace contextRef="#ctx0" brushRef="#br0" timeOffset="-208496.82">17360 6605 384 0,'0'0'148'0,"3"0"-88"0,4 0-59 0,-7 0-2 0,0-1 1 0,0 1 0 0,0 0 17 0,0 0 19 0,0 0 31 0,0-2 13 0,0 2-7 16,0 0-17-16,3 0-29 16,5 3-11-16,-1 0-7 15,3 7-1-15,42 50-2 16,-41-32-1-16,11 3-2 16,-8-3-1-16,0 0 0 15,1 0 0-15,-7-5 0 16,3 0-1-16,2-2 1 15,-3-2 0-15,-2-3-1 16,-3-2 1-16,0-6-1 16,-2-1 0-16,3-3-42 15,0-2-58-15</inkml:trace>
  <inkml:trace contextRef="#ctx0" brushRef="#br0" timeOffset="-206496.6">17591 6722 324 0,'-2'-3'172'0,"-1"-5"-12"0,5 8-137 16,-2-2-17-16,0 0-17 15,0 1 0-15,0-1 2 16,0 1 9-16,0 1 63 16,0-3 23-16,0 2 35 15,0-1 3-15,0 1-44 16,0-1-25-16,0 1-37 16,0 1-12-16,0-3-5 15,0 1 2-15,0 2 6 16,0 0 2-16,-2 0-2 15,-5 18-1-15,-29 38-3 16,19-33-2-16,-5 1 1 16,-2 2-1-16,5 4-1 15,-4-1-1-15,4 1 0 16,8-1 0-16,-2-4-1 16,7 1 1-16,0-8-1 15,-1 1 0-15,10-3 0 0,-3-3-1 16,2-5-2-16,2 0-8 15,-1-8-17-15,7 0-13 16,1-8-28-16,5-6-5 16,-1-8-10-16,0-2-5 15,4-9-6-15,1 0-8 16,6 0-7-16,-4-3 8 16,-4 5 34-16,4 6 19 15,1-1 22-15,-1 3-10 0,3-5-17 16,-3 8-1-16,-6 4 35 15,-3 8 55-15,-6 8 104 16,-6-3 33-16,1 3 27 16,-4-3-23-16,1 2-68 15,0 1-24-15,1 0-37 16,-9 4-5-16,-16 4 0 16,-35 15 3-16,33-11 6 15,-2 2 4-15,-6 4 1 16,4 0-6-16,-7 5-18 15,4 5-11-15,2 6-14 16,-5 4-2-16,1 2-3 16,-4-1 0-16,2-5 0 15,4-2 0-15,8-8 1 16,4-8-1-16,11-9 1 16,2-1 1-16,9-6 2 15,1-3-6-15,-1 2-3 0,0-1-3 16,26-12-3-16,43-56 5 15,-34 28 4-15,1 2 0 16,-6 6 0-16,2 4-1 16,-5 12 0-16,-1 0-1 15,-7 10 0-15,-1 2-1 16,-3 3-2-16,-5 0 0 16,-6 3-3-16,-4 0-1 0,-4 4 2 15,2-4 2-15,1 0-14 16,0 0-11-16,-17 2-35 15,-41 44-29-15,36-37-47 16,2-4-18-16,-1-8 7 16,6 1 24-16,2-7 68 15,-2-1 51-15,15-3 64 16,-5-3 11-16,6-1 6 16,6 2-17-16,7 2-27 15,4 3-3-15,4 5 2 16,-6-3 2-16,-5 4 17 15,3 4 8-15,0-4 6 16,1 4 2-16,2 0-9 16,-6-3-6-16,3 3-13 15,1 0-7-15,4 7-13 16,0 5-7-16,2 3-4 16,-1 4-2-16,-2 6 0 0,-1 1 1 15,0 7-1-15,-3 1 0 16,0-1 0-16,-2 5 0 15,-2-10-1-15,-5-2 1 16,1-10 1-16,-5-6 1 16,1-3 6-16,-1-9 1 15,-1-6-10-15,1 8-8 0,0-3-13 16,-5-20-1-16,-15-47 11 16,3 30 9-16,-3-2 20 15,0-8 6-15,1 1 4 16,-3 4 3-16,4 6-13 15,1 8-1-15,5 8-2 16,3 5 0-16,9 11-6 16,-5 6-5-16,0 1-9 15,5 0-3-15,-1 0-1 16,-2 0 1-16,2 15 4 16,-1 49 2-16,8-35 0 15,-5-1 0-15,14 8 1 16,-1-4 1-16,11 4 0 15,6 0 1-15,4-2 0 16,-1-2 0-16,-6-12 0 16,-3-4 1-16,-6-12 1 15,-4-4 1-15,-3-5 2 16,-4-5 2-16,-5-9 0 0,-3-4 0 16,-6-2-1-16,-6-8-1 15,-9 0-2-15,-5-4 0 16,-9-8 0-16,4 5 0 15,2 7-2-15,3 7-1 0,6 14-2 16,5 8-3 0,-6 4-1-16,-2 7-1 0,-3 15 1 15,-10 5 1-15,6 9 2 16,-3 2 0-16,-10-2 2 16,5-3 0-16,-9-2 0 15,1 2 0-15,10-2 0 16,1-3 0-16,11-7-1 15,6-6 0-15,11-6-15 16,7-9-1-16,17-9-2 16,7-4 0-16,17-14 16 15,10 3 2-15,5-10 0 16,1 1 1-16,1 3 0 16,-6 0 0-16,-5 4 1 15,1-1-1-15,-13 2 1 16,-4 5 0-16,-11 7 0 15,-9 5 0-15,-8 5-2 0,-6 6-1 16,-18 8-1-16,-5 8-1 16,-16 8 3-16,-1 3 0 15,0 8 1-15,-3 3-1 16,3 1 1-16,1-4 0 16,5-8 0-16,6-6 1 15,13-12 2-15,5-1 6 16,10-12 14-16,6-11-1 0,14-11-1 15,4-10-7-15,11 0-13 16,-2 1-1-16,-7 7 0 16,-1 10 0-16,-12 8-39 15,-7 10-36-15</inkml:trace>
  <inkml:trace contextRef="#ctx0" brushRef="#br0" timeOffset="-204147.82">14390 4726 123 0,'0'0'74'0,"-3"0"11"0,1 0-5 15,2 0-1-15,0 0 6 0,0 0-3 0,0 0-11 0,0-3-18 0,0 2-8 0,0-1-6 0,0 1-1 0,0-1-4 0,-2 1-4 16,0 1-8-16,1-3 7 15,-1 3 20-15,2 0 14 16,0 0 11-16,0 0-7 16,0 0-24-16,0-2-13 15,0 2-20-15,0 0-6 16,13 2-3-16,2 2-1 0,38 24 0 16,-32-18 1-16,2 5-1 15,6 3 0 1,-2 0 0-16,4 5 0 0,0-4 1 15,4 3 0-15,8 1 0 16,3 1 0-16,2 8-1 16,-1 0 1-16,-2-4-1 15,-1 4 1-15,-4-2 0 16,2 3 0-16,3 0-1 16,1 8 0-16,6 0 0 15,-3 3 0-15,5 7 0 16,1-5 0-16,4 5 0 15,1 1 1-15,2-2-1 16,-1 2 1-16,-4-1 0 16,2 0 0-16,-3 5 21 15,6 3 5-15,0 0 2 16,4 6 1-16,9-3-22 16,-2-3-3-16,-1 0-2 0,-1-8 0 15,-8-3 0-15,-3-8-1 16,1-5 1-16,-9-2 1 15,2 3-1-15,1-2-1 16,1 1 1-16,-4-2-2 16,0 0 1-16,-5 2-1 15,-5-1 0-15,0 1 0 16,-8 2-1-16,-1 3 0 0,-6 1 1 16,1 3 0-16,-7-5 0 15,5-4 0-15,-3-2 0 16,2-3-1-16,-7-3 1 15,1-1-1-15,0 1-44 16,1-2-56-16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01T06:09:34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20881 1149 733 0,'0'-3'271'0,"3"-3"-191"16,5 2-78-16,4 1-2 0,-4 2 0 0,-1 1 0 0,1-2-1 0,-5 2 1 0,-3 0 6 0,0 0 4 0,0 0 4 0,0 0-1 0,12 25-5 15,22 38-3-15,-26-19-3 0,1 7-1 16,-9 5 1-16,6 10-1 0,-2-7 0 15,2-4 1-15,1-8-1 16,-3-4 1-16,-4-4-1 16,2-1 1-16,-2-2 0 15,0-8 0-15,0-3 0 16,0-2 0-16,0-9 0 16,-5 2 0-16,1-3-22 15,0 0-48-15,-2-3-216 16</inkml:trace>
  <inkml:trace contextRef="#ctx0" brushRef="#br0" timeOffset="616.7">21531 1165 1053 0,'-2'-2'384'0,"2"-5"-283"15,2 11-112-15,-2-4-19 16,0 0-27-16,0 0-3 0,-2 8 12 16,0-1 12-16,-1-2 39 15,0-2 13-15,-2 2 11 16,0-1 2-16,-13 6-6 15,-36 43-6-15,26-22-10 16,-2 6-2-16,-6 9-2 16,0 1-1-16,2-1 0 15,-4 1 0-15,10-10-1 16,0-1 1-16,2-15 0 16,5-2-1-16,2-2 1 15,0-5 0-15,11-3-1 16,1-2 1-16,4-3 3 15,0-4 1-15,1-1-12 16,2-1-1-16,0 1-5 16,0 1-1-16,0-3 10 15,9-13 2-15,27-27-3 16,-26 36-1-16,6 10-1 16,3 4-1-16,-5 1 1 15,6 5 2-15,-3-4 2 0,1 5 1 16,3 2 1-16,2 2-1 15,0-4 1-15,2 2 0 16,2 1 0-16,-4-3 2 16,2 5 0-16,2-2 1 15,-7-4-1-15,2 0 0 16,-7-4-1-16,-2-3 0 0,2-1 0 16,-10 3-3-16,0-6-49 15,-5-2-20-15,0-1-159 16</inkml:trace>
  <inkml:trace contextRef="#ctx0" brushRef="#br0" timeOffset="1006.11">21811 1448 1300 0,'3'-1'442'15,"13"-2"-411"-15,3 7-47 0,5 8-24 0,1-2 0 0,-5-2 0 0,1 2 15 0,1-10 27 0,-2 0 15 0,5-8 17 0,6-1 2 0,4 0-1 0,5-1-12 16,-5 0-15-16,-7-1-4 0,-5-2-1 16,-1 1-2-16,-3 4 0 15,-1-2 0-15,-2 2-19 16,-6 0-16-16,-5 2-40 16,2 0-21-16,-7 3-23 15,-5 2-5-15,-3 7-11 16,-5 7-17-16,0 8-88 15</inkml:trace>
  <inkml:trace contextRef="#ctx0" brushRef="#br0" timeOffset="1350.1">21954 1760 438 0,'-2'3'197'15,"0"-1"-59"-15,0 3-121 0,2-5-8 16,0 0 0-16,0 0 12 16,0 0 33-16,0 0 16 15,0 0 25-15,0 0-2 16,0-2-13-16,0 0-8 16,0 1-20-16,4-1-5 15,6-1-12-15,2-1-4 16,43-10-2-16,-31 8-3 0,3 0-8 15,7 0-3 1,1 2-5-16,-4 0-3 16,-4 2-4-16,2-2 0 0,-9-5-7 15,3 1-28-15,0-5-96 16,-3-3-60-16,-4 0-137 16,-6-5-31-16</inkml:trace>
  <inkml:trace contextRef="#ctx0" brushRef="#br0" timeOffset="1949.89">22472 1178 1300 0,'7'-3'425'0,"7"3"-451"0,11 3-90 16,4 8-139-16,4 5-62 15,4-9 20-15,0 2 80 16,-1-9 242-16,-3 0 129 16,-4-2 83-16,-4-2-21 0,-2 4-100 15,1 0-41-15,-1 6-55 16,-6 4-12-16,-9 6-8 15,3 1 0-15,-15 3 0 16,1 5 0-16,-9 3 0 16,-3 3 1-16,-6 6 0 15,-7 3 0-15,-4 3 0 16,-5 1-1-16,-1 0 1 16,4 2 0-16,-1-7 0 15,5 1-1-15,4-8 1 16,3-8 0-16,9-1 0 15,5-10 0-15,6-5 18 16,5-4 16-16,9-4 14 16,8 0 3-16,17-6-16 15,8-2-16-15,8-4-14 16,7-2-2-16,-6 1 0 16,2 0 1-16,0-2 8 15,-1 5 2-15,-5 0 3 16,0-1-1-16,-6 4-4 15,-5-1-3-15,-14 3-2 0,-6 2-3 16,-8 3-2-16,-3 1 0 16,-4 1-1-16,-3-2-4 15,-2 0-61-15,1-2-82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05:27.37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14907 9160 1153,'-19'0'2690,"19"20"161,-20-20-481,20 0-416,-20 0-160,20 0-129,-21 0-63,21 0-129,0 0-352,0 0-64,0 0-416,0 0-353,0 0-384,41 0 96,-2 0 96,21 0-96,39 0-64,0 0 32,1 0 0,-1 0-160,0 0-64,0 0-97,1-20-191,-42 20 127,3 0-255,-2 0-546,-39 0-223,0 0-1474,-20 0-5765</inkml:trace>
  <inkml:trace contextRef="#ctx0" brushRef="#br0" timeOffset="389.02">15224 8962 9513,'0'-21'256,"0"21"128,-20 0-384,-19 21-64,-21-2 96,1 1 32,-20 0-32,19 0 192,-40 20 705,21-21 128,0 2-32,20 18-256,-1-19-257,40 0-191,1 20-65,38-20 321,21 19 31,19-19-159,21 0-225,20-20-160,-21 20-545,0-20-448,-20 20-1217,1-20-5765</inkml:trace>
  <inkml:trace contextRef="#ctx0" brushRef="#br0" timeOffset="1017.05">16595 9041 10153,'0'-20'2402,"-20"0"-1088,20 20 319,0 0-352,-20-20-352,-1 20-512,3 0-385,-2 20-64,-1 0-64,21 20 96,-20-20-64,20 20 64,0-21 0,20 21-33,1-20 33,-1 0 65,19-20 31,1 20-64,19-20-96,-19-20-161,19 20-928,-19-20-1409,-20 0-5894</inkml:trace>
  <inkml:trace contextRef="#ctx0" brushRef="#br0" timeOffset="1435.08">16992 8723 10537,'-20'0'225,"20"0"-450,0 20 418,0 20 928,0-1 224,0 21-768,0-1-449,0 1-64,0 0 0,0 0-32,20-21 0,0-19-32,-20 0 32,20 0-32,-1-20-96,1 0 32,0-20 0,0 0-96,0-20 31,-1 21 65,-19-2-128,20 2-128,-20-1 224,0 0 128,0 20-32,0 0 288,0 20 609,0 0-64,20-1-449,-20 21-224,20-20-128,-20 0-64,20 0-160,-1 0-256,1-20 31,0 0-127,1 0-33,-1 0-928,-20-20-4581</inkml:trace>
  <inkml:trace contextRef="#ctx0" brushRef="#br0" timeOffset="1572.08">17429 9061 4868,'19'20'-160,"-19"-1"64,0 2-160,20-21 256,-20 0-1314</inkml:trace>
  <inkml:trace contextRef="#ctx0" brushRef="#br0" timeOffset="1773.1">17488 9100 352,'0'-19'2018,"0"19"832,0 0-511,0 0-321,0 0-641,-20 19-801,20 2-415,20-2-65,-20 1-32,20 0-288,0-20 95,-1 20 65,-19-20 32,20 20-64,-20-20 224,-20 20 289,20-20 95,-19 20-256,-1-20-352,-20 0-865,20 0-2274,20 0-4100</inkml:trace>
  <inkml:trace contextRef="#ctx0" brushRef="#br0" timeOffset="2236.12">17289 9061 9064,'0'0'2082,"0"0"-1601,0 0 832,0 20 160,0-1-800,0 2-609,0-2-192,0 21-609,21-20-1281,-21 0-2658</inkml:trace>
  <inkml:trace contextRef="#ctx0" brushRef="#br0" timeOffset="2611.14">17706 9061 4932,'-20'0'481,"0"0"-513,20 0 64,0 0-32,0 0-64,0 0 128,0 0 64,0 0 1185,0 0 449,0 0 127,0 0-95,20 0-224,0 0-193,1 0-320,-3 0-192,23-20-225,-1 20-287,-1-20-129,1 20-224,-20 0-64,0-20-545,-1 20-736,-19 0-801,0 0-3139</inkml:trace>
  <inkml:trace contextRef="#ctx0" brushRef="#br0" timeOffset="2835.16">17826 8822 8167,'-20'40'2467,"20"-20"-962,-20 20 545,20 0-160,-21-1-1057,21 1-737,0 0-225,0 0-543,0-1-97,21 1-640,-21-20-1634,20-20-4484</inkml:trace>
  <inkml:trace contextRef="#ctx0" brushRef="#br0" timeOffset="3231.18">17925 9140 12940,'20'20'224,"-20"-20"-160,19 0 160,21 0 449,-20 0-33,0 0-319,-1 0-65,-19-20 128,20 1-31,-40 19-449,1-21-545,-1 21 0,0-19-480,0 19-544,0 0 832,1 19 705,19 2 96,0-2-64,19 1 96,1 20 0,0-20 320,20 0-160,-21-20-96,21 20 321,-20-20 544,1 0 256,-21-20 96,18 0-128,2 0-64,1-20-320,-1 20-449,0 1-224,-2-2-128,3 2-224,19 19 288,-20-20-513,-1 20-480,-19 20-224,20-20-1217,-20 0-6855</inkml:trace>
  <inkml:trace contextRef="#ctx0" brushRef="#br0" timeOffset="3859.22">18937 9021 11851,'0'-40'1601,"0"40"-416,-20 0-256,0 0-448,0 0-225,-19 20-64,19 0-64,0 0-64,0 20 161,20-21-33,0 21-64,20-20-96,0 0-256,20 0-513,-1 0-192,1 0-352,19-20-1185,-18 0-4613</inkml:trace>
  <inkml:trace contextRef="#ctx0" brushRef="#br0" timeOffset="4443.25">19057 9180 14189,'18'20'192,"3"-20"-32,-1 0 929,20-20 257,-1 0 63,-19 0-865,0 1-319,0-2-33,-1 2 0,-19-1-96,0 0-865,-19 0-224,-1 0-96,0 20 128,0 0 609,-19 20 256,19 0 128,20 0 224,-20 19 65,20-18 63,20-2-32,0 1-288,19 0-160,1 0-96,-1-20 0,21 0 96,-21-20 0,-19 20-225,0-20-95,1 0-128,-21 1-449,0 19-417,0-21 161,-21 21 1025,21 0 192,-20 21 96,20-2 64,0 1-64,0 0 0,0 0-96,20 0-128,-20 0-288,21-20 95,-1 0 257,-20 0 480,20-20 609,-20 20-64,0-40-160,0 20-128,0 0-257,18 1-160,-18-2 32,21 2-63,-1 19 63,0 0 417,0 0-193,-1 0-128,-19 19-256,20 2-96,0-2 0,-20 1-64,20 0-448,0 0-577,-1-20-929,1 20-2915</inkml:trace>
  <inkml:trace contextRef="#ctx0" brushRef="#br0" timeOffset="4609.26">19691 9001 14189,'0'0'2498,"20"0"-2754,0 0 416,0-20 513,0 20-321,19 0-320,2-19-224,-21 19-993,-2 0-641,2-21-2146</inkml:trace>
  <inkml:trace contextRef="#ctx0" brushRef="#br0" timeOffset="4760.26">19830 8783 11050,'21'99'673,"-21"-40"-609,20-19 0,-20 20-256,18-20-1410,2 0-4900</inkml:trace>
  <inkml:trace contextRef="#ctx0" brushRef="#br0" timeOffset="5021.28">19989 9081 5349,'-19'19'3715,"-1"-19"-5701,20 0 289,20 0 2882,-20 0-352,19 0-353,1-19-192,0 19 705,-20-20 256,20 0-352,-20 20 224,0-20-192,20 20-609,-20 0-320,0 0-64,19 0 0,-19 0-544,20 0-705,0 0-545,0 20 128,0-20-768,-20 0-1122</inkml:trace>
  <inkml:trace contextRef="#ctx0" brushRef="#br0" timeOffset="5301.3">20268 9061 11146,'0'0'705,"20"20"480,-20-20 993,0 0-1441,0 0-545,0 0-32,0 19-64,18-19-64,-18 21 32,21-21-64,-21 0 0,0 0 64,0 0 192,0 0 1,0-21-225,0 21 32,-21-19 0,21-1-128,-18 20-321,18-20-319,-20 20-802,20 0-1537,0 0-6309</inkml:trace>
  <inkml:trace contextRef="#ctx0" brushRef="#br0" timeOffset="5793.33">20009 9100 7879,'0'-19'3203,"0"19"-2915,0 0 2050,0-20 257,-20 20-1090,20 20-992,0-20 192,0 19-97,0 2-448,0-2-128,0 21-128,-19-20-480,19 0-545,19 0-1186,-19 0-1408</inkml:trace>
  <inkml:trace contextRef="#ctx0" brushRef="#br0" timeOffset="6189.35">20347 9081 11274,'-41'0'929,"23"0"-1185,-2 0 416,20 0 256,-21 19-320,21 2-192,0-21-224,0 19 64,21 1-193,-21 0 97,38 0-289,-17-20 481,19 0 545,-20 0 576,19-20 384,-19 20 288,0-20-95,-20 0-33,0 1-288,0-2-512,0 2-353,-20-1-448,0 0 417,0 20-482,1-20-255,-1 20-1089,20 0-1058,0 0-1120,0 20-5094</inkml:trace>
  <inkml:trace contextRef="#ctx0" brushRef="#br0" timeOffset="6327.36">20585 9021 9833,'19'0'865,"-19"20"384,0 0 833,0-20-769,0 39-929,0-18-448,0-2-800,20 21-1667,0-20-5284</inkml:trace>
  <inkml:trace contextRef="#ctx0" brushRef="#br0" timeOffset="6477.37">20644 8902 13388,'-20'-20'2146,"20"20"-3395,0 0 448,20 0 449,0 0-2595</inkml:trace>
  <inkml:trace contextRef="#ctx0" brushRef="#br0" timeOffset="6858.39">20942 8941 8872,'-20'21'5093,"0"-21"-5157,-19 19 128,19 1-64,0 0 0,-1 20-192,21-20-1122,21 20-1120,-1-21 832,20-19 1250,-1 20 576,1-20 449,-1-20 1473,1 1 32,-20-2-512,1-18-321,-21-1-128,0 0-448,0 0-289,0-19-191,-21-1-418,1 1-447,0-1-833,0 1 63,1 38 1346,-1 2-64,0 38-128,20 2 672,0 19 449,0 19 192,0 1-224,0-1-128,20 1-128,0-1-385,-1 1-128,21-20-128,-20 0-480,21-1-161,-3-19-961,-17 0-1088,-1-20-3108</inkml:trace>
  <inkml:trace contextRef="#ctx0" brushRef="#br0" timeOffset="7314.41">21517 9021 12523,'0'-20'321,"0"0"-546,-18 20 1635,-3 0-930,-19 0-320,20 0-160,-19 0 0,19 20 0,0 0-128,20 0 128,0 0 0,20 0 224,20-1-63,19 2-1,-18-2 288,17 1 129,-17-20-225,-2 20-224,-19-20-32,-20 20 0,-20-20 609,-1 20-321,-17-20-384,-3 20-128,-18-20-865,19 20-1473,-19-20-8552</inkml:trace>
  <inkml:trace contextRef="#ctx0" brushRef="#br0" timeOffset="8763.5">15900 8743 11530,'0'20'673,"0"-20"-833,-20 0 160,20-20 160,-20 20 641,-20 0-64,21-20-289,-41 20-160,21-20 417,-22 20 480,-18-19-480,0-2-225,0 2 1,-20-2-417,-2 2 480,-17-21-448,-1 0-64,-21 1-32,21-1 96,1 0-64,-21-20 32,19 21-160,-19-21 96,1-19 64,-2 19-96,2-19 32,-1-21 0,19 21 32,-19-1-64,1 1 0,-2-1 32,2-20 0,-1 21 0,-1-20-64,21 20-96,-19-20 64,-2 19 32,21-20 160,-19 1 0,19 0 32,-1 0-32,1-1-64,20 1 0,-21 0-32,21-1-32,-19 21 161,18-21-129,0 1 192,21 19 0,-20-19-160,20 19 96,0 1 0,0 0-128,-2-1 0,2 21 0,20-2-32,-1 22 64,-19-21-64,20 21-128,18 19 64,1-20-160,1 20 128,-1 1-161,20-2-736,20 21-1217,-19 0-1057,19 0-1570</inkml:trace>
  <inkml:trace contextRef="#ctx0" brushRef="#br0" timeOffset="9124.52">10043 5484 15822,'-20'20'833,"20"-20"64,0 0-737,0-20-64,-19-19 385,19 19 127,0-40-319,-20 21-33,20-2 192,0-18-191,-20 19-225,20 1-32,-20-1-129,20 0 226,0 20-97,0 0-129,20 20-31,0-20 32,0 20 128,-1 0 0,21 20 64,19-20-32,-19 20 32,19-20-64,2 20-160,-22-20-1089,1 0-1730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31T07:08:19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9691 4114 271 0,'-8'-8'116'0,"-11"-5"-50"0,5 0-52 0,-7 0-13 16,0 4-1-16,2-1 2 15,-5-6 1-15,4 0 12 16,-1-2 18-16,-2-4 41 16,-2 6 13-16,-1 5 6 15,3-1-14-15,-5 5-39 0,8 4-13 16,-3 2-19-16,3 2-5 15,1 8-2-15,2 2-1 16,3 12 0-16,-4 0 0 16,7 6-1-16,-2 7 0 0,4 2 0 15,4 3 0-15,0 2 1 16,-1-4 0-16,1 6 0 16,3-2-1-1,2 5 0-15,2 3 0 0,3 6 0 16,-2 2 0-16,5 7 1 15,0 0 0-15,-1-1 0 16,6-2 0-16,-3-1-1 16,0-2 1-16,0-1 0 15,2 0 0-15,-2-1 0 16,4 2 0-16,1-4 7 0,1 0 1 16,2-7 2-16,3-3 0 15,-3-7-6-15,7-3-1 16,2-10-1-16,-1-3 0 15,6-3 3-15,-5-4 3 16,2-4 6-16,-2-5 3 16,2-11 7-1,0-5-2-15,5-5-2 0,6-7-3 0,-1-16-7 16,4 0-1-16,-5-22 11 16,-1-2 3-16,1-8 3 15,-5-10 1-15,-6 4-7 16,-3-1 0-16,-8 5 10 15,0 5 8-15,-16-3 11 16,-7-1 4-16,-10-1 8 16,-5-1 0-16,-14 2 0 15,2 5 2-15,-12 9-2 16,-2 5-1-16,-8 8-4 16,-4 7-9-16,-2 3-17 31,-7 1-9-31,-9 8-13 0,-3 7-4 15,-14 14-4-15,-2 9 3 16,-7 11-43-16,3 7-40 16,-4 22-148-16,-5 19-182 15</inkml:trace>
  <inkml:trace contextRef="#ctx0" brushRef="#br0" timeOffset="5835.41">14126 8560 523 0,'-4'-4'223'0,"-9"-9"-121"0,5 7-48 0,2 6-36 0,-1 0-7 0,-1 0-4 0,-5 0-3 0,-5-2 1 16,-1 2 3-16,-8-2 15 15,-2 2 4-15,-1-1 0 16,-5 1-4-16,-5 3-14 16,3-1-5-1,-8 1-2-15,0 4-1 0,5 4-1 31,0 3 0-31,0 3-2 0,4 3 1 16,0 3 0-16,0 0 0 16,5 5 0-16,4 0 0 15,3-3-1-15,3 5 1 0,3-2 1 16,1 2-1-16,2 1 0 16,-2 0 1-16,2-7 0 15,3 2 0-15,0 3 0 16,-2 1 0-16,1 3 0 15,1 4 0-15,-1 1-1 16,9 4-1-16,4 5 0 16,3-2 0-16,5-1-1 15,8 1 1-15,-3-2 1 16,3 3-1-16,3 9 1 16,-2-3 0-16,3 2 0 15,-1 2 0-15,-3-11 1 16,2 2-1-16,-2-8 1 0,3-3 0 15,0-1-1-15,2-6 1 16,7-6-1-16,-1-3 1 16,7-4 0-16,4-1 1 15,2-2 1-15,9-3 1 16,1-8 0-16,1-2 0 16,2-9 1-16,-4-4 0 0,8-10-1 15,2-1 1-15,8-11-1 16,3 1-1-16,2-8 1 15,-3-7 0-15,-9-3 1 16,-8-4-1-16,-13-9 1 16,-2 4-1-16,-3-6 0 15,-1 3 1-15,-5 3-1 16,0 4-1-16,-14 3 1 16,2 1 0-16,-13 3 13 15,-2-2 4-15,-8-3 18 16,-9-2 6-16,-4 2 1 15,-7-1-3-15,-6 1-6 16,-8 5-2-16,-3 2-2 16,-9 5 1-16,-12 3-7 0,-1 1-3 15,-13 6-8-15,2 4-5 16,0 11-3-16,0 0-2 16,11 17-4-16,-1 1-1 15,-5 19-3-15,-3 9-11 16,-17 30-39-16,-5 15-42 0,0 41-164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07:25.06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14093 8703 2466,'0'20'2851,"0"-20"-1698,0 0 448,0 0-127,20 20 31,-20-20-256,0 0-160,0 0-96,0 0 256,0 0-96,0 0-224,0 0-64,0 0-32,0 0-609,-20 0-128,1 0-64,-21 0-64,-1 0 0,3 0 0,-23 0 32,2 0 96,-20 0-64,0-20 0,-2 20 32,2-20 64,21 20-31,-23-19-33,2-2 32,20 2 96,-20-2-64,18 2-64,23 19-32,-3-20 32,1 20-64,21-20 0,-1 20 32,0 0 0,20-20 0,-20 20-32,20 0 32,0 0-224,-20-20-32,20 20-128,0 0-97,0 0-159,0 0-289,0 0-128,-19 0-321,19 0 97,-20 20-352,20-20-1602,-20 0-4004</inkml:trace>
  <inkml:trace contextRef="#ctx0" brushRef="#br0" timeOffset="382.02">12981 8365 10313,'20'0'1057,"-20"-20"-320,0 20 320,-20 0-480,20 0-257,-19 0-96,-21 0-160,20 0-32,-19 20 0,-1-20 0,0 21-96,-19-21 0,18 19 128,3-19-64,-3 20 64,21-20 32,0 20 161,1-20-1,19 19-96,19 2 256,21 18 97,1-19-257,17 20-160,1-1-96,-18-18 0,19 19-128,-21-21-160,-19 21-161,0-20-512,0 0-736,-20 0-2884</inkml:trace>
  <inkml:trace contextRef="#ctx0" brushRef="#br1" timeOffset="1962.11">9190 4609 6918,'-20'-19'3235,"0"19"-961,0-20-576,20 20-385,0 0-256,-20-20-96,20 20-192,0 0-257,20 0-223,0 20 319,0 0-95,19 20-1,21-1-192,-1 21-192,20-21-95,-18 22-1,18-22-32,0 1 128,2 0-577,-2-1 609,-20-19-256,1 0 0,-21 0 32,1 0 128,-20-20-192,-1 0-128,-19 20-96,20-20-193,-20 0-512,-20 0-929,20 0-1858,-19 0-3907</inkml:trace>
  <inkml:trace contextRef="#ctx0" brushRef="#br1" timeOffset="2279.13">9865 4888 8391,'-20'-20'1282,"20"20"-1346,20 0 480,0 0 929,0 20 769,-1 20-1281,21-20-288,0 19-577,-1-19 64,22 20 64,-23 0 0,23-20 32,-22 20-64,1-21 320,-1 1 33,-19 1-33,0-2 129,-20-19 95,0 20 385,-20 0-128,0-1-321,-39-19-127,18 21 63,-18-1-191,1-1-257,17 1-257,21-1-1056,0 2-3235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01T06:19:10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12609 3936 423 0,'-10'3'153'0,"-10"5"-122"0,2 2-23 0,-5 6-1 0,0-1 1 0,-6-1 13 0,-4-2 9 0,3-2 19 0,-6-3 10 0,3-6 7 16,-4 9-5-16,8-4-17 31,15-3-13-31,1 0-16 0,-43 11-5 0,4 6-6 0,1-1-1 16,23-2-2 0,6 6-1-16,-5 2 1 15,2 5-1-15,-1 2 0 0,-2 1 0 16,-1 3 0-16,-1-2 0 15,-1 8 0-15,-3-3 1 16,1 8-1-16,-2 1 0 16,11 1 0-16,4-2-1 0,15-1 0 15,4-4-1-15,4-3 1 16,5-2 0-16,7-6 1 16,6 5 0-16,8-6 3 15,9-4 2-15,9-3 2 16,0-6 1-16,5-4-3 15,4 0 0-15,6-3 1 16,3 0 1-16,13-9 3 16,-1 1-5-16,13-6 0 15,-10-4-2-15,1 1-3 16,-8-2 2-16,-11 1-1 16,10 1 1-16,-10-8 1 15,5 2 0-15,-1-5 2 16,-8-1-1-16,-8 0 1 15,-1 1 1-15,-17-8 1 16,-8-3 1-16,-5-7 21 0,-6-2 12 16,-3 5 22-16,-8-7 6 15,-7-5-14-15,-1-1-11 16,-6-4-18-16,-1 3-6 16,1 1-4-16,-7 2 1 15,-5 3-3-15,-1 0-1 16,-12 1 0-16,-3 4 0 15,-2 4 1-15,3 4-2 0,0 6-5 16,-1 2-3-16,1 7-3 16,-2 4-1-16,-6 1-2 15,0 2 1-15,4 9-1 16,3-2 0-16,-2 8 0 16,-3-3 0-16,-4 7-1 15,-5 1 1-15,-2 5 0 16,4 5 0-16,1 1 0 15,3-1-1-15,0 6 1 16,2-5 0-16,7 5 1 16,-4 2-1-16,10 2 0 15,0 5 1-15,-5 6-9 16,2 8-11-16,-4 4-45 16,1 2-36-16,5-1-134 15</inkml:trace>
  <inkml:trace contextRef="#ctx0" brushRef="#br0" timeOffset="3417.75">13276 1111 597 0,'15'-8'207'0,"29"-12"-189"0,12-2-25 15,18 3-5-15,3 4-1 0,1-7 5 0,3 3 1 0,4-7 3 0,-2-7 4 0,8-6 17 0,6-4 8 0,8-4 9 16,0 2 4-16,16 8-14 16,2-1-7-16,18 11-10 15,12 3-4-15,13 6-2 16,7 2-1-16,5 8 0 0,0 2 0 16,1 6 0-16,5 6 0 15,-20 7 0-15,7 4 0 16,-3 6 0-16,-2 4 0 15,-1 15-1-15,1 0 1 16,-4 11-1-16,-1 6 1 16,5 7-1-16,-5 2 0 0,1 4 1 15,2 1 1-15,-2 9 0 16,-7 9 1-16,-1 12 0 16,-10 0-1-16,4 5 1 15,-6-2 1-15,-5 2 0 16,0 13 1-16,-12 7 6 15,-4-3 2-15,-11 5 1 16,-3-1-1-16,-6 8-5 16,-8 5-3-16,-14 5-1 15,2-3-1-15,-19 8 0 16,-5 1 0-16,-11 1 0 16,-4 1 0-16,-13 1 0 15,-1 3 0-15,-15 2 1 16,-4 1 0-16,-19 2 1 15,-12 1-1-15,-16 6 2 16,-11 6-1-16,-10-5 1 0,-6 2 1 16,-11-2 0-16,-13 0-1 15,-18-4 1-15,-8-3-2 16,-6-1 0-16,-5-7 0 16,-15-3 0-16,-11-7 0 15,-13-9 1-15,-5-3 0 16,-17-7 3-16,5-7 1 0,-34-13 2 15,-10-9 2-15,2-9 15 16,-15-3 14-16,9 4 18 16,5-6 3-16,-11-10-16 15,13-2-16-15,-16-17-21 16,3-5-4-16,1-8-2 16,-13-4 0-16,11-13 2 15,-6-1 2-15,0-6 0 16,5-9-1-16,-11-10 0 15,9-3-2-15,1-18 0 16,6-5 1-16,19-20 3 16,-5-2 4-16,13-14 4 15,8-11 2-15,-8-18 5 16,12-12 3-16,7-18 10 16,3 2 3-16,7-5 0 15,9-7-1-15,5-14-7 16,3-12 1-16,14-16 0 15,0-5-3-15,14-9 0 0,7-3-3 16,11-20-1-16,6 5 0 16,-3-13-3-16,17-10-1 15,9 8-2-15,11-6-1 16,17-4-5-16,-2 8-1 16,13-15-10-16,7 7-3 15,16 1-4-15,13-8-1 16,20 8 0-16,21-3-1 0,26-2 0 15,10 12 0-15,27-5-2 16,9 6-5-16,31 23-12 16,14-2-7-16,22 17-19 15,10 8-9-15,18 15-10 16,10 10-2-16,16 21 10 16,0 4 9-16,-1 17 15 15,9 18 5-15,-9 30-15 16,0 13-19-16,-3 26-38 15,-11 7-28-15,-4 20-125 16</inkml:trace>
  <inkml:trace contextRef="#ctx0" brushRef="#br0" timeOffset="4849.27">11344 8717 799 0,'-6'-10'263'0,"-5"-13"-279"0,2 3-41 0,-6-6-10 0,-4 2 2 0,-3-4 29 0,-2 0 12 0,1 0 35 0,-5 1 32 0,1-2 29 0,-2 0 2 16,-1 5-27-16,-3 4-22 16,-3 11-42-16,-1 6-18 15,-1 12-25-15,1 2-6 16,-1 11 8-16,7 2 12 15,1 12 23-15,-3 2 10 16,2 6 11-16,-5 7 0 16,5 3 2-16,-4 7 0 0,4 8 1 15,2 0 3-15,0 3 6 16,2-2 1-16,6-3 7 16,4-6 4-16,6 1 6 15,2 2 4-15,9-8 1 16,0 6-3-16,2 0-8 15,5-1-2-15,4 7-4 16,4-2-3-16,2-8-4 16,7-2-2-16,5-10-2 15,7-3-2-15,3-1 0 16,1-3 0-16,5-2 8 16,-5-5 6-16,5-4 4 15,1-3 1-15,7-12-8 16,15-4 4-16,2-12 0 15,11-7 0-15,-5-15 5 16,-1-2-10-16,-12-9 1 16,-3-4 16-16,-5-11 5 0,-5-5 4 15,-2-6 8-15,-11-4-15 16,-2-9-3 0,-6 0-4-16,-14-2-1 0,0 0 3 15,-15 7 10-15,-9 7 4 16,-14 2 2-16,-7 2-3 15,-13 2-13-15,-2-1-8 16,-5 6-13-16,-6 6-6 16,1 15-9-16,-1 2-11 0,0 10-57 15,0 8-60-15</inkml:trace>
  <inkml:trace contextRef="#ctx0" brushRef="#br0" timeOffset="6266.26">11717 7993 395 0,'-27'-20'129'15,"-18"-23"-103"-15,0 6-12 0,-2-8 36 0,-2-8 68 0,6 0 23 0,-6-15 5 0,6 2-19 0,-8-2-40 0,-8 2-17 0,-2 0-35 16,-11 1-13-16,-2-5-14 16,4-2-2-16,-1-6-2 15,1-1 0-15,8-2-1 16,-4 5 0-16,-3 4-2 16,-5 6-1-16,-5 3 0 15,-1 4 0-15,0-3 0 16,4 1 1-16,0-2 5 15,-2 4 4-15,-4 7 10 16,-5 6 1-16,-8 14-2 16,-2 5-6-16,4 11-8 15,-9 2-3-15,-9 7-1 16,-6 4-1-16,-14 4 1 16,11 6-1-16,-4 8 0 15,-3 4 0-15,-5 9-1 16,-6 7-1-16,-5 12 0 0,-5 5 0 15,-6 14 0-15,-3 3 0 16,-2-1-1-16,2 7 0 16,4 0 2-16,8 2 0 15,13 14 0-15,5 0 0 16,11 11 0-16,-2 0 0 0,8 3-1 16,7 3 1-1,5 7-1-15,4 10 1 0,2 2 0 16,-4 5 0-16,8-1 1 15,9 3 1-15,6 14 2 16,7-4 1-16,5 9 0 16,1-4-2-16,9 4-2 15,5 4 1-15,6 5-1 16,7 4 0-16,9 8 1 16,2 10-1-16,3 13 0 15,9 0 1-15,3 6-1 16,6 9 0-16,9-10 0 15,4 7 0-15,15-2 0 16,8-7 0-16,12-5 0 16,12-4 0-16,6-10-1 15,10-4 1-15,8-4 1 16,6-2 5-16,29-7 4 16,4-9 1-16,15-5 2 15,10-9-2-15,13-8-3 0,4-4-2 16,12-17-2-16,10-7-1 15,2-20-2-15,11-7 1 16,18-12 1-16,2-13-1 16,2-11 1-16,10-9 0 15,-1-16-1-15,-3-1-1 0,8-20 1 16,-4-3 1-16,2-16-1 16,-7-15 1-16,-3-9 0 15,-4-14 0-15,-14-11 1 16,0-5 0-16,-7-11 0 15,-14-7 2-15,-10-17-1 16,-5-8 2-16,-18-9 0 16,-6-5 0-16,-12-14-4 15,-3-12-3-15,-19-14-3 16,-3-10-2-16,-10-12-3 16,-20 6 0-16,-9-17-4 15,-9-5-3-15,-14 5-10 16,2-9-4-16,-15 5-5 15,-5 8 4-15,-13 0 8 16,-11 3 6-16,-8 12 12 16,-16-1 7-16,-15 6 37 15,-5 5 17-15,-10 8 14 0,-4 2-6 16,-3-2-28 0,-8 5-5-16,-1 8-6 0,-5 3 3 15,-3 7-1-15,-1 8-6 16,-3-1-1-16,0 10-2 15,-11 5-1-15,-6-1-6 16,-13 5-9-16,-4 3-1 0,1 24-2 16,-1 5 0-16,-4 10 0 15,-14 7-7-15,-4 9-18 16,1 9-12-16,-7 21-42 16,8 9-24-16,-9 22-93 15,0 11-128-15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01T06:21:28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9796 9130 425 0,'-3'-6'164'0,"-8"-5"-96"0,5 4-2 0,0 0 9 0,2 7 3 0,-3 0-11 15,-3-5-39-15,0-2-10 0,1-2-5 0,-2-2 0 16,-2 1 0-16,0-3 4 0,-7-9 12 15,2 2 1-15,-2-4-2 16,3-1-5-16,-3 2-14 16,0 2-3-16,1 3 0 15,-6 4 0-15,4 4-2 16,-4 1 0-16,-3 6-1 16,-1 3-2-16,-4 0 0 15,0 8 0-15,-2 2 1 16,4 3 0-16,-5 5 0 15,0 2 0-15,1 5 3 16,1 4 2-16,2 2 3 16,0 4 0-16,1 2-2 15,5 4-1-15,6 2-5 16,1-6-1-16,9 9-1 16,-2-3 0-16,5 3 0 15,1 5-1-15,6 2 1 16,-3-4 0-16,3-2-1 15,6-1 1-15,-1-2-1 16,9 0 1-16,-8-1 0 0,4 2 0 16,-2 4 0-16,7 0 0 15,3 6 1-15,1 2 0 16,10-1-1-16,0 0 0 16,5-2 0-16,-4-1 1 15,6-13-1-15,-1-3 1 16,7-12 1-16,-1-5 0 0,7 0 0 15,1-3 1-15,1-1 0 16,-1-6 0-16,0-7-1 16,4-1 0-16,2-7 0 15,4-8-1-15,6-5 1 16,1-10-1-16,4-9 2 16,2-3-1-16,-4-15 0 15,-5-1 1-15,-5-5 2 16,-8 2 6-16,-8 5 38 15,-11-5 16-15,-12 3 21 16,-5-5 1-16,-9-6-29 16,-5-2-10-16,-10-6-10 15,-8-4 1-15,-10-1 5 16,-10 3 0-16,-6 5-8 16,-7 4-6-16,-13 9-14 15,-7 6-4-15,-21 8-7 16,-4 7-2-16,-5 14-3 0,2 7-1 15,2 19-13-15,1 5-13 16,1 13-66-16,4 9-89 16</inkml:trace>
  <inkml:trace contextRef="#ctx0" brushRef="#br0" timeOffset="1199.63">14208 3580 903 0,'-4'-2'314'0,"-2"-7"-283"0,1 8-31 15,-3-5-24-15,-4 4-10 0,-9 4-1 0,-6 5 3 0,-6 4 20 0,-2 0 14 0,-6 0 17 0,-1-2 5 16,-4 5 1-16,-2 2-2 16,1 6-10-16,0 2-3 0,-2 2 0 15,1 3 1 1,2 5 1-16,0 5-1 0,3 7-3 16,1 0-2-16,3 10-1 15,3 0-2-15,0-7 0 16,8 6 0-16,2-5 0 15,3 4 0-15,5 7-1 16,7 0-1-16,2 1 0 16,9 1-1-16,0-3 0 15,9-1 0-15,5-10-1 16,6 0 0-16,11-4 1 16,-1-6-1-16,17-3 1 15,5-5-1-15,13-6 1 16,5-4 0-16,-1-5 0 15,1-6 0-15,-1-4 1 16,-3-7 0-16,6-8 3 16,0-1 3-16,5-7 7 0,0 1 3 15,-4-11 0-15,-1-2 0 16,-15-9 18-16,1 1 5 16,-6-9 7-16,-2-3 6 15,-4-13-12-15,-7-4 1 16,-3 1-1-16,-7 0-2 15,-8 4-8-15,-2-3-5 16,-10 1-6-16,-2 1-1 0,-12-4 9 16,-7 1 5-16,-13-5 5 15,-4 2 1-15,-10 0-9 16,-2 5-7-16,-14 14-12 16,-8 3-8-16,-22 19-16 15,-14 12-12-15,-39 25-44 16,-14 23-56-16</inkml:trace>
  <inkml:trace contextRef="#ctx0" brushRef="#br0" timeOffset="7509.66">14398 1014 722 0,'-7'1'298'0,"-6"2"-83"0,3 10-250 0,-6 11-2 0,-5 7 25 0,-2 4 10 0,-6 13 2 0,5 2 1 0,-4 8 9 0,-1 5 5 0,2 0 17 16,-2 7 4-16,1-7 1 15,0 2-3-15,9-6-13 16,1 1-6-16,16 2-7 16,2-5-3-16,10 0-4 15,9-7 0-15,20-16 0 16,11-5 2-16,18-22 1 15,5-8 2-15,1-25-1 16,-1-11 1-16,2-15 2 16,1-10-1-16,5-10 0 15,-7-1 7-15,-4-9 16 16,-12-6 7-16,-17-4 5 16,-5 0-6-16,-25-2-16 15,-4 8-6-15,-18 14-6 16,-8 6 1-16,-25 17 0 0,-15 6-1 15,-22 18-14-15,-18 9-18 16,-11 24-40-16,-5 10-20 16,-17 21-79-16,-7 7-76 15</inkml:trace>
  <inkml:trace contextRef="#ctx0" brushRef="#br0" timeOffset="8149.12">12478 1716 1313 0,'-4'-5'439'0,"-2"-2"-435"0,0 0-13 0,6 3-15 0,0 7-14 0,-1-3 1 0,-1 0-1 0,-5 14 15 15,-29 55 17-15,13-30 6 16,3 11-1-16,-8 19 2 16,4 10 1-16,-3 11 0 15,2 5 0-15,1-5-2 16,5-3 0-16,15-3 0 15,5-3-1-15,19-6 0 16,9-9 1-16,16-18 0 16,2-11 0-16,8-17 0 15,-2-11 3-15,-1-21 1 16,4-11 2-16,-3-36 1 16,8-8 0-16,3-25-1 15,-2-8 1-15,-4 10 4 16,-8-1 0-16,-18 9 0 15,-11 1 0-15,-16 5-8 16,-13 7-10-16,-17 16-50 16,-9 5-43-16,-20 22-84 0,-4 15-29 15,-15 12-13-15,-2 18 11 16</inkml:trace>
  <inkml:trace contextRef="#ctx0" brushRef="#br0" timeOffset="8688.59">11423 2696 1172 0,'-7'-19'414'0,"4"-10"-344"0,-1 2-115 16,8 5-9-16,5 8-55 0,-6 1-18 0,0 7 2 0,-8 5 8 0,-5 1 81 0,-8 1 55 0,-10 5 60 16,-5 0 9-16,-1 5-3 15,-12-1-18-15,-3 10-39 16,3 6-13-16,-5 15-13 15,10 9-2-15,2 10-3 16,1 2 0-16,8 12 1 0,3 0-1 16,11 8 1-16,7-1-1 15,12 0 1-15,6-8-1 16,14-7 1-16,7-10-1 16,16-15 3-16,10-3 0 15,13-13 2-15,10-12 2 16,1-16 0-16,2-16 2 0,-6-23-3 15,-3-6 1-15,-5-22 0 16,-8-12 0-16,-12-8 9 16,-11-2 6-16,-12 1 11 15,-14-1 0-15,-12 6-6 16,-9-2-6-16,-26 13-26 16,-10 9-23-16,-24 24-105 15,-13 19-160-15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as previous; change spacing to fill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08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Swap:</a:t>
            </a:r>
            <a:r>
              <a:rPr lang="en-US" baseline="0" dirty="0"/>
              <a:t> market </a:t>
            </a:r>
            <a:r>
              <a:rPr lang="en-US" baseline="0" dirty="0" err="1"/>
              <a:t>seg</a:t>
            </a:r>
            <a:r>
              <a:rPr lang="en-US" baseline="0" dirty="0"/>
              <a:t> and organize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rid of the legacy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rid of the legacy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normal text, size with LATEX</a:t>
            </a:r>
            <a:r>
              <a:rPr lang="en-US" baseline="0" dirty="0"/>
              <a:t> fonts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numbers to LATEX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as previous; change spacing to fill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24.png"/><Relationship Id="rId4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1.xml"/><Relationship Id="rId7" Type="http://schemas.openxmlformats.org/officeDocument/2006/relationships/image" Target="../media/image2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0.xml"/><Relationship Id="rId4" Type="http://schemas.openxmlformats.org/officeDocument/2006/relationships/tags" Target="../tags/tag12.xml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34.png"/><Relationship Id="rId3" Type="http://schemas.openxmlformats.org/officeDocument/2006/relationships/tags" Target="../tags/tag15.xml"/><Relationship Id="rId21" Type="http://schemas.openxmlformats.org/officeDocument/2006/relationships/image" Target="../media/image37.png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33.png"/><Relationship Id="rId25" Type="http://schemas.openxmlformats.org/officeDocument/2006/relationships/image" Target="../media/image38.png"/><Relationship Id="rId2" Type="http://schemas.openxmlformats.org/officeDocument/2006/relationships/tags" Target="../tags/tag14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customXml" Target="../ink/ink12.xml"/><Relationship Id="rId5" Type="http://schemas.openxmlformats.org/officeDocument/2006/relationships/tags" Target="../tags/tag17.xml"/><Relationship Id="rId15" Type="http://schemas.openxmlformats.org/officeDocument/2006/relationships/image" Target="../media/image31.png"/><Relationship Id="rId23" Type="http://schemas.openxmlformats.org/officeDocument/2006/relationships/image" Target="../media/image360.png"/><Relationship Id="rId10" Type="http://schemas.openxmlformats.org/officeDocument/2006/relationships/tags" Target="../tags/tag22.xml"/><Relationship Id="rId19" Type="http://schemas.openxmlformats.org/officeDocument/2006/relationships/image" Target="../media/image35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30.png"/><Relationship Id="rId22" Type="http://schemas.openxmlformats.org/officeDocument/2006/relationships/customXml" Target="../ink/ink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notesSlide" Target="../notesSlides/notesSlide8.xml"/><Relationship Id="rId18" Type="http://schemas.openxmlformats.org/officeDocument/2006/relationships/image" Target="../media/image41.png"/><Relationship Id="rId3" Type="http://schemas.openxmlformats.org/officeDocument/2006/relationships/tags" Target="../tags/tag26.xml"/><Relationship Id="rId21" Type="http://schemas.openxmlformats.org/officeDocument/2006/relationships/image" Target="../media/image44.png"/><Relationship Id="rId7" Type="http://schemas.openxmlformats.org/officeDocument/2006/relationships/tags" Target="../tags/tag30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40.png"/><Relationship Id="rId25" Type="http://schemas.openxmlformats.org/officeDocument/2006/relationships/image" Target="../media/image47.png"/><Relationship Id="rId2" Type="http://schemas.openxmlformats.org/officeDocument/2006/relationships/tags" Target="../tags/tag25.xml"/><Relationship Id="rId16" Type="http://schemas.openxmlformats.org/officeDocument/2006/relationships/image" Target="../media/image33.png"/><Relationship Id="rId20" Type="http://schemas.openxmlformats.org/officeDocument/2006/relationships/image" Target="../media/image43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customXml" Target="../ink/ink14.xml"/><Relationship Id="rId5" Type="http://schemas.openxmlformats.org/officeDocument/2006/relationships/tags" Target="../tags/tag28.xml"/><Relationship Id="rId15" Type="http://schemas.openxmlformats.org/officeDocument/2006/relationships/image" Target="../media/image32.png"/><Relationship Id="rId23" Type="http://schemas.openxmlformats.org/officeDocument/2006/relationships/image" Target="../media/image46.png"/><Relationship Id="rId10" Type="http://schemas.openxmlformats.org/officeDocument/2006/relationships/tags" Target="../tags/tag33.xml"/><Relationship Id="rId19" Type="http://schemas.openxmlformats.org/officeDocument/2006/relationships/image" Target="../media/image42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31.png"/><Relationship Id="rId22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notesSlide" Target="../notesSlides/notesSlide9.xml"/><Relationship Id="rId18" Type="http://schemas.openxmlformats.org/officeDocument/2006/relationships/image" Target="../media/image48.png"/><Relationship Id="rId3" Type="http://schemas.openxmlformats.org/officeDocument/2006/relationships/tags" Target="../tags/tag37.xml"/><Relationship Id="rId21" Type="http://schemas.openxmlformats.org/officeDocument/2006/relationships/image" Target="../media/image36.png"/><Relationship Id="rId7" Type="http://schemas.openxmlformats.org/officeDocument/2006/relationships/tags" Target="../tags/tag41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33.png"/><Relationship Id="rId2" Type="http://schemas.openxmlformats.org/officeDocument/2006/relationships/tags" Target="../tags/tag36.xml"/><Relationship Id="rId16" Type="http://schemas.openxmlformats.org/officeDocument/2006/relationships/image" Target="../media/image32.png"/><Relationship Id="rId20" Type="http://schemas.openxmlformats.org/officeDocument/2006/relationships/image" Target="../media/image49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image" Target="../media/image51.png"/><Relationship Id="rId5" Type="http://schemas.openxmlformats.org/officeDocument/2006/relationships/tags" Target="../tags/tag39.xml"/><Relationship Id="rId15" Type="http://schemas.openxmlformats.org/officeDocument/2006/relationships/image" Target="../media/image31.png"/><Relationship Id="rId23" Type="http://schemas.openxmlformats.org/officeDocument/2006/relationships/customXml" Target="../ink/ink15.xml"/><Relationship Id="rId10" Type="http://schemas.openxmlformats.org/officeDocument/2006/relationships/tags" Target="../tags/tag44.xml"/><Relationship Id="rId19" Type="http://schemas.openxmlformats.org/officeDocument/2006/relationships/image" Target="../media/image35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30.png"/><Relationship Id="rId22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notesSlide" Target="../notesSlides/notesSlide11.xml"/><Relationship Id="rId18" Type="http://schemas.openxmlformats.org/officeDocument/2006/relationships/image" Target="../media/image48.png"/><Relationship Id="rId3" Type="http://schemas.openxmlformats.org/officeDocument/2006/relationships/tags" Target="../tags/tag48.xml"/><Relationship Id="rId21" Type="http://schemas.openxmlformats.org/officeDocument/2006/relationships/image" Target="../media/image36.png"/><Relationship Id="rId7" Type="http://schemas.openxmlformats.org/officeDocument/2006/relationships/tags" Target="../tags/tag52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33.png"/><Relationship Id="rId2" Type="http://schemas.openxmlformats.org/officeDocument/2006/relationships/tags" Target="../tags/tag47.xml"/><Relationship Id="rId16" Type="http://schemas.openxmlformats.org/officeDocument/2006/relationships/image" Target="../media/image32.png"/><Relationship Id="rId20" Type="http://schemas.openxmlformats.org/officeDocument/2006/relationships/image" Target="../media/image49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image" Target="../media/image31.png"/><Relationship Id="rId10" Type="http://schemas.openxmlformats.org/officeDocument/2006/relationships/tags" Target="../tags/tag55.xml"/><Relationship Id="rId19" Type="http://schemas.openxmlformats.org/officeDocument/2006/relationships/image" Target="../media/image35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30.png"/><Relationship Id="rId22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59.xml"/><Relationship Id="rId7" Type="http://schemas.openxmlformats.org/officeDocument/2006/relationships/image" Target="../media/image43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2.xml"/><Relationship Id="rId11" Type="http://schemas.openxmlformats.org/officeDocument/2006/relationships/image" Target="../media/image53.png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6.xml"/><Relationship Id="rId4" Type="http://schemas.openxmlformats.org/officeDocument/2006/relationships/tags" Target="../tags/tag60.xml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66.xml"/><Relationship Id="rId7" Type="http://schemas.openxmlformats.org/officeDocument/2006/relationships/image" Target="../media/image56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chart" Target="../charts/chart2.xml"/><Relationship Id="rId11" Type="http://schemas.openxmlformats.org/officeDocument/2006/relationships/image" Target="../media/image57.png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7.xml"/><Relationship Id="rId4" Type="http://schemas.openxmlformats.org/officeDocument/2006/relationships/tags" Target="../tags/tag67.xml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tags" Target="../tags/tag8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FCAB-0EE3-8DAA-6049-754E19121D90}"/>
              </a:ext>
            </a:extLst>
          </p:cNvPr>
          <p:cNvSpPr txBox="1">
            <a:spLocks/>
          </p:cNvSpPr>
          <p:nvPr/>
        </p:nvSpPr>
        <p:spPr>
          <a:xfrm>
            <a:off x="1485900" y="829759"/>
            <a:ext cx="6019800" cy="84399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Machine Learning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EA38-F20F-B8AA-DBC6-197EE9F30412}"/>
              </a:ext>
            </a:extLst>
          </p:cNvPr>
          <p:cNvSpPr txBox="1">
            <a:spLocks/>
          </p:cNvSpPr>
          <p:nvPr/>
        </p:nvSpPr>
        <p:spPr>
          <a:xfrm>
            <a:off x="2401380" y="2070992"/>
            <a:ext cx="4188840" cy="7072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Dr. Muhammad Adeel Nisar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5A361-FC17-79F3-BA9F-5E73A39F00BD}"/>
              </a:ext>
            </a:extLst>
          </p:cNvPr>
          <p:cNvSpPr txBox="1"/>
          <p:nvPr/>
        </p:nvSpPr>
        <p:spPr>
          <a:xfrm>
            <a:off x="1905000" y="2571750"/>
            <a:ext cx="5029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Assistant Professor – Department of IT,</a:t>
            </a:r>
          </a:p>
          <a:p>
            <a:pPr algn="ctr"/>
            <a:r>
              <a:rPr lang="en-US" dirty="0"/>
              <a:t>Faculty of Computing and Information Technology,</a:t>
            </a:r>
          </a:p>
          <a:p>
            <a:pPr algn="ctr"/>
            <a:r>
              <a:rPr lang="en-US" dirty="0"/>
              <a:t>University of the Punjab, Lahore</a:t>
            </a: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767793-3ADD-0FDB-05D5-757361700AA6}"/>
                  </a:ext>
                </a:extLst>
              </p14:cNvPr>
              <p14:cNvContentPartPr/>
              <p14:nvPr/>
            </p14:nvContentPartPr>
            <p14:xfrm>
              <a:off x="5549276" y="284331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767793-3ADD-0FDB-05D5-757361700A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0276" y="283431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ubtitle 2">
            <a:extLst>
              <a:ext uri="{FF2B5EF4-FFF2-40B4-BE49-F238E27FC236}">
                <a16:creationId xmlns:a16="http://schemas.microsoft.com/office/drawing/2014/main" id="{2920A95F-F357-C251-82A7-E8E21442F381}"/>
              </a:ext>
            </a:extLst>
          </p:cNvPr>
          <p:cNvSpPr txBox="1">
            <a:spLocks/>
          </p:cNvSpPr>
          <p:nvPr/>
        </p:nvSpPr>
        <p:spPr>
          <a:xfrm>
            <a:off x="2362200" y="3867150"/>
            <a:ext cx="4724400" cy="707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Slides Courtesy: Dr. Andrew Ng</a:t>
            </a:r>
          </a:p>
        </p:txBody>
      </p:sp>
    </p:spTree>
    <p:extLst>
      <p:ext uri="{BB962C8B-B14F-4D97-AF65-F5344CB8AC3E}">
        <p14:creationId xmlns:p14="http://schemas.microsoft.com/office/powerpoint/2010/main" val="406137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4" cy="42667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279600" y="1638000"/>
              <a:ext cx="1801440" cy="1531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9160" y="1627200"/>
                <a:ext cx="1822680" cy="15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00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3" cy="42667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2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9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C39CA5-454A-5FDB-4F34-DE17E3834B89}"/>
                  </a:ext>
                </a:extLst>
              </p14:cNvPr>
              <p14:cNvContentPartPr/>
              <p14:nvPr/>
            </p14:nvContentPartPr>
            <p14:xfrm>
              <a:off x="2002680" y="144720"/>
              <a:ext cx="5241240" cy="488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C39CA5-454A-5FDB-4F34-DE17E3834B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3320" y="135360"/>
                <a:ext cx="5259960" cy="490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042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4924240" y="1439544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301282" y="3374006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65A036-9629-5822-5D24-6858EFB61E31}"/>
                  </a:ext>
                </a:extLst>
              </p14:cNvPr>
              <p14:cNvContentPartPr/>
              <p14:nvPr/>
            </p14:nvContentPartPr>
            <p14:xfrm>
              <a:off x="3225600" y="319680"/>
              <a:ext cx="2168280" cy="3416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65A036-9629-5822-5D24-6858EFB61E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6240" y="310320"/>
                <a:ext cx="2187000" cy="343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39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ross 4"/>
          <p:cNvSpPr/>
          <p:nvPr/>
        </p:nvSpPr>
        <p:spPr>
          <a:xfrm rot="2734294" flipH="1" flipV="1">
            <a:off x="4924240" y="1439544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301282" y="3374006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04750" y="97155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Input: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    (number of clusters)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Training set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sz="2800" dirty="0"/>
              <a:t>                    (drop             convention)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K-means algorithm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07573"/>
            <a:ext cx="2665476" cy="3497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8" y="3218491"/>
            <a:ext cx="1191006" cy="2880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3267919"/>
            <a:ext cx="836676" cy="2537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71" y="1569275"/>
            <a:ext cx="258318" cy="2080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A6D750-38AD-BB28-6639-5F5B39D040A4}"/>
                  </a:ext>
                </a:extLst>
              </p14:cNvPr>
              <p14:cNvContentPartPr/>
              <p14:nvPr/>
            </p14:nvContentPartPr>
            <p14:xfrm>
              <a:off x="2912400" y="3009240"/>
              <a:ext cx="1257840" cy="89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A6D750-38AD-BB28-6639-5F5B39D040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03040" y="2999880"/>
                <a:ext cx="1276560" cy="9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Randomly initialize      cluster centroids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K-means algorithm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9902" y="1366268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for   = 1 to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	:= </a:t>
            </a:r>
            <a:r>
              <a:rPr lang="en-US" sz="2400" dirty="0"/>
              <a:t>index (from 1 to     ) of cluster centroid </a:t>
            </a:r>
          </a:p>
          <a:p>
            <a:r>
              <a:rPr lang="en-US" sz="2400" dirty="0"/>
              <a:t>		    closest to </a:t>
            </a:r>
            <a:endParaRPr lang="en-US" sz="36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	:= </a:t>
            </a:r>
            <a:r>
              <a:rPr lang="en-US" sz="2400" dirty="0"/>
              <a:t>average (mean) of points assigned to cluster</a:t>
            </a:r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</a:p>
          <a:p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46" y="2154208"/>
            <a:ext cx="374904" cy="276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98" y="2516826"/>
            <a:ext cx="420624" cy="276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70" y="3367393"/>
            <a:ext cx="297180" cy="201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1" y="1930251"/>
            <a:ext cx="230505" cy="125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93" y="2965152"/>
            <a:ext cx="236791" cy="1906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14559"/>
            <a:ext cx="236791" cy="1906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68" y="2240124"/>
            <a:ext cx="236791" cy="190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38" y="3335494"/>
            <a:ext cx="127825" cy="1969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957729"/>
            <a:ext cx="127825" cy="1969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4" y="1875442"/>
            <a:ext cx="75438" cy="1885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5432DD-CD06-1A7B-81AE-920C355C9C3F}"/>
                  </a:ext>
                </a:extLst>
              </p14:cNvPr>
              <p14:cNvContentPartPr/>
              <p14:nvPr/>
            </p14:nvContentPartPr>
            <p14:xfrm>
              <a:off x="4524480" y="38595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5432DD-CD06-1A7B-81AE-920C355C9C3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15120" y="38502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65AAED-C749-06C6-9B7F-33900B92E38B}"/>
                  </a:ext>
                </a:extLst>
              </p14:cNvPr>
              <p14:cNvContentPartPr/>
              <p14:nvPr/>
            </p14:nvContentPartPr>
            <p14:xfrm>
              <a:off x="397080" y="87120"/>
              <a:ext cx="8783280" cy="4901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65AAED-C749-06C6-9B7F-33900B92E38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7720" y="77760"/>
                <a:ext cx="8802000" cy="49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7032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K-means for non-separated clusters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915584" y="140048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9290" y="398305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44863" y="21983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423146" y="23999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90668" y="20296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72315" y="22658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46647" y="21733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676400" y="22212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295400" y="24340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879296" y="23090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737884" y="204171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92165" y="240519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395665" y="22854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19919900">
            <a:off x="2324806" y="37946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19919900">
            <a:off x="2446458" y="36422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9919900">
            <a:off x="2271332" y="34447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19919900">
            <a:off x="2598857" y="342735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9919900">
            <a:off x="2110093" y="36998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4971266" y="1452835"/>
            <a:ext cx="11407" cy="271898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779209" y="3984759"/>
            <a:ext cx="345651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657610" y="969781"/>
            <a:ext cx="372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T-shirt sizing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21720" y="4048521"/>
            <a:ext cx="1464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Height</a:t>
            </a:r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3787797" y="2550484"/>
            <a:ext cx="1770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Weight</a:t>
            </a:r>
          </a:p>
        </p:txBody>
      </p:sp>
      <p:sp>
        <p:nvSpPr>
          <p:cNvPr id="125" name="Oval 124"/>
          <p:cNvSpPr/>
          <p:nvPr/>
        </p:nvSpPr>
        <p:spPr>
          <a:xfrm rot="19919900">
            <a:off x="5742801" y="335377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 rot="19919900">
            <a:off x="6966415" y="262487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 rot="19919900">
            <a:off x="5969969" y="270526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 rot="19919900">
            <a:off x="6937610" y="29924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 rot="19919900">
            <a:off x="5875438" y="298521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 rot="19919900">
            <a:off x="6723113" y="281459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 rot="19919900">
            <a:off x="7129861" y="234885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 rot="19919900">
            <a:off x="6768497" y="21810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 rot="19919900">
            <a:off x="7319904" y="192336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 rot="19919900">
            <a:off x="6372597" y="244603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 rot="17880585">
            <a:off x="6063310" y="33719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 rot="17880585">
            <a:off x="6225281" y="29148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 rot="17880585">
            <a:off x="6156621" y="310431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 rot="19919900">
            <a:off x="5354757" y="37292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 rot="19919900">
            <a:off x="5801410" y="37371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 rot="19919900">
            <a:off x="5601696" y="30957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 rot="19919900">
            <a:off x="6294325" y="319473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 rot="19919900">
            <a:off x="5205795" y="33607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58194" y="24456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650286" y="265582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583219" y="199865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632044" y="240757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105273" y="205250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 rot="19919900">
            <a:off x="6564364" y="299386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 rot="19919900">
            <a:off x="7273571" y="153221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 rot="19919900">
            <a:off x="7089710" y="207192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 rot="19919900">
            <a:off x="7482819" y="228986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 rot="19919900">
            <a:off x="7958320" y="162262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 rot="19919900">
            <a:off x="7929515" y="19902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 rot="19919900">
            <a:off x="7715018" y="181234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642191" y="165357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 rot="19919900">
            <a:off x="7556268" y="199161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9919900">
            <a:off x="2401006" y="32612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DA0C5D-FD9D-6A7A-FCC0-FD7DD57419EE}"/>
                  </a:ext>
                </a:extLst>
              </p14:cNvPr>
              <p14:cNvContentPartPr/>
              <p14:nvPr/>
            </p14:nvContentPartPr>
            <p14:xfrm>
              <a:off x="978480" y="1270800"/>
              <a:ext cx="7317720" cy="2872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DA0C5D-FD9D-6A7A-FCC0-FD7DD57419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9120" y="1261440"/>
                <a:ext cx="7336440" cy="289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73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2669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 objective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7405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Unsupervised learning introduction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K-means optimization objective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786646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173038"/>
            <a:r>
              <a:rPr lang="en-US" sz="2200" dirty="0"/>
              <a:t>= index of cluster (1,2,…,   ) to which example          is currently assigned</a:t>
            </a:r>
          </a:p>
          <a:p>
            <a:pPr marL="630238" lvl="1" indent="-173038"/>
            <a:r>
              <a:rPr lang="en-US" sz="2200" dirty="0"/>
              <a:t>= cluster centroid     (              )</a:t>
            </a:r>
          </a:p>
          <a:p>
            <a:pPr marL="630238" lvl="1" indent="-173038"/>
            <a:r>
              <a:rPr lang="en-US" sz="2200" dirty="0"/>
              <a:t>= cluster centroid of cluster to which example          has been assigned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521863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Optimization objective:</a:t>
            </a:r>
          </a:p>
          <a:p>
            <a:endParaRPr lang="en-US" sz="2200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7" y="832286"/>
            <a:ext cx="374904" cy="2766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64" y="832286"/>
            <a:ext cx="420624" cy="2766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02" y="1806412"/>
            <a:ext cx="420624" cy="2766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1581150"/>
            <a:ext cx="297180" cy="2011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5" y="1915155"/>
            <a:ext cx="505206" cy="2080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52750"/>
            <a:ext cx="6777990" cy="8321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66972"/>
            <a:ext cx="4974336" cy="5577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29150"/>
            <a:ext cx="1033844" cy="1508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48" y="1578920"/>
            <a:ext cx="882015" cy="23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34" y="923175"/>
            <a:ext cx="215265" cy="173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589553"/>
            <a:ext cx="116205" cy="1790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0424AD-047C-73C0-9DFA-40953D015D33}"/>
                  </a:ext>
                </a:extLst>
              </p14:cNvPr>
              <p14:cNvContentPartPr/>
              <p14:nvPr/>
            </p14:nvContentPartPr>
            <p14:xfrm>
              <a:off x="260280" y="1170000"/>
              <a:ext cx="8027640" cy="3279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0424AD-047C-73C0-9DFA-40953D015D3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0920" y="1160640"/>
                <a:ext cx="8046360" cy="32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Randomly initialize      cluster centroids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K-means algorithm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9902" y="1802221"/>
            <a:ext cx="8305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for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	:= </a:t>
            </a:r>
            <a:r>
              <a:rPr lang="en-US" sz="2600" dirty="0"/>
              <a:t>index (from 1 to     ) of cluster centroid </a:t>
            </a:r>
          </a:p>
          <a:p>
            <a:r>
              <a:rPr lang="en-US" sz="2600" dirty="0"/>
              <a:t>		    closest to 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	:= </a:t>
            </a:r>
            <a:r>
              <a:rPr lang="en-US" sz="2600" dirty="0"/>
              <a:t>average (mean) of points assigned to cluster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676077"/>
            <a:ext cx="374904" cy="276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32" y="3059183"/>
            <a:ext cx="420624" cy="2766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79" y="3980839"/>
            <a:ext cx="297180" cy="201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48" y="2408544"/>
            <a:ext cx="251460" cy="137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22" y="3538982"/>
            <a:ext cx="236791" cy="190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02684"/>
            <a:ext cx="236791" cy="1906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95" y="2766682"/>
            <a:ext cx="236791" cy="190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89" y="3910283"/>
            <a:ext cx="139446" cy="2148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11" y="3543672"/>
            <a:ext cx="127825" cy="196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46" y="2337687"/>
            <a:ext cx="82296" cy="2057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378B2E-CF5F-247F-6830-27D7BFB25D19}"/>
                  </a:ext>
                </a:extLst>
              </p14:cNvPr>
              <p14:cNvContentPartPr/>
              <p14:nvPr/>
            </p14:nvContentPartPr>
            <p14:xfrm>
              <a:off x="1875600" y="3004200"/>
              <a:ext cx="1976760" cy="1264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378B2E-CF5F-247F-6830-27D7BFB25D1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66240" y="2994840"/>
                <a:ext cx="1995480" cy="128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6046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2669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initialization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44209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Randomly initialize      cluster centroids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K-means algorithm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9902" y="1802221"/>
            <a:ext cx="8305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for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	:= </a:t>
            </a:r>
            <a:r>
              <a:rPr lang="en-US" sz="2600" dirty="0"/>
              <a:t>index (from 1 to     ) of cluster centroid </a:t>
            </a:r>
          </a:p>
          <a:p>
            <a:r>
              <a:rPr lang="en-US" sz="2600" dirty="0"/>
              <a:t>		    closest to 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	:= </a:t>
            </a:r>
            <a:r>
              <a:rPr lang="en-US" sz="2600" dirty="0"/>
              <a:t>average (mean) of points assigned to cluster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676077"/>
            <a:ext cx="374904" cy="276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32" y="3059183"/>
            <a:ext cx="420624" cy="2766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79" y="3980839"/>
            <a:ext cx="297180" cy="201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48" y="2408544"/>
            <a:ext cx="251460" cy="137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22" y="3538982"/>
            <a:ext cx="236791" cy="190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02684"/>
            <a:ext cx="236791" cy="1906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95" y="2766682"/>
            <a:ext cx="236791" cy="190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89" y="3910283"/>
            <a:ext cx="139446" cy="2148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11" y="3543672"/>
            <a:ext cx="127825" cy="196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46" y="2337687"/>
            <a:ext cx="82296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47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Random initialization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620400" y="514351"/>
            <a:ext cx="0" cy="1843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51666" y="2158593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1000" y="987207"/>
            <a:ext cx="449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Should have  </a:t>
            </a:r>
          </a:p>
          <a:p>
            <a:endParaRPr lang="en-US" sz="2800" dirty="0"/>
          </a:p>
          <a:p>
            <a:r>
              <a:rPr lang="en-US" sz="2800" dirty="0"/>
              <a:t>Randomly pick     training </a:t>
            </a:r>
          </a:p>
          <a:p>
            <a:r>
              <a:rPr lang="en-US" sz="2800" dirty="0"/>
              <a:t>examples.</a:t>
            </a:r>
          </a:p>
          <a:p>
            <a:endParaRPr lang="en-US" sz="2800" dirty="0"/>
          </a:p>
          <a:p>
            <a:r>
              <a:rPr lang="en-US" sz="2800" dirty="0"/>
              <a:t>Set                     equal to these </a:t>
            </a:r>
          </a:p>
          <a:p>
            <a:r>
              <a:rPr lang="en-US" sz="2800" dirty="0"/>
              <a:t>    examples.</a:t>
            </a: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29797"/>
            <a:ext cx="1447800" cy="211287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6080762" y="18402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69796" y="15794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614162" y="13204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59881" y="17014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28592" y="13830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543800" y="10026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016766" y="9715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53400" y="6667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667830" y="729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33144" y="12158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820230" y="12615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620400" y="2785892"/>
            <a:ext cx="0" cy="1843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451666" y="4430134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80762" y="41117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69796" y="38510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614162" y="35919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59881" y="39729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8592" y="3654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543800" y="32741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016766" y="32430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153400" y="29382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67830" y="30009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233144" y="348737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820230" y="35330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40" y="1118232"/>
            <a:ext cx="1010412" cy="2377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2" y="2000747"/>
            <a:ext cx="279844" cy="22536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8" y="3700291"/>
            <a:ext cx="279844" cy="2253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EFEEFA-0D7A-50E2-714E-BB53DD03E0D9}"/>
                  </a:ext>
                </a:extLst>
              </p14:cNvPr>
              <p14:cNvContentPartPr/>
              <p14:nvPr/>
            </p14:nvContentPartPr>
            <p14:xfrm>
              <a:off x="637920" y="287280"/>
              <a:ext cx="8199000" cy="410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EFEEFA-0D7A-50E2-714E-BB53DD03E0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8560" y="277920"/>
                <a:ext cx="8217720" cy="41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755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Local optima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00" y="1047750"/>
            <a:ext cx="2895600" cy="2180746"/>
            <a:chOff x="762000" y="1047750"/>
            <a:chExt cx="2895600" cy="218074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930734" y="1047750"/>
              <a:ext cx="0" cy="218074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62000" y="3043830"/>
              <a:ext cx="2895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143000" y="27546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432034" y="2493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22348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22119" y="26158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90830" y="22974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981200" y="16122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54166" y="1581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654598" y="11274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05230" y="13389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45502" y="16115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57630" y="1871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097797" y="25565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32035" y="23600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945397" y="28003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686316" y="2724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438400" y="25565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28848" y="278269"/>
            <a:ext cx="2514600" cy="1889527"/>
            <a:chOff x="4328848" y="278269"/>
            <a:chExt cx="2514600" cy="1889527"/>
          </a:xfrm>
        </p:grpSpPr>
        <p:sp>
          <p:nvSpPr>
            <p:cNvPr id="124" name="Cross 123"/>
            <p:cNvSpPr/>
            <p:nvPr/>
          </p:nvSpPr>
          <p:spPr>
            <a:xfrm rot="2734294">
              <a:off x="5678090" y="629064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Cross 126"/>
            <p:cNvSpPr/>
            <p:nvPr/>
          </p:nvSpPr>
          <p:spPr>
            <a:xfrm rot="2734294">
              <a:off x="6024756" y="154799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Cross 131"/>
            <p:cNvSpPr/>
            <p:nvPr/>
          </p:nvSpPr>
          <p:spPr>
            <a:xfrm rot="2734294">
              <a:off x="4835702" y="145852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4475380" y="278269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328848" y="2007790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659716" y="175721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910720" y="1531293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122932" y="130681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162636" y="163693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4701253" y="1361066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387627" y="76737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798361" y="740438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972420" y="347359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495337" y="530598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47166" y="75965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627685" y="991717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357303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039668" y="1415323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224956" y="1796825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5999965" y="173080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784669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10000" y="2952750"/>
            <a:ext cx="2514600" cy="1889527"/>
            <a:chOff x="3810000" y="2952750"/>
            <a:chExt cx="2514600" cy="1889527"/>
          </a:xfrm>
        </p:grpSpPr>
        <p:sp>
          <p:nvSpPr>
            <p:cNvPr id="150" name="Cross 149"/>
            <p:cNvSpPr/>
            <p:nvPr/>
          </p:nvSpPr>
          <p:spPr>
            <a:xfrm rot="2734294">
              <a:off x="5498348" y="4143895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Cross 150"/>
            <p:cNvSpPr/>
            <p:nvPr/>
          </p:nvSpPr>
          <p:spPr>
            <a:xfrm rot="2734294">
              <a:off x="5516540" y="436072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Cross 151"/>
            <p:cNvSpPr/>
            <p:nvPr/>
          </p:nvSpPr>
          <p:spPr>
            <a:xfrm rot="2734294">
              <a:off x="4826484" y="371466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3956532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3810000" y="4682271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4140868" y="4431692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4391872" y="4205774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4604084" y="398129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643788" y="431141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182405" y="4035547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868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279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453572" y="302184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4976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528318" y="343413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108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838455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520820" y="408980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5706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5481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265821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77000" y="2948961"/>
            <a:ext cx="2514600" cy="1893316"/>
            <a:chOff x="6477000" y="2948961"/>
            <a:chExt cx="2514600" cy="1893316"/>
          </a:xfrm>
        </p:grpSpPr>
        <p:sp>
          <p:nvSpPr>
            <p:cNvPr id="171" name="Cross 170"/>
            <p:cNvSpPr/>
            <p:nvPr/>
          </p:nvSpPr>
          <p:spPr>
            <a:xfrm rot="2734294">
              <a:off x="8045555" y="294896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Cross 171"/>
            <p:cNvSpPr/>
            <p:nvPr/>
          </p:nvSpPr>
          <p:spPr>
            <a:xfrm rot="2734294">
              <a:off x="7544075" y="4150518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Cross 172"/>
            <p:cNvSpPr/>
            <p:nvPr/>
          </p:nvSpPr>
          <p:spPr>
            <a:xfrm rot="2734294">
              <a:off x="7815125" y="338660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/>
            <p:cNvCxnSpPr/>
            <p:nvPr/>
          </p:nvCxnSpPr>
          <p:spPr>
            <a:xfrm flipV="1">
              <a:off x="6623532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477000" y="4682271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6807868" y="443169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058872" y="4205774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7271084" y="398129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7310788" y="431141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849405" y="4035547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35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7946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8120572" y="302184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7643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8205951" y="344476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75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8505455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8187820" y="4089804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8373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8148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932821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86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902" y="805517"/>
            <a:ext cx="830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</a:rPr>
              <a:t>For i = 1 to 100 {</a:t>
            </a:r>
            <a:br>
              <a:rPr lang="en-US" sz="24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 </a:t>
            </a:r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Randomly initialize K-means.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Run K-means. Get                                                 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Compute cost function (distortion) </a:t>
            </a:r>
          </a:p>
          <a:p>
            <a:endParaRPr lang="en-US" sz="20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4750" y="38626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Pick clustering that gave lowest cost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Random initialization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68" y="1905340"/>
            <a:ext cx="3193542" cy="3406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42" y="2601880"/>
            <a:ext cx="3616452" cy="3657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48" y="3889371"/>
            <a:ext cx="361645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6290" y="2190750"/>
            <a:ext cx="491913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Choosing the number of clusters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94333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What is the right value of K?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476222" y="1047749"/>
            <a:ext cx="0" cy="344328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09800" y="4199454"/>
            <a:ext cx="457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140926" y="34139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432183" y="3002271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635962" y="26519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890212" y="319477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216447" y="269206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563774" y="150495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853362" y="180975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586090" y="2015681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276600" y="176066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842077" y="214517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534276" y="337786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031831" y="313963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735795" y="288718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087980" y="35663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678905" y="3446046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287458" y="318135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02701" y="210915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25182" y="179895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959643" y="2412625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52994" y="237384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808641" y="215174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404812" y="184307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995737" y="172275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Choosing the value of 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76926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Elbow method: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36723569"/>
              </p:ext>
            </p:extLst>
          </p:nvPr>
        </p:nvGraphicFramePr>
        <p:xfrm>
          <a:off x="609600" y="1504950"/>
          <a:ext cx="36195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8" name="Group 7"/>
          <p:cNvGrpSpPr/>
          <p:nvPr/>
        </p:nvGrpSpPr>
        <p:grpSpPr>
          <a:xfrm rot="16200000">
            <a:off x="-389180" y="2456533"/>
            <a:ext cx="1847851" cy="401885"/>
            <a:chOff x="533400" y="1531263"/>
            <a:chExt cx="1981200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533400" y="1531263"/>
              <a:ext cx="1981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Cost function 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611071" y="4047206"/>
            <a:ext cx="219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(no. of clusters)</a:t>
            </a: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54747826"/>
              </p:ext>
            </p:extLst>
          </p:nvPr>
        </p:nvGraphicFramePr>
        <p:xfrm>
          <a:off x="5143500" y="1504950"/>
          <a:ext cx="36195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4" name="Group 13"/>
          <p:cNvGrpSpPr/>
          <p:nvPr/>
        </p:nvGrpSpPr>
        <p:grpSpPr>
          <a:xfrm rot="16200000">
            <a:off x="4144720" y="2456533"/>
            <a:ext cx="1847851" cy="401885"/>
            <a:chOff x="533400" y="1531263"/>
            <a:chExt cx="1981200" cy="430887"/>
          </a:xfrm>
        </p:grpSpPr>
        <p:sp>
          <p:nvSpPr>
            <p:cNvPr id="15" name="TextBox 14"/>
            <p:cNvSpPr txBox="1"/>
            <p:nvPr/>
          </p:nvSpPr>
          <p:spPr>
            <a:xfrm>
              <a:off x="533400" y="1531263"/>
              <a:ext cx="1981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Cost function 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144971" y="4047206"/>
            <a:ext cx="219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(no. of clusters)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61472"/>
            <a:ext cx="215265" cy="1733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03" y="4171950"/>
            <a:ext cx="215265" cy="1733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E4814D-D448-120D-5352-B23E0056535B}"/>
                  </a:ext>
                </a:extLst>
              </p14:cNvPr>
              <p14:cNvContentPartPr/>
              <p14:nvPr/>
            </p14:nvContentPartPr>
            <p14:xfrm>
              <a:off x="1066680" y="1947960"/>
              <a:ext cx="7863480" cy="157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E4814D-D448-120D-5352-B23E005653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320" y="1938600"/>
                <a:ext cx="7882200" cy="15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44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Supervised learning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2481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 set: 						 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1894" y="977875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825780" y="242107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4581933" y="1356406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40845" y="314169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72805" y="268851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13903" y="2919090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72805" y="2275600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4634946" y="1747622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5065742" y="1795804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5353460" y="1456635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4870738" y="1187604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6" y="3751243"/>
            <a:ext cx="228600" cy="1504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4364027"/>
            <a:ext cx="5686425" cy="29146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C46DC1-EE32-90E3-F6A9-323FA0807494}"/>
                  </a:ext>
                </a:extLst>
              </p14:cNvPr>
              <p14:cNvContentPartPr/>
              <p14:nvPr/>
            </p14:nvContentPartPr>
            <p14:xfrm>
              <a:off x="510840" y="-138240"/>
              <a:ext cx="7834320" cy="496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C46DC1-EE32-90E3-F6A9-323FA08074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1480" y="-147600"/>
                <a:ext cx="7853040" cy="497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Choosing the value of 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616863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Sometimes, you’re running K-means to get clusters to use for some later/downstream purpose. Evaluate K-means based on a metric for how well it performs for that later purpose.</a:t>
            </a:r>
          </a:p>
          <a:p>
            <a:endParaRPr lang="en-US" sz="2200" dirty="0"/>
          </a:p>
          <a:p>
            <a:r>
              <a:rPr lang="en-US" sz="2200" dirty="0"/>
              <a:t>E.g.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405734" y="2438857"/>
            <a:ext cx="9315" cy="229174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48897" y="4572941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rot="19919900">
            <a:off x="2032347" y="41109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Oval 25"/>
          <p:cNvSpPr/>
          <p:nvPr/>
        </p:nvSpPr>
        <p:spPr>
          <a:xfrm rot="19919900">
            <a:off x="3031571" y="349656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Oval 26"/>
          <p:cNvSpPr/>
          <p:nvPr/>
        </p:nvSpPr>
        <p:spPr>
          <a:xfrm rot="19919900">
            <a:off x="2217856" y="35643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Oval 27"/>
          <p:cNvSpPr/>
          <p:nvPr/>
        </p:nvSpPr>
        <p:spPr>
          <a:xfrm rot="19919900">
            <a:off x="3008049" y="38064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Oval 28"/>
          <p:cNvSpPr/>
          <p:nvPr/>
        </p:nvSpPr>
        <p:spPr>
          <a:xfrm rot="19919900">
            <a:off x="2140660" y="380028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Oval 30"/>
          <p:cNvSpPr/>
          <p:nvPr/>
        </p:nvSpPr>
        <p:spPr>
          <a:xfrm rot="19919900">
            <a:off x="2832887" y="36564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Oval 31"/>
          <p:cNvSpPr/>
          <p:nvPr/>
        </p:nvSpPr>
        <p:spPr>
          <a:xfrm rot="19919900">
            <a:off x="3165044" y="326391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Oval 32"/>
          <p:cNvSpPr/>
          <p:nvPr/>
        </p:nvSpPr>
        <p:spPr>
          <a:xfrm rot="19919900">
            <a:off x="2869948" y="31225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Oval 33"/>
          <p:cNvSpPr/>
          <p:nvPr/>
        </p:nvSpPr>
        <p:spPr>
          <a:xfrm rot="19919900">
            <a:off x="3320237" y="29052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Oval 34"/>
          <p:cNvSpPr/>
          <p:nvPr/>
        </p:nvSpPr>
        <p:spPr>
          <a:xfrm rot="19919900">
            <a:off x="2546649" y="33458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Oval 35"/>
          <p:cNvSpPr/>
          <p:nvPr/>
        </p:nvSpPr>
        <p:spPr>
          <a:xfrm rot="17880585">
            <a:off x="2294058" y="41237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Oval 36"/>
          <p:cNvSpPr/>
          <p:nvPr/>
        </p:nvSpPr>
        <p:spPr>
          <a:xfrm rot="17880585">
            <a:off x="2426327" y="37385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Oval 37"/>
          <p:cNvSpPr/>
          <p:nvPr/>
        </p:nvSpPr>
        <p:spPr>
          <a:xfrm rot="17880585">
            <a:off x="2370258" y="38982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/>
          <p:cNvSpPr/>
          <p:nvPr/>
        </p:nvSpPr>
        <p:spPr>
          <a:xfrm rot="19919900">
            <a:off x="1715463" y="442742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/>
          <p:cNvSpPr/>
          <p:nvPr/>
        </p:nvSpPr>
        <p:spPr>
          <a:xfrm rot="19919900">
            <a:off x="2080208" y="44340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/>
          <p:cNvSpPr/>
          <p:nvPr/>
        </p:nvSpPr>
        <p:spPr>
          <a:xfrm rot="19919900">
            <a:off x="1917118" y="38934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/>
          <p:cNvSpPr/>
          <p:nvPr/>
        </p:nvSpPr>
        <p:spPr>
          <a:xfrm rot="19919900">
            <a:off x="2482731" y="39768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Oval 43"/>
          <p:cNvSpPr/>
          <p:nvPr/>
        </p:nvSpPr>
        <p:spPr>
          <a:xfrm rot="19919900">
            <a:off x="1593818" y="41167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/>
          <p:cNvSpPr/>
          <p:nvPr/>
        </p:nvSpPr>
        <p:spPr>
          <a:xfrm>
            <a:off x="2288667" y="33479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/>
          <p:cNvSpPr/>
          <p:nvPr/>
        </p:nvSpPr>
        <p:spPr>
          <a:xfrm>
            <a:off x="2772180" y="352503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/>
          <p:cNvSpPr/>
          <p:nvPr/>
        </p:nvSpPr>
        <p:spPr>
          <a:xfrm>
            <a:off x="2717412" y="29711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/>
          <p:cNvSpPr/>
          <p:nvPr/>
        </p:nvSpPr>
        <p:spPr>
          <a:xfrm>
            <a:off x="2757283" y="33157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Oval 49"/>
          <p:cNvSpPr/>
          <p:nvPr/>
        </p:nvSpPr>
        <p:spPr>
          <a:xfrm>
            <a:off x="2327113" y="30165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Oval 50"/>
          <p:cNvSpPr/>
          <p:nvPr/>
        </p:nvSpPr>
        <p:spPr>
          <a:xfrm rot="19919900">
            <a:off x="2703249" y="38075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/>
          <p:cNvSpPr/>
          <p:nvPr/>
        </p:nvSpPr>
        <p:spPr>
          <a:xfrm rot="19919900">
            <a:off x="3282400" y="25755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/>
          <p:cNvSpPr/>
          <p:nvPr/>
        </p:nvSpPr>
        <p:spPr>
          <a:xfrm rot="19919900">
            <a:off x="3132256" y="30304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/>
          <p:cNvSpPr/>
          <p:nvPr/>
        </p:nvSpPr>
        <p:spPr>
          <a:xfrm rot="19919900">
            <a:off x="3453276" y="32141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1149597" y="2031705"/>
            <a:ext cx="3041403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T-shirt sizing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81891" y="4626684"/>
            <a:ext cx="1195986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Height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416047" y="3338299"/>
            <a:ext cx="1492638" cy="38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Weight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5063334" y="2434869"/>
            <a:ext cx="9315" cy="229174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06497" y="4568953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807197" y="2027717"/>
            <a:ext cx="3041403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T-shirt sizing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39491" y="4622696"/>
            <a:ext cx="1195986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Height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4073647" y="3334311"/>
            <a:ext cx="1492638" cy="38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Weight</a:t>
            </a:r>
          </a:p>
        </p:txBody>
      </p:sp>
      <p:sp>
        <p:nvSpPr>
          <p:cNvPr id="101" name="Oval 100"/>
          <p:cNvSpPr/>
          <p:nvPr/>
        </p:nvSpPr>
        <p:spPr>
          <a:xfrm rot="19919900">
            <a:off x="3841578" y="26517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Oval 101"/>
          <p:cNvSpPr/>
          <p:nvPr/>
        </p:nvSpPr>
        <p:spPr>
          <a:xfrm rot="19919900">
            <a:off x="3818056" y="29616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" name="Oval 102"/>
          <p:cNvSpPr/>
          <p:nvPr/>
        </p:nvSpPr>
        <p:spPr>
          <a:xfrm rot="19919900">
            <a:off x="3642894" y="281170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4" name="Oval 103"/>
          <p:cNvSpPr/>
          <p:nvPr/>
        </p:nvSpPr>
        <p:spPr>
          <a:xfrm>
            <a:off x="3582187" y="26802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Oval 104"/>
          <p:cNvSpPr/>
          <p:nvPr/>
        </p:nvSpPr>
        <p:spPr>
          <a:xfrm rot="19919900">
            <a:off x="3513256" y="29628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6" name="Oval 105"/>
          <p:cNvSpPr/>
          <p:nvPr/>
        </p:nvSpPr>
        <p:spPr>
          <a:xfrm rot="19919900">
            <a:off x="5694618" y="40347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7" name="Oval 106"/>
          <p:cNvSpPr/>
          <p:nvPr/>
        </p:nvSpPr>
        <p:spPr>
          <a:xfrm rot="19919900">
            <a:off x="6693842" y="342036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8" name="Oval 107"/>
          <p:cNvSpPr/>
          <p:nvPr/>
        </p:nvSpPr>
        <p:spPr>
          <a:xfrm rot="19919900">
            <a:off x="5880127" y="34881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9" name="Oval 108"/>
          <p:cNvSpPr/>
          <p:nvPr/>
        </p:nvSpPr>
        <p:spPr>
          <a:xfrm rot="19919900">
            <a:off x="6670320" y="37302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0" name="Oval 109"/>
          <p:cNvSpPr/>
          <p:nvPr/>
        </p:nvSpPr>
        <p:spPr>
          <a:xfrm rot="19919900">
            <a:off x="5802931" y="372408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1" name="Oval 110"/>
          <p:cNvSpPr/>
          <p:nvPr/>
        </p:nvSpPr>
        <p:spPr>
          <a:xfrm rot="19919900">
            <a:off x="6495158" y="35802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Oval 111"/>
          <p:cNvSpPr/>
          <p:nvPr/>
        </p:nvSpPr>
        <p:spPr>
          <a:xfrm rot="19919900">
            <a:off x="6827315" y="318771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Oval 112"/>
          <p:cNvSpPr/>
          <p:nvPr/>
        </p:nvSpPr>
        <p:spPr>
          <a:xfrm rot="19919900">
            <a:off x="6532219" y="30463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" name="Oval 113"/>
          <p:cNvSpPr/>
          <p:nvPr/>
        </p:nvSpPr>
        <p:spPr>
          <a:xfrm rot="19919900">
            <a:off x="6982508" y="28290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" name="Oval 114"/>
          <p:cNvSpPr/>
          <p:nvPr/>
        </p:nvSpPr>
        <p:spPr>
          <a:xfrm rot="19919900">
            <a:off x="6208920" y="32696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6" name="Oval 115"/>
          <p:cNvSpPr/>
          <p:nvPr/>
        </p:nvSpPr>
        <p:spPr>
          <a:xfrm rot="17880585">
            <a:off x="5956329" y="40475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7" name="Oval 116"/>
          <p:cNvSpPr/>
          <p:nvPr/>
        </p:nvSpPr>
        <p:spPr>
          <a:xfrm rot="17880585">
            <a:off x="6088598" y="36623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8" name="Oval 117"/>
          <p:cNvSpPr/>
          <p:nvPr/>
        </p:nvSpPr>
        <p:spPr>
          <a:xfrm rot="17880585">
            <a:off x="6032529" y="38220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" name="Oval 118"/>
          <p:cNvSpPr/>
          <p:nvPr/>
        </p:nvSpPr>
        <p:spPr>
          <a:xfrm rot="19919900">
            <a:off x="5377734" y="435122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" name="Oval 119"/>
          <p:cNvSpPr/>
          <p:nvPr/>
        </p:nvSpPr>
        <p:spPr>
          <a:xfrm rot="19919900">
            <a:off x="5742479" y="43578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" name="Oval 120"/>
          <p:cNvSpPr/>
          <p:nvPr/>
        </p:nvSpPr>
        <p:spPr>
          <a:xfrm rot="19919900">
            <a:off x="5579389" y="38172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" name="Oval 121"/>
          <p:cNvSpPr/>
          <p:nvPr/>
        </p:nvSpPr>
        <p:spPr>
          <a:xfrm rot="19919900">
            <a:off x="6145002" y="39006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3" name="Oval 122"/>
          <p:cNvSpPr/>
          <p:nvPr/>
        </p:nvSpPr>
        <p:spPr>
          <a:xfrm rot="19919900">
            <a:off x="5256089" y="40405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4" name="Oval 123"/>
          <p:cNvSpPr/>
          <p:nvPr/>
        </p:nvSpPr>
        <p:spPr>
          <a:xfrm>
            <a:off x="5950938" y="32717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5" name="Oval 124"/>
          <p:cNvSpPr/>
          <p:nvPr/>
        </p:nvSpPr>
        <p:spPr>
          <a:xfrm>
            <a:off x="6434451" y="344883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" name="Oval 125"/>
          <p:cNvSpPr/>
          <p:nvPr/>
        </p:nvSpPr>
        <p:spPr>
          <a:xfrm>
            <a:off x="6379683" y="28949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" name="Oval 126"/>
          <p:cNvSpPr/>
          <p:nvPr/>
        </p:nvSpPr>
        <p:spPr>
          <a:xfrm>
            <a:off x="6419554" y="32395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" name="Oval 127"/>
          <p:cNvSpPr/>
          <p:nvPr/>
        </p:nvSpPr>
        <p:spPr>
          <a:xfrm>
            <a:off x="5989384" y="29403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" name="Oval 128"/>
          <p:cNvSpPr/>
          <p:nvPr/>
        </p:nvSpPr>
        <p:spPr>
          <a:xfrm rot="19919900">
            <a:off x="6365520" y="37313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0" name="Oval 129"/>
          <p:cNvSpPr/>
          <p:nvPr/>
        </p:nvSpPr>
        <p:spPr>
          <a:xfrm rot="19919900">
            <a:off x="6944671" y="24993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1" name="Oval 130"/>
          <p:cNvSpPr/>
          <p:nvPr/>
        </p:nvSpPr>
        <p:spPr>
          <a:xfrm rot="19919900">
            <a:off x="6794527" y="29542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2" name="Oval 131"/>
          <p:cNvSpPr/>
          <p:nvPr/>
        </p:nvSpPr>
        <p:spPr>
          <a:xfrm rot="19919900">
            <a:off x="7115547" y="31379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3" name="Oval 132"/>
          <p:cNvSpPr/>
          <p:nvPr/>
        </p:nvSpPr>
        <p:spPr>
          <a:xfrm rot="19919900">
            <a:off x="7503849" y="25755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4" name="Oval 133"/>
          <p:cNvSpPr/>
          <p:nvPr/>
        </p:nvSpPr>
        <p:spPr>
          <a:xfrm rot="19919900">
            <a:off x="7480327" y="28854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5" name="Oval 134"/>
          <p:cNvSpPr/>
          <p:nvPr/>
        </p:nvSpPr>
        <p:spPr>
          <a:xfrm rot="19919900">
            <a:off x="7305165" y="273550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6" name="Oval 135"/>
          <p:cNvSpPr/>
          <p:nvPr/>
        </p:nvSpPr>
        <p:spPr>
          <a:xfrm>
            <a:off x="7244458" y="26040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7" name="Oval 136"/>
          <p:cNvSpPr/>
          <p:nvPr/>
        </p:nvSpPr>
        <p:spPr>
          <a:xfrm rot="19919900">
            <a:off x="7175527" y="28866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324A8E-7BBE-F941-0965-342128C97AED}"/>
                  </a:ext>
                </a:extLst>
              </p14:cNvPr>
              <p14:cNvContentPartPr/>
              <p14:nvPr/>
            </p14:nvContentPartPr>
            <p14:xfrm>
              <a:off x="1297080" y="2216160"/>
              <a:ext cx="7207920" cy="2569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324A8E-7BBE-F941-0965-342128C97A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7720" y="2206800"/>
                <a:ext cx="7226640" cy="258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42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Unsupervised learning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42481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 set: 		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081894" y="977875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6" y="3751243"/>
            <a:ext cx="228600" cy="1504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39" y="4364027"/>
            <a:ext cx="2750820" cy="29146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458838" y="23685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14694" y="25180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02796" y="30001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65445" y="278444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3380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63935" y="18814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189670" y="19287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02348" y="13253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486400" y="15724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14029" y="14752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C6DC04-3D33-202D-F059-8B41B335CC76}"/>
                  </a:ext>
                </a:extLst>
              </p14:cNvPr>
              <p14:cNvContentPartPr/>
              <p14:nvPr/>
            </p14:nvContentPartPr>
            <p14:xfrm>
              <a:off x="2523600" y="694800"/>
              <a:ext cx="5881320" cy="4026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C6DC04-3D33-202D-F059-8B41B335CC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4240" y="685440"/>
                <a:ext cx="5900040" cy="40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26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Applications of clustering</a:t>
            </a:r>
          </a:p>
        </p:txBody>
      </p:sp>
      <p:pic>
        <p:nvPicPr>
          <p:cNvPr id="7" name="Picture 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580" y="3022160"/>
            <a:ext cx="1555455" cy="155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6131" y="3022160"/>
            <a:ext cx="1555455" cy="155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90"/>
          <p:cNvSpPr txBox="1">
            <a:spLocks noChangeArrowheads="1"/>
          </p:cNvSpPr>
          <p:nvPr/>
        </p:nvSpPr>
        <p:spPr bwMode="auto">
          <a:xfrm>
            <a:off x="969810" y="4713676"/>
            <a:ext cx="281891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Organize computing clusters</a:t>
            </a:r>
          </a:p>
        </p:txBody>
      </p:sp>
      <p:sp>
        <p:nvSpPr>
          <p:cNvPr id="12" name="Text Box 91"/>
          <p:cNvSpPr txBox="1">
            <a:spLocks noChangeArrowheads="1"/>
          </p:cNvSpPr>
          <p:nvPr/>
        </p:nvSpPr>
        <p:spPr bwMode="auto">
          <a:xfrm>
            <a:off x="5225383" y="2445780"/>
            <a:ext cx="2376701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Social network analysis</a:t>
            </a:r>
          </a:p>
        </p:txBody>
      </p:sp>
      <p:grpSp>
        <p:nvGrpSpPr>
          <p:cNvPr id="13" name="Group 118"/>
          <p:cNvGrpSpPr>
            <a:grpSpLocks/>
          </p:cNvGrpSpPr>
          <p:nvPr/>
        </p:nvGrpSpPr>
        <p:grpSpPr bwMode="auto">
          <a:xfrm>
            <a:off x="4688585" y="2875355"/>
            <a:ext cx="3192333" cy="1800425"/>
            <a:chOff x="243" y="2112"/>
            <a:chExt cx="2274" cy="1710"/>
          </a:xfrm>
        </p:grpSpPr>
        <p:pic>
          <p:nvPicPr>
            <p:cNvPr id="14" name="Picture 9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" y="2112"/>
              <a:ext cx="2274" cy="1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94"/>
            <p:cNvSpPr>
              <a:spLocks noChangeArrowheads="1"/>
            </p:cNvSpPr>
            <p:nvPr/>
          </p:nvSpPr>
          <p:spPr bwMode="auto">
            <a:xfrm>
              <a:off x="255" y="3732"/>
              <a:ext cx="1775" cy="9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dirty="0"/>
                <a:t>Image credit: NASA/JPL-Caltech/E. </a:t>
              </a:r>
              <a:r>
                <a:rPr lang="en-US" sz="700" dirty="0" err="1"/>
                <a:t>Churchwell</a:t>
              </a:r>
              <a:r>
                <a:rPr lang="en-US" sz="700" dirty="0"/>
                <a:t> (Univ. of Wisconsin, Madison) </a:t>
              </a:r>
            </a:p>
          </p:txBody>
        </p:sp>
      </p:grpSp>
      <p:sp>
        <p:nvSpPr>
          <p:cNvPr id="17" name="Text Box 95"/>
          <p:cNvSpPr txBox="1">
            <a:spLocks noChangeArrowheads="1"/>
          </p:cNvSpPr>
          <p:nvPr/>
        </p:nvSpPr>
        <p:spPr bwMode="auto">
          <a:xfrm>
            <a:off x="5011467" y="4709473"/>
            <a:ext cx="281891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Astronomical data analysis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518719" y="559018"/>
            <a:ext cx="3513813" cy="2013909"/>
            <a:chOff x="4648200" y="-19050"/>
            <a:chExt cx="3973513" cy="2277382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5700" y="12473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258" y="76364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885" y="1153658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8310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274" y="8739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-190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236" y="70889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412" y="4425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196" y="4725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3073" y="1198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723" y="70407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198" y="15154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856" y="1288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Arrow Connector 50"/>
            <p:cNvCxnSpPr>
              <a:endCxn id="38" idx="2"/>
            </p:cNvCxnSpPr>
            <p:nvPr/>
          </p:nvCxnSpPr>
          <p:spPr>
            <a:xfrm flipV="1">
              <a:off x="4965700" y="713774"/>
              <a:ext cx="184320" cy="28963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38" idx="2"/>
            </p:cNvCxnSpPr>
            <p:nvPr/>
          </p:nvCxnSpPr>
          <p:spPr>
            <a:xfrm flipH="1" flipV="1">
              <a:off x="5150020" y="713774"/>
              <a:ext cx="184320" cy="33170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0" idx="1"/>
            </p:cNvCxnSpPr>
            <p:nvPr/>
          </p:nvCxnSpPr>
          <p:spPr>
            <a:xfrm flipH="1" flipV="1">
              <a:off x="5675914" y="1297934"/>
              <a:ext cx="267971" cy="1502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669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5" name="Straight Arrow Connector 54"/>
            <p:cNvCxnSpPr>
              <a:stCxn id="44" idx="1"/>
              <a:endCxn id="39" idx="2"/>
            </p:cNvCxnSpPr>
            <p:nvPr/>
          </p:nvCxnSpPr>
          <p:spPr>
            <a:xfrm flipH="1" flipV="1">
              <a:off x="6234578" y="665406"/>
              <a:ext cx="270658" cy="33800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4" idx="3"/>
              <a:endCxn id="40" idx="2"/>
            </p:cNvCxnSpPr>
            <p:nvPr/>
          </p:nvCxnSpPr>
          <p:spPr>
            <a:xfrm flipV="1">
              <a:off x="5778840" y="1742700"/>
              <a:ext cx="349365" cy="22111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9" idx="1"/>
              <a:endCxn id="40" idx="3"/>
            </p:cNvCxnSpPr>
            <p:nvPr/>
          </p:nvCxnSpPr>
          <p:spPr>
            <a:xfrm flipH="1" flipV="1">
              <a:off x="6312525" y="1448179"/>
              <a:ext cx="302673" cy="36183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4" idx="3"/>
              <a:endCxn id="49" idx="1"/>
            </p:cNvCxnSpPr>
            <p:nvPr/>
          </p:nvCxnSpPr>
          <p:spPr>
            <a:xfrm flipV="1">
              <a:off x="5778840" y="1810016"/>
              <a:ext cx="836358" cy="15379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9" idx="3"/>
              <a:endCxn id="50" idx="1"/>
            </p:cNvCxnSpPr>
            <p:nvPr/>
          </p:nvCxnSpPr>
          <p:spPr>
            <a:xfrm flipV="1">
              <a:off x="6983838" y="1582811"/>
              <a:ext cx="234018" cy="22720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0" idx="1"/>
              <a:endCxn id="40" idx="3"/>
            </p:cNvCxnSpPr>
            <p:nvPr/>
          </p:nvCxnSpPr>
          <p:spPr>
            <a:xfrm flipH="1" flipV="1">
              <a:off x="6312525" y="1448179"/>
              <a:ext cx="905331" cy="13463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3" idx="1"/>
              <a:endCxn id="39" idx="3"/>
            </p:cNvCxnSpPr>
            <p:nvPr/>
          </p:nvCxnSpPr>
          <p:spPr>
            <a:xfrm flipH="1">
              <a:off x="6418898" y="275471"/>
              <a:ext cx="210502" cy="9541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4965700" y="1003413"/>
              <a:ext cx="3686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3" idx="3"/>
              <a:endCxn id="45" idx="1"/>
            </p:cNvCxnSpPr>
            <p:nvPr/>
          </p:nvCxnSpPr>
          <p:spPr>
            <a:xfrm>
              <a:off x="6998040" y="275471"/>
              <a:ext cx="526372" cy="6330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5" idx="3"/>
              <a:endCxn id="47" idx="1"/>
            </p:cNvCxnSpPr>
            <p:nvPr/>
          </p:nvCxnSpPr>
          <p:spPr>
            <a:xfrm>
              <a:off x="7893052" y="338773"/>
              <a:ext cx="360021" cy="755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8" idx="3"/>
              <a:endCxn id="47" idx="2"/>
            </p:cNvCxnSpPr>
            <p:nvPr/>
          </p:nvCxnSpPr>
          <p:spPr>
            <a:xfrm flipV="1">
              <a:off x="8340363" y="708892"/>
              <a:ext cx="97030" cy="28969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5" idx="2"/>
              <a:endCxn id="48" idx="1"/>
            </p:cNvCxnSpPr>
            <p:nvPr/>
          </p:nvCxnSpPr>
          <p:spPr>
            <a:xfrm>
              <a:off x="7708732" y="633294"/>
              <a:ext cx="262991" cy="36529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5" idx="2"/>
              <a:endCxn id="46" idx="3"/>
            </p:cNvCxnSpPr>
            <p:nvPr/>
          </p:nvCxnSpPr>
          <p:spPr>
            <a:xfrm flipH="1">
              <a:off x="7426836" y="633294"/>
              <a:ext cx="281896" cy="13381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44" idx="3"/>
              <a:endCxn id="50" idx="1"/>
            </p:cNvCxnSpPr>
            <p:nvPr/>
          </p:nvCxnSpPr>
          <p:spPr>
            <a:xfrm>
              <a:off x="6873876" y="1003413"/>
              <a:ext cx="343980" cy="5793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6" idx="1"/>
              <a:endCxn id="43" idx="3"/>
            </p:cNvCxnSpPr>
            <p:nvPr/>
          </p:nvCxnSpPr>
          <p:spPr>
            <a:xfrm flipH="1" flipV="1">
              <a:off x="6998040" y="275471"/>
              <a:ext cx="60156" cy="491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43" idx="2"/>
              <a:endCxn id="44" idx="3"/>
            </p:cNvCxnSpPr>
            <p:nvPr/>
          </p:nvCxnSpPr>
          <p:spPr>
            <a:xfrm>
              <a:off x="6813720" y="569992"/>
              <a:ext cx="60156" cy="43342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 Box 280"/>
          <p:cNvSpPr txBox="1">
            <a:spLocks noChangeArrowheads="1"/>
          </p:cNvSpPr>
          <p:nvPr/>
        </p:nvSpPr>
        <p:spPr bwMode="auto">
          <a:xfrm>
            <a:off x="1211930" y="2447974"/>
            <a:ext cx="237670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Market segmentation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812580" y="209550"/>
            <a:ext cx="3292086" cy="3237783"/>
            <a:chOff x="330111" y="1807705"/>
            <a:chExt cx="4016551" cy="3950298"/>
          </a:xfrm>
        </p:grpSpPr>
        <p:graphicFrame>
          <p:nvGraphicFramePr>
            <p:cNvPr id="73" name="Chart 72"/>
            <p:cNvGraphicFramePr/>
            <p:nvPr>
              <p:extLst>
                <p:ext uri="{D42A27DB-BD31-4B8C-83A1-F6EECF244321}">
                  <p14:modId xmlns:p14="http://schemas.microsoft.com/office/powerpoint/2010/main" val="335530226"/>
                </p:ext>
              </p:extLst>
            </p:nvPr>
          </p:nvGraphicFramePr>
          <p:xfrm>
            <a:off x="330111" y="1807705"/>
            <a:ext cx="4016551" cy="39502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146" y="2475958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61" y="229643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639" y="258470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239" y="329802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14921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497" y="314921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534" y="33337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281" y="32358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909" y="3562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505077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399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3431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026" y="263460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96" y="260032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9526" y="346697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88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4832" y="2343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</a:t>
            </a:r>
            <a:b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80354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low\Desktop\cs229a\lectures-slides\assets\kmeansplot\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8150"/>
            <a:ext cx="5699125" cy="426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CDEE7B-DA6F-FD9A-E80A-37B62A5C4D71}"/>
                  </a:ext>
                </a:extLst>
              </p14:cNvPr>
              <p14:cNvContentPartPr/>
              <p14:nvPr/>
            </p14:nvContentPartPr>
            <p14:xfrm>
              <a:off x="7517160" y="406800"/>
              <a:ext cx="835200" cy="275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CDEE7B-DA6F-FD9A-E80A-37B62A5C4D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7800" y="397440"/>
                <a:ext cx="853920" cy="29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848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5" cy="4266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79840" y="1802520"/>
              <a:ext cx="4217040" cy="1574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8680" y="1791360"/>
                <a:ext cx="4237920" cy="15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6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4" cy="4266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BD214C-62CF-EAB5-2941-7A64DDFBCB9E}"/>
                  </a:ext>
                </a:extLst>
              </p14:cNvPr>
              <p14:cNvContentPartPr/>
              <p14:nvPr/>
            </p14:nvContentPartPr>
            <p14:xfrm>
              <a:off x="3175200" y="1413360"/>
              <a:ext cx="2098080" cy="217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BD214C-62CF-EAB5-2941-7A64DDFBCB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5840" y="1404000"/>
                <a:ext cx="2116800" cy="219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1413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\in \mathbb{R}^n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_0 = 1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{c^{(i)}}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 &#10;= \frac{1}{m} &#10;\sum^m_{i=1} &#10;|| x^{(i)} - \mu_{c^{(i)}} ||^2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c^{(1)}, \dots, c^{(m)},}&#10;J(c^{(1)}, \dots, c^{(m)}, \mu_1, \dots, \mu_K)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_k \in \mathbb{R}^n 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(x^{(1)},y^{(1)}), (x^{(2)}, y^{(2)}), (x^{(3)}, y^{(3)}), \dots , (x^{(m)}, y^{(m)})\}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 &lt; m&#10;$&#10;&#10;\end{document}"/>
  <p:tag name="IGUANATEXSIZE" val="2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1)}, \dots, c^{(m)}, \mu_1, \dots, \mu_K &#10;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x^{(1)}, x^{(2)}, x^{(3)}, \dots, x^{(m)} \}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 x^{(1)}, x^{(2)}, \dots, x^{(m)} \}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0</TotalTime>
  <Words>528</Words>
  <Application>Microsoft Office PowerPoint</Application>
  <PresentationFormat>On-screen Show (16:9)</PresentationFormat>
  <Paragraphs>131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1_Lecture</vt:lpstr>
      <vt:lpstr>2_Office Theme</vt:lpstr>
      <vt:lpstr>3_Office Theme</vt:lpstr>
      <vt:lpstr>2_Lecture</vt:lpstr>
      <vt:lpstr>PowerPoint Presentation</vt:lpstr>
      <vt:lpstr>Unsupervised learning introduction</vt:lpstr>
      <vt:lpstr>PowerPoint Presentation</vt:lpstr>
      <vt:lpstr>PowerPoint Presentation</vt:lpstr>
      <vt:lpstr>PowerPoint Presentation</vt:lpstr>
      <vt:lpstr>K-means 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 objective</vt:lpstr>
      <vt:lpstr>PowerPoint Presentation</vt:lpstr>
      <vt:lpstr>PowerPoint Presentation</vt:lpstr>
      <vt:lpstr>Random initialization</vt:lpstr>
      <vt:lpstr>PowerPoint Presentation</vt:lpstr>
      <vt:lpstr>PowerPoint Presentation</vt:lpstr>
      <vt:lpstr>PowerPoint Presentation</vt:lpstr>
      <vt:lpstr>PowerPoint Presentation</vt:lpstr>
      <vt:lpstr>Choosing the number of clusters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Adeel Nisar</cp:lastModifiedBy>
  <cp:revision>639</cp:revision>
  <dcterms:created xsi:type="dcterms:W3CDTF">2010-07-08T21:59:02Z</dcterms:created>
  <dcterms:modified xsi:type="dcterms:W3CDTF">2025-01-01T17:00:59Z</dcterms:modified>
</cp:coreProperties>
</file>