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52E09-F808-412C-857C-04761CF4DB46}" v="649" dt="2022-11-15T19:06:5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92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21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b="1"/>
              <a:t>AVL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Hamza Rasheed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3679D7A-9A60-6BA8-D681-CCE84AE61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4" r="20604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2F17-D7E0-39CD-6D1B-88DA09CF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Insert a new Node: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3EB2A3-1EFB-6993-3F87-A873CA91D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403" y="2314482"/>
            <a:ext cx="5504024" cy="3979625"/>
          </a:xfrm>
        </p:spPr>
      </p:pic>
      <p:pic>
        <p:nvPicPr>
          <p:cNvPr id="5" name="Picture 5" descr="A picture containing clock, windmill&#10;&#10;Description automatically generated">
            <a:extLst>
              <a:ext uri="{FF2B5EF4-FFF2-40B4-BE49-F238E27FC236}">
                <a16:creationId xmlns:a16="http://schemas.microsoft.com/office/drawing/2014/main" id="{5F923570-DF56-0BF6-9A8F-85C8A1F8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42" y="2665203"/>
            <a:ext cx="22098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2DBFD-0BE6-1BE7-AC56-4590B1418DB8}"/>
              </a:ext>
            </a:extLst>
          </p:cNvPr>
          <p:cNvSpPr txBox="1"/>
          <p:nvPr/>
        </p:nvSpPr>
        <p:spPr>
          <a:xfrm rot="-10800000" flipV="1">
            <a:off x="1143000" y="1818945"/>
            <a:ext cx="7542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Let  node 9 to be inserted in tree.</a:t>
            </a:r>
          </a:p>
        </p:txBody>
      </p:sp>
    </p:spTree>
    <p:extLst>
      <p:ext uri="{BB962C8B-B14F-4D97-AF65-F5344CB8AC3E}">
        <p14:creationId xmlns:p14="http://schemas.microsoft.com/office/powerpoint/2010/main" val="9708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6ADE-E6FD-CFA8-FA17-D0A9BD37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Insert a new Node: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B919F6-AF00-5803-E989-FEA62A1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291" y="1221803"/>
            <a:ext cx="5853193" cy="5201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2C75B-99F9-55A2-7487-7C72C1D62654}"/>
              </a:ext>
            </a:extLst>
          </p:cNvPr>
          <p:cNvSpPr txBox="1"/>
          <p:nvPr/>
        </p:nvSpPr>
        <p:spPr>
          <a:xfrm>
            <a:off x="547902" y="1815298"/>
            <a:ext cx="435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Node 9 is inserted at left sub-tree of node 8</a:t>
            </a:r>
          </a:p>
        </p:txBody>
      </p:sp>
    </p:spTree>
    <p:extLst>
      <p:ext uri="{BB962C8B-B14F-4D97-AF65-F5344CB8AC3E}">
        <p14:creationId xmlns:p14="http://schemas.microsoft.com/office/powerpoint/2010/main" val="151787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33C3-679E-EA01-BF37-2DF33618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Insert a new Node: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A9ABA6-1BF5-6CB6-3B14-75ED78584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10" y="2113199"/>
            <a:ext cx="10376979" cy="3979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A8A94-A6AD-89E1-9EA4-DA4A275567A1}"/>
              </a:ext>
            </a:extLst>
          </p:cNvPr>
          <p:cNvSpPr txBox="1"/>
          <p:nvPr/>
        </p:nvSpPr>
        <p:spPr>
          <a:xfrm>
            <a:off x="553840" y="1559944"/>
            <a:ext cx="55581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Node 11 become unbalanced we apply Left-Right rotation .</a:t>
            </a:r>
          </a:p>
        </p:txBody>
      </p:sp>
    </p:spTree>
    <p:extLst>
      <p:ext uri="{BB962C8B-B14F-4D97-AF65-F5344CB8AC3E}">
        <p14:creationId xmlns:p14="http://schemas.microsoft.com/office/powerpoint/2010/main" val="260930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57E4-D21F-79C9-F6C4-385F4DB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Insert a new Node: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8B5EC3D-E63D-7580-1803-47B218EF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962" y="2113199"/>
            <a:ext cx="10186076" cy="3979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80469-B4BD-188A-305F-B2D5AE125A9B}"/>
              </a:ext>
            </a:extLst>
          </p:cNvPr>
          <p:cNvSpPr txBox="1"/>
          <p:nvPr/>
        </p:nvSpPr>
        <p:spPr>
          <a:xfrm>
            <a:off x="554966" y="1503872"/>
            <a:ext cx="640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Node 11 become unbalanced we apply Left-Right rotation .</a:t>
            </a:r>
          </a:p>
        </p:txBody>
      </p:sp>
    </p:spTree>
    <p:extLst>
      <p:ext uri="{BB962C8B-B14F-4D97-AF65-F5344CB8AC3E}">
        <p14:creationId xmlns:p14="http://schemas.microsoft.com/office/powerpoint/2010/main" val="4528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47F7-24AE-6D0E-5F5E-B8F17CD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a new Node: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11A4EE-B8CC-6662-82AC-D59A6254E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804" y="2113199"/>
            <a:ext cx="5430391" cy="3979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CBA32-6E84-9916-30B5-377E7E15065D}"/>
              </a:ext>
            </a:extLst>
          </p:cNvPr>
          <p:cNvSpPr txBox="1"/>
          <p:nvPr/>
        </p:nvSpPr>
        <p:spPr>
          <a:xfrm>
            <a:off x="470077" y="1880308"/>
            <a:ext cx="2984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final tree becomes:</a:t>
            </a:r>
          </a:p>
        </p:txBody>
      </p:sp>
    </p:spTree>
    <p:extLst>
      <p:ext uri="{BB962C8B-B14F-4D97-AF65-F5344CB8AC3E}">
        <p14:creationId xmlns:p14="http://schemas.microsoft.com/office/powerpoint/2010/main" val="122543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DC9D-4FF6-0B48-11C7-1FCC5EDD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Delete a node:</a:t>
            </a: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3B4DC73-14A8-4CBA-A0F3-92AE8AFF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823" y="2213840"/>
            <a:ext cx="5430391" cy="3979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C1BBB-82AA-9D7C-575A-2A3B7E80A8B6}"/>
              </a:ext>
            </a:extLst>
          </p:cNvPr>
          <p:cNvSpPr txBox="1"/>
          <p:nvPr/>
        </p:nvSpPr>
        <p:spPr>
          <a:xfrm>
            <a:off x="554966" y="2208362"/>
            <a:ext cx="4267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uclid_circular_a"/>
              </a:rPr>
              <a:t>After deleting a node, the balance factors of the nodes get changed. In order to rebalance the balance factor, suitable rotations are performed.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303-A55C-5AC7-7871-2FDAFB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Delete a node:</a:t>
            </a:r>
            <a:endParaRPr lang="en-US"/>
          </a:p>
        </p:txBody>
      </p:sp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D1634EB4-A4C2-1E55-880B-DC31F98D8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804" y="2113199"/>
            <a:ext cx="5430391" cy="3979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D081C-C1BD-39AC-C71C-8781AA720DE5}"/>
              </a:ext>
            </a:extLst>
          </p:cNvPr>
          <p:cNvSpPr txBox="1"/>
          <p:nvPr/>
        </p:nvSpPr>
        <p:spPr>
          <a:xfrm>
            <a:off x="554966" y="2208362"/>
            <a:ext cx="4267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uclid_circular_a"/>
              </a:rPr>
              <a:t>After deleting a node, the balance factors of the nodes get changed. In order to rebalance the balance factor, suitable rotations are performed.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B8C0-3A85-525D-ADB1-8D5ACC09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Delete a node:</a:t>
            </a: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612A4008-09C9-0C21-DDCB-6B568ECA2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07" y="2113199"/>
            <a:ext cx="10594587" cy="3979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E4746-FD0B-3FCF-1B78-6AF7F459E781}"/>
              </a:ext>
            </a:extLst>
          </p:cNvPr>
          <p:cNvSpPr txBox="1"/>
          <p:nvPr/>
        </p:nvSpPr>
        <p:spPr>
          <a:xfrm>
            <a:off x="626853" y="1719532"/>
            <a:ext cx="10650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uclid_circular_a"/>
              </a:rPr>
              <a:t>Rebalance the tree if the balance factor of any of the nodes is not equal to -1, 0 or 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A426-5438-636D-53C3-AC8C2E80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Delete a node:</a:t>
            </a:r>
            <a:endParaRPr lang="en-US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7AF9570-CE9B-2D92-595D-B4866259C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717" y="2113199"/>
            <a:ext cx="4578565" cy="3979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11802-B252-2A11-1D60-382A06D9D0F2}"/>
              </a:ext>
            </a:extLst>
          </p:cNvPr>
          <p:cNvSpPr txBox="1"/>
          <p:nvPr/>
        </p:nvSpPr>
        <p:spPr>
          <a:xfrm>
            <a:off x="612476" y="1820174"/>
            <a:ext cx="685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uclid_circular_a"/>
              </a:rPr>
              <a:t>The final tree is: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A071-C3BF-3315-70C9-04DB627F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b="1"/>
              <a:t>What is an AVL Tree?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DE73-CA2F-9388-913E-97358269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An AVL tree is a type of binary search tree. Named after it's inventors Adelson, </a:t>
            </a:r>
            <a:r>
              <a:rPr lang="en-US" dirty="0" err="1">
                <a:ea typeface="+mn-lt"/>
                <a:cs typeface="+mn-lt"/>
              </a:rPr>
              <a:t>Velskii</a:t>
            </a:r>
            <a:r>
              <a:rPr lang="en-US" dirty="0">
                <a:ea typeface="+mn-lt"/>
                <a:cs typeface="+mn-lt"/>
              </a:rPr>
              <a:t>, and Landis, AVL trees have the property of dynamic self-balancing in addition to all the other properties exhibited by binary search trees.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A45DF6B-A617-197B-6232-A2D3269F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431476"/>
            <a:ext cx="4713922" cy="3995048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90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8A6-86C8-C478-44A8-2873EE9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EF50-A56C-0B27-DC78-2E7B734E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Each tree has a root node (at the top)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The root node has zero, one, or two child nodes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child node has zero, one, or two child nodes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node has up to two children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each node, its left descendants are less than the current node, which is less than the right descendants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difference between the height of right and left sub-trees cannot be more than one. This difference is called the balance factor.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23A9-2BF4-5570-EF00-B45719C1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A3A3-49AE-6F6F-0AF1-526AA9BB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Balance factor of a node in an AVL tree is the difference between the height of the left subtree and that of the right subtree of that node.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Balance Factor = (Height of Left Subtree - Height of Right Subtree) 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self balancing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property of an AVL tree is maintained by the balance factor. The value of balance factor should always be -1, 0 or +1.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9B0495-7B11-6380-8D41-3C8189A4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99" y="4257182"/>
            <a:ext cx="5934973" cy="23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EF6-4CA9-C2F1-9CB2-3DC9D9B5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Insertion</a:t>
            </a:r>
            <a:r>
              <a:rPr lang="en-US"/>
              <a:t> in AVL Tree: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C899-CBF7-0655-FCF3-C6410691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Insertion in an AVL tree is similar to insertion in a binary search tree. But after inserting and element, you need to fix the AVL properties using left or right rotations: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If there is an imbalance in the left child's right sub-tree, perform a left-right rotation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If there is an imbalance in the left child's left sub-tree, perform a right rotation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If there is an imbalance in the right child's right sub-tree, perform a left rotation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If there is an imbalance in the right child's left sub-tree, perform a right-left rotation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7B472-938F-DBF1-BB15-102FB2AC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28" y="894331"/>
            <a:ext cx="3565524" cy="1020195"/>
          </a:xfrm>
        </p:spPr>
        <p:txBody>
          <a:bodyPr wrap="square" anchor="b">
            <a:normAutofit/>
          </a:bodyPr>
          <a:lstStyle/>
          <a:p>
            <a:r>
              <a:rPr lang="en-US"/>
              <a:t>Left Rotation: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928C-80CD-D02B-C72C-906995F8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If a tree becomes unbalanced, when a node is inserted into the right subtree of the right subtree, then we perform a single left rotation.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Node 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has become unbalanced as a node is inserted in the right subtree of A's right subtree. We perform the left rotation by making 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the left-subtree of B.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7FF9DA-83BB-1063-54D7-45320AE5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2117307"/>
            <a:ext cx="7090237" cy="262338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632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EC39A-92DB-8E78-DD99-8739AB65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Right Rotation: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7798706-B5EB-8A1E-30F2-6AD1ABCE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2" y="3258885"/>
            <a:ext cx="6090039" cy="220799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1606-6068-F2D7-AB52-71D2657C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AVL tree may become unbalanced, if a node is inserted in the left subtree of the left subtree. The tree then needs a right rotation.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Node C has become unbalanced as a node is inserted in the Left subtree of C's Left subtree. We perform the right rotation by making C the right-subtree of B.</a:t>
            </a:r>
          </a:p>
        </p:txBody>
      </p:sp>
    </p:spTree>
    <p:extLst>
      <p:ext uri="{BB962C8B-B14F-4D97-AF65-F5344CB8AC3E}">
        <p14:creationId xmlns:p14="http://schemas.microsoft.com/office/powerpoint/2010/main" val="76763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5F2D-74CC-1AF3-13AA-86833353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Left-Right Rotation: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BE57-7659-584E-40CE-30F85908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 left-right rotation, the arrangements are first shifted to the left and then to the right.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70FBB7-AD84-55A0-8F7A-386CBEC54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318" t="-3448" r="43548" b="3017"/>
          <a:stretch/>
        </p:blipFill>
        <p:spPr>
          <a:xfrm>
            <a:off x="-1299713" y="2589637"/>
            <a:ext cx="6222534" cy="33609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E888A64-6991-0F04-C7CB-0665E0A1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4" y="2746219"/>
            <a:ext cx="6423802" cy="33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F80F-26FB-A95F-00A2-E84DC91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Right-Left Rotation: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470-2D9A-EFD6-4165-DCC0DAB4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 right-left rotation, the arrangements are first shifted to the right and then to the left.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B5412-2602-362C-AB97-3A48B5D69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23" b="-258"/>
          <a:stretch/>
        </p:blipFill>
        <p:spPr>
          <a:xfrm>
            <a:off x="1115683" y="2766879"/>
            <a:ext cx="3506443" cy="33312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E86C936-E928-E6EC-499F-420C3712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2840663"/>
            <a:ext cx="6136256" cy="3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071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3DFloatVTI</vt:lpstr>
      <vt:lpstr>AVL TREE</vt:lpstr>
      <vt:lpstr>What is an AVL Tree? </vt:lpstr>
      <vt:lpstr>AVL Tree</vt:lpstr>
      <vt:lpstr>Balance Factor</vt:lpstr>
      <vt:lpstr>Insertion in AVL Tree: </vt:lpstr>
      <vt:lpstr>Left Rotation:</vt:lpstr>
      <vt:lpstr>Right Rotation:</vt:lpstr>
      <vt:lpstr>Left-Right Rotation:</vt:lpstr>
      <vt:lpstr>Right-Left Rotation:</vt:lpstr>
      <vt:lpstr>Insert a new Node:</vt:lpstr>
      <vt:lpstr>Insert a new Node:</vt:lpstr>
      <vt:lpstr>Insert a new Node:</vt:lpstr>
      <vt:lpstr>Insert a new Node:</vt:lpstr>
      <vt:lpstr>Insert a new Node:</vt:lpstr>
      <vt:lpstr>Delete a node:</vt:lpstr>
      <vt:lpstr>Delete a node:</vt:lpstr>
      <vt:lpstr>Delete a node:</vt:lpstr>
      <vt:lpstr>Delete a node: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2022-11-15T17:34:07Z</dcterms:created>
  <dcterms:modified xsi:type="dcterms:W3CDTF">2022-11-15T19:19:26Z</dcterms:modified>
</cp:coreProperties>
</file>