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72" r:id="rId2"/>
    <p:sldId id="257" r:id="rId3"/>
    <p:sldId id="260" r:id="rId4"/>
    <p:sldId id="268" r:id="rId5"/>
    <p:sldId id="261" r:id="rId6"/>
    <p:sldId id="262" r:id="rId7"/>
    <p:sldId id="263" r:id="rId8"/>
    <p:sldId id="264" r:id="rId9"/>
    <p:sldId id="259" r:id="rId10"/>
    <p:sldId id="266" r:id="rId11"/>
    <p:sldId id="258" r:id="rId12"/>
    <p:sldId id="265" r:id="rId13"/>
    <p:sldId id="267" r:id="rId14"/>
    <p:sldId id="269" r:id="rId15"/>
    <p:sldId id="270" r:id="rId16"/>
    <p:sldId id="275" r:id="rId17"/>
    <p:sldId id="276" r:id="rId18"/>
    <p:sldId id="277" r:id="rId19"/>
    <p:sldId id="278" r:id="rId20"/>
    <p:sldId id="271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9D471-7EF6-47C6-8A7C-BA1DD292D2FD}" v="5200" dt="2019-12-04T21:59:24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3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2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451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8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744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7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2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6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0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33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2A0BB-5DD5-4EAB-8234-22EC39AA7EAF}"/>
              </a:ext>
            </a:extLst>
          </p:cNvPr>
          <p:cNvSpPr txBox="1"/>
          <p:nvPr/>
        </p:nvSpPr>
        <p:spPr>
          <a:xfrm>
            <a:off x="2251494" y="1000664"/>
            <a:ext cx="8206596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 u="sng" dirty="0">
                <a:latin typeface="Cambria"/>
              </a:rPr>
              <a:t>DATA STRUCTURES</a:t>
            </a:r>
            <a:endParaRPr lang="en-US" sz="7200" u="sng" dirty="0">
              <a:latin typeface="Cambria"/>
            </a:endParaRPr>
          </a:p>
          <a:p>
            <a:r>
              <a:rPr lang="en-US" sz="3600" b="1" u="sng">
                <a:latin typeface="Courier New"/>
                <a:ea typeface="Tahoma"/>
                <a:cs typeface="Tahoma"/>
              </a:rPr>
              <a:t>SHORTEST-PATH FINDER</a:t>
            </a:r>
          </a:p>
          <a:p>
            <a:endParaRPr lang="en-US" sz="4000" b="1" dirty="0"/>
          </a:p>
          <a:p>
            <a:r>
              <a:rPr lang="en-US" sz="2800" b="1" dirty="0"/>
              <a:t>Syed Muhammad Ali – 17867</a:t>
            </a:r>
            <a:endParaRPr lang="en-US" sz="4000" b="1" dirty="0"/>
          </a:p>
          <a:p>
            <a:r>
              <a:rPr lang="en-US" sz="2800" b="1" dirty="0"/>
              <a:t>Syed Muhammad Shiraz Jafri – 17899</a:t>
            </a:r>
          </a:p>
          <a:p>
            <a:r>
              <a:rPr lang="en-US" sz="2800" b="1" dirty="0"/>
              <a:t>Syed Muhammad Hamza Raza - 17887</a:t>
            </a:r>
          </a:p>
        </p:txBody>
      </p:sp>
    </p:spTree>
    <p:extLst>
      <p:ext uri="{BB962C8B-B14F-4D97-AF65-F5344CB8AC3E}">
        <p14:creationId xmlns:p14="http://schemas.microsoft.com/office/powerpoint/2010/main" val="134111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B9731-6D2E-4CFC-BD76-FF08E20DDD12}"/>
              </a:ext>
            </a:extLst>
          </p:cNvPr>
          <p:cNvSpPr txBox="1"/>
          <p:nvPr/>
        </p:nvSpPr>
        <p:spPr>
          <a:xfrm>
            <a:off x="1676400" y="785004"/>
            <a:ext cx="101906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728D7-3C93-475B-AB60-F1630D9E026A}"/>
              </a:ext>
            </a:extLst>
          </p:cNvPr>
          <p:cNvSpPr txBox="1"/>
          <p:nvPr/>
        </p:nvSpPr>
        <p:spPr>
          <a:xfrm>
            <a:off x="1674604" y="696942"/>
            <a:ext cx="1004689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The program traverses through the adjacent vertex of each vertex and then finds the </a:t>
            </a:r>
            <a:r>
              <a:rPr lang="en-US" sz="4000"/>
              <a:t>shortest path available.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6E017-2309-47E3-BE8E-FAF6E1751681}"/>
              </a:ext>
            </a:extLst>
          </p:cNvPr>
          <p:cNvSpPr txBox="1"/>
          <p:nvPr/>
        </p:nvSpPr>
        <p:spPr>
          <a:xfrm>
            <a:off x="1777042" y="698740"/>
            <a:ext cx="96587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A1094-9B37-4BE3-BE18-0144CB644523}"/>
              </a:ext>
            </a:extLst>
          </p:cNvPr>
          <p:cNvSpPr txBox="1"/>
          <p:nvPr/>
        </p:nvSpPr>
        <p:spPr>
          <a:xfrm>
            <a:off x="1777042" y="943155"/>
            <a:ext cx="9586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2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65443-1B03-4582-BE0F-F87B81ECFBE6}"/>
              </a:ext>
            </a:extLst>
          </p:cNvPr>
          <p:cNvSpPr txBox="1"/>
          <p:nvPr/>
        </p:nvSpPr>
        <p:spPr>
          <a:xfrm>
            <a:off x="1647647" y="1532626"/>
            <a:ext cx="962995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We have used the </a:t>
            </a:r>
            <a:r>
              <a:rPr lang="en-US" sz="4000"/>
              <a:t>Breadth First Traversal (BFS) method to find the shortest distance between two given locations.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0879F-856D-41E1-A289-75B567AD1DD2}"/>
              </a:ext>
            </a:extLst>
          </p:cNvPr>
          <p:cNvSpPr txBox="1"/>
          <p:nvPr/>
        </p:nvSpPr>
        <p:spPr>
          <a:xfrm>
            <a:off x="1647646" y="511834"/>
            <a:ext cx="97593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 dirty="0">
                <a:latin typeface="Courier New"/>
                <a:cs typeface="Courier New"/>
              </a:rPr>
              <a:t>BREADTH FIRST </a:t>
            </a:r>
            <a:r>
              <a:rPr lang="en-US" sz="5400" b="1" u="sng">
                <a:latin typeface="Courier New"/>
                <a:cs typeface="Courier New"/>
              </a:rPr>
              <a:t>TRAVERSAL</a:t>
            </a:r>
            <a:endParaRPr lang="en-US" sz="5400" b="1" u="sng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0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A5598-8DCB-4D8B-9010-8C3EE8CAF0C2}"/>
              </a:ext>
            </a:extLst>
          </p:cNvPr>
          <p:cNvSpPr txBox="1"/>
          <p:nvPr/>
        </p:nvSpPr>
        <p:spPr>
          <a:xfrm>
            <a:off x="1762664" y="3127794"/>
            <a:ext cx="990312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The Time Complexity for the BFS Algorithm used is O(V + E) where V and E denote the number of vertices and edges in the graph respectively.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55316-1BDA-43CE-A0F6-915C32B2BAA2}"/>
              </a:ext>
            </a:extLst>
          </p:cNvPr>
          <p:cNvSpPr txBox="1"/>
          <p:nvPr/>
        </p:nvSpPr>
        <p:spPr>
          <a:xfrm>
            <a:off x="1762664" y="425570"/>
            <a:ext cx="88679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>
                <a:latin typeface="Courier New"/>
                <a:cs typeface="Courier New"/>
              </a:rPr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2664" y="1501300"/>
            <a:ext cx="9565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Big Oh for inserting a vertex or adding an edge are both constant.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873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52F450-BE3D-4568-86D2-A9588DC3ACA1}"/>
              </a:ext>
            </a:extLst>
          </p:cNvPr>
          <p:cNvSpPr txBox="1"/>
          <p:nvPr/>
        </p:nvSpPr>
        <p:spPr>
          <a:xfrm>
            <a:off x="1762665" y="540589"/>
            <a:ext cx="90261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u="sng">
                <a:latin typeface="Courier New"/>
                <a:cs typeface="Courier New"/>
              </a:rPr>
              <a:t>Data Structures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CEECB-525C-4541-A091-88CAFA929851}"/>
              </a:ext>
            </a:extLst>
          </p:cNvPr>
          <p:cNvSpPr txBox="1"/>
          <p:nvPr/>
        </p:nvSpPr>
        <p:spPr>
          <a:xfrm>
            <a:off x="1762664" y="1719532"/>
            <a:ext cx="974497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We have made extensive use of Array List and Graph data </a:t>
            </a:r>
            <a:r>
              <a:rPr lang="en-US" sz="4000"/>
              <a:t>structures throughout our program.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949D5-5D58-4D2D-B192-A55BEF23FC38}"/>
              </a:ext>
            </a:extLst>
          </p:cNvPr>
          <p:cNvSpPr txBox="1"/>
          <p:nvPr/>
        </p:nvSpPr>
        <p:spPr>
          <a:xfrm>
            <a:off x="1761765" y="3990256"/>
            <a:ext cx="957244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Also used Queue data structure to implement </a:t>
            </a:r>
            <a:r>
              <a:rPr lang="en-US" sz="4000"/>
              <a:t>BFS and used Stack to print the shortest path.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551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974CA-4C38-4A6B-8460-B0FF64DC22BE}"/>
              </a:ext>
            </a:extLst>
          </p:cNvPr>
          <p:cNvSpPr txBox="1"/>
          <p:nvPr/>
        </p:nvSpPr>
        <p:spPr>
          <a:xfrm>
            <a:off x="1834551" y="46870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u="sng">
                <a:latin typeface="Courier New"/>
                <a:cs typeface="Courier New"/>
              </a:rPr>
              <a:t>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95902-11C6-4074-9413-84A6759C1324}"/>
              </a:ext>
            </a:extLst>
          </p:cNvPr>
          <p:cNvSpPr txBox="1"/>
          <p:nvPr/>
        </p:nvSpPr>
        <p:spPr>
          <a:xfrm>
            <a:off x="1834551" y="1719533"/>
            <a:ext cx="978810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Used Java FX and Swing UI to implement </a:t>
            </a:r>
            <a:r>
              <a:rPr lang="en-US" sz="4000"/>
              <a:t>the Graphical User Interface.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2A9F0-6B72-418F-88D5-D9653E0C8890}"/>
              </a:ext>
            </a:extLst>
          </p:cNvPr>
          <p:cNvSpPr txBox="1"/>
          <p:nvPr/>
        </p:nvSpPr>
        <p:spPr>
          <a:xfrm>
            <a:off x="1833652" y="3932747"/>
            <a:ext cx="873855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GUI provides User Login </a:t>
            </a:r>
            <a:r>
              <a:rPr lang="en-US" sz="4000" dirty="0"/>
              <a:t>to use the program.</a:t>
            </a:r>
          </a:p>
        </p:txBody>
      </p:sp>
    </p:spTree>
    <p:extLst>
      <p:ext uri="{BB962C8B-B14F-4D97-AF65-F5344CB8AC3E}">
        <p14:creationId xmlns:p14="http://schemas.microsoft.com/office/powerpoint/2010/main" val="379117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DA60E-192F-4DD5-8476-9DC81AFD9F41}"/>
              </a:ext>
            </a:extLst>
          </p:cNvPr>
          <p:cNvSpPr txBox="1"/>
          <p:nvPr/>
        </p:nvSpPr>
        <p:spPr>
          <a:xfrm>
            <a:off x="1676400" y="2467155"/>
            <a:ext cx="993187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It displays the shortest path through the connected vertices between the selected locations and also its corresponding distance.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44646-4A7E-4688-8CB0-8EE20732BB5D}"/>
              </a:ext>
            </a:extLst>
          </p:cNvPr>
          <p:cNvSpPr txBox="1"/>
          <p:nvPr/>
        </p:nvSpPr>
        <p:spPr>
          <a:xfrm>
            <a:off x="1676400" y="698740"/>
            <a:ext cx="974497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The GUI allows user to choose source </a:t>
            </a:r>
            <a:r>
              <a:rPr lang="en-US" sz="4000"/>
              <a:t>and destination.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13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04324-B31E-43B8-9BD2-238F5AB3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0" y="0"/>
            <a:ext cx="8163340" cy="68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315E3D-2DE0-49D7-B49C-27EB6B6A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90" y="0"/>
            <a:ext cx="8491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3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9E81F6-B9B1-45FB-909A-96B74107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9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9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1B9CE6-B9AE-4B7A-B2D9-AAE993AE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90B61-11D7-4B87-8C5C-39A776ABFAD9}"/>
              </a:ext>
            </a:extLst>
          </p:cNvPr>
          <p:cNvSpPr txBox="1"/>
          <p:nvPr/>
        </p:nvSpPr>
        <p:spPr>
          <a:xfrm>
            <a:off x="1805798" y="411193"/>
            <a:ext cx="43534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u="sng" dirty="0">
                <a:latin typeface="Courier New"/>
                <a:cs typeface="Courier New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0CD9C-FE14-493E-A040-4D74772A273E}"/>
              </a:ext>
            </a:extLst>
          </p:cNvPr>
          <p:cNvSpPr txBox="1"/>
          <p:nvPr/>
        </p:nvSpPr>
        <p:spPr>
          <a:xfrm>
            <a:off x="4867275" y="150297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54903-3334-4EED-90B7-23FD7EEB0BA3}"/>
              </a:ext>
            </a:extLst>
          </p:cNvPr>
          <p:cNvSpPr txBox="1"/>
          <p:nvPr/>
        </p:nvSpPr>
        <p:spPr>
          <a:xfrm>
            <a:off x="1748288" y="1503872"/>
            <a:ext cx="1026255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ea typeface="+mn-lt"/>
                <a:cs typeface="+mn-lt"/>
              </a:rPr>
              <a:t>We have implemented a route-finding algorithm for finding </a:t>
            </a:r>
            <a:r>
              <a:rPr lang="en-US" sz="4000" dirty="0">
                <a:ea typeface="+mn-lt"/>
                <a:cs typeface="+mn-lt"/>
              </a:rPr>
              <a:t>the shortest path between two locations given as input by the user.</a:t>
            </a:r>
            <a:endParaRPr lang="en-US" sz="4000"/>
          </a:p>
          <a:p>
            <a:pPr algn="l"/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0D04E-72D8-45AB-A8F1-D790E05311FA}"/>
              </a:ext>
            </a:extLst>
          </p:cNvPr>
          <p:cNvSpPr txBox="1"/>
          <p:nvPr/>
        </p:nvSpPr>
        <p:spPr>
          <a:xfrm>
            <a:off x="1748287" y="4408098"/>
            <a:ext cx="98887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The program also provides the </a:t>
            </a:r>
            <a:r>
              <a:rPr lang="en-US" sz="4000" dirty="0"/>
              <a:t>distance for the shortest path.</a:t>
            </a:r>
          </a:p>
        </p:txBody>
      </p:sp>
    </p:spTree>
    <p:extLst>
      <p:ext uri="{BB962C8B-B14F-4D97-AF65-F5344CB8AC3E}">
        <p14:creationId xmlns:p14="http://schemas.microsoft.com/office/powerpoint/2010/main" val="2127800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B0F53C-BC56-48E0-B847-4CA16F8E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2600"/>
            <a:ext cx="12088481" cy="68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6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2961EE-EE6B-47D4-BA1D-F6906E4F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3739"/>
            <a:ext cx="12102859" cy="689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9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663242-5921-4F28-B5C6-26E81845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1255"/>
            <a:ext cx="12131614" cy="68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5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174434-7FFE-4916-90B0-C628D8F22FC2}"/>
              </a:ext>
            </a:extLst>
          </p:cNvPr>
          <p:cNvSpPr txBox="1"/>
          <p:nvPr/>
        </p:nvSpPr>
        <p:spPr>
          <a:xfrm>
            <a:off x="1949570" y="425570"/>
            <a:ext cx="50004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u="sng">
                <a:latin typeface="Courier New"/>
                <a:cs typeface="Courier New"/>
              </a:rPr>
              <a:t>SOFTWARE</a:t>
            </a:r>
            <a:endParaRPr lang="en-US" sz="6000" b="1" u="sng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12AFF-0F85-4567-8E36-115ED0FF9310}"/>
              </a:ext>
            </a:extLst>
          </p:cNvPr>
          <p:cNvSpPr txBox="1"/>
          <p:nvPr/>
        </p:nvSpPr>
        <p:spPr>
          <a:xfrm>
            <a:off x="1906438" y="1662022"/>
            <a:ext cx="96011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NETBEANS 8.0.2 (used Java Swing UI and Java FX for the Graphical User </a:t>
            </a:r>
            <a:r>
              <a:rPr lang="en-US" sz="4000"/>
              <a:t>Interface implementation).</a:t>
            </a:r>
          </a:p>
        </p:txBody>
      </p:sp>
    </p:spTree>
    <p:extLst>
      <p:ext uri="{BB962C8B-B14F-4D97-AF65-F5344CB8AC3E}">
        <p14:creationId xmlns:p14="http://schemas.microsoft.com/office/powerpoint/2010/main" val="411233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6BCEFA-6B57-4118-B97C-762C8A4ECE13}"/>
              </a:ext>
            </a:extLst>
          </p:cNvPr>
          <p:cNvSpPr txBox="1"/>
          <p:nvPr/>
        </p:nvSpPr>
        <p:spPr>
          <a:xfrm>
            <a:off x="4551871" y="1906438"/>
            <a:ext cx="386463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 u="sng">
                <a:latin typeface="Courier New"/>
                <a:cs typeface="Courier New"/>
              </a:rPr>
              <a:t>DATA</a:t>
            </a:r>
            <a:endParaRPr lang="en-US" sz="9600">
              <a:latin typeface="Courier New"/>
              <a:ea typeface="+mn-lt"/>
              <a:cs typeface="+mn-lt"/>
            </a:endParaRPr>
          </a:p>
          <a:p>
            <a:pPr algn="l"/>
            <a:endParaRPr lang="en-US" sz="9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012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646696-E1DD-4743-AD0B-CE702FE0B883}"/>
              </a:ext>
            </a:extLst>
          </p:cNvPr>
          <p:cNvSpPr txBox="1"/>
          <p:nvPr/>
        </p:nvSpPr>
        <p:spPr>
          <a:xfrm>
            <a:off x="1892060" y="51183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5400" b="1" u="sng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465A5-DDDD-4588-8F45-C6D921AF3429}"/>
              </a:ext>
            </a:extLst>
          </p:cNvPr>
          <p:cNvSpPr txBox="1"/>
          <p:nvPr/>
        </p:nvSpPr>
        <p:spPr>
          <a:xfrm>
            <a:off x="1647645" y="612475"/>
            <a:ext cx="984561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The data points were taken from a file from </a:t>
            </a:r>
            <a:r>
              <a:rPr lang="en-US" sz="4000"/>
              <a:t>the Nifty Assignments Stanford.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F8D4F-8B62-44CB-AE3E-0817AE04D72F}"/>
              </a:ext>
            </a:extLst>
          </p:cNvPr>
          <p:cNvSpPr txBox="1"/>
          <p:nvPr/>
        </p:nvSpPr>
        <p:spPr>
          <a:xfrm>
            <a:off x="4724400" y="320040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E0E20-5117-4041-9333-B3730BB6D419}"/>
              </a:ext>
            </a:extLst>
          </p:cNvPr>
          <p:cNvSpPr txBox="1"/>
          <p:nvPr/>
        </p:nvSpPr>
        <p:spPr>
          <a:xfrm>
            <a:off x="1646747" y="2236218"/>
            <a:ext cx="945742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ea typeface="+mn-lt"/>
                <a:cs typeface="+mn-lt"/>
              </a:rPr>
              <a:t>The file conatined miscellaneous </a:t>
            </a:r>
            <a:endParaRPr lang="en-US" sz="4000" dirty="0">
              <a:ea typeface="+mn-lt"/>
              <a:cs typeface="+mn-lt"/>
            </a:endParaRPr>
          </a:p>
          <a:p>
            <a:r>
              <a:rPr lang="en-US" sz="4000">
                <a:ea typeface="+mn-lt"/>
                <a:cs typeface="+mn-lt"/>
              </a:rPr>
              <a:t>information regarding locations in a city in US Northwest.</a:t>
            </a:r>
            <a:endParaRPr lang="en-US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94457-1AE1-432B-969F-53E2D73CC5CF}"/>
              </a:ext>
            </a:extLst>
          </p:cNvPr>
          <p:cNvSpPr txBox="1"/>
          <p:nvPr/>
        </p:nvSpPr>
        <p:spPr>
          <a:xfrm>
            <a:off x="1647646" y="4465608"/>
            <a:ext cx="950055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Parameters included name, latitude and longitude for a location.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735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36CA9-13AE-4CCB-A229-8C57B02A3733}"/>
              </a:ext>
            </a:extLst>
          </p:cNvPr>
          <p:cNvSpPr txBox="1"/>
          <p:nvPr/>
        </p:nvSpPr>
        <p:spPr>
          <a:xfrm>
            <a:off x="5472023" y="138022"/>
            <a:ext cx="99750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5400" b="1" u="sng" dirty="0"/>
          </a:p>
        </p:txBody>
      </p:sp>
      <p:pic>
        <p:nvPicPr>
          <p:cNvPr id="3" name="Picture 3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CBDFC8C5-A739-4981-AD74-B31EC865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3476"/>
            <a:ext cx="12347273" cy="6979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E8A76-B4E4-428D-ACC4-9EFF798E99B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CA83DB-4F00-497B-8565-C7CD1C902F45}"/>
              </a:ext>
            </a:extLst>
          </p:cNvPr>
          <p:cNvSpPr txBox="1"/>
          <p:nvPr/>
        </p:nvSpPr>
        <p:spPr>
          <a:xfrm>
            <a:off x="1733910" y="756249"/>
            <a:ext cx="99606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Used Haversine formula to find distance between two locations through their </a:t>
            </a:r>
            <a:r>
              <a:rPr lang="en-US" sz="4000"/>
              <a:t>coordinates.</a:t>
            </a:r>
            <a:endParaRPr lang="en-US" sz="4000" dirty="0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BA222C-C582-40AA-8FA1-448A45E5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2" y="2878832"/>
            <a:ext cx="9960632" cy="34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9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C1013-ACB9-43FA-9EF9-59D44A223662}"/>
              </a:ext>
            </a:extLst>
          </p:cNvPr>
          <p:cNvSpPr txBox="1"/>
          <p:nvPr/>
        </p:nvSpPr>
        <p:spPr>
          <a:xfrm>
            <a:off x="3516702" y="2237117"/>
            <a:ext cx="622252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0" b="1" u="sng">
                <a:latin typeface="Courier New"/>
                <a:cs typeface="Courier New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4895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B3C62-F764-4710-8D28-305ADAC4E4C1}"/>
              </a:ext>
            </a:extLst>
          </p:cNvPr>
          <p:cNvSpPr txBox="1"/>
          <p:nvPr/>
        </p:nvSpPr>
        <p:spPr>
          <a:xfrm>
            <a:off x="1532627" y="3775494"/>
            <a:ext cx="101762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CC252-2283-4250-97BD-CC7F4AE88FD6}"/>
              </a:ext>
            </a:extLst>
          </p:cNvPr>
          <p:cNvSpPr txBox="1"/>
          <p:nvPr/>
        </p:nvSpPr>
        <p:spPr>
          <a:xfrm>
            <a:off x="1719532" y="641230"/>
            <a:ext cx="981685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The algorithm consists of vertices with each </a:t>
            </a:r>
            <a:r>
              <a:rPr lang="en-US" sz="4000"/>
              <a:t>vertex representing a unique location.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5FE3C-00C2-4C9D-A97B-13D131B06A5B}"/>
              </a:ext>
            </a:extLst>
          </p:cNvPr>
          <p:cNvSpPr txBox="1"/>
          <p:nvPr/>
        </p:nvSpPr>
        <p:spPr>
          <a:xfrm>
            <a:off x="1719533" y="4695645"/>
            <a:ext cx="92848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C74E5-E1C5-40AA-BE92-C68C42173EDC}"/>
              </a:ext>
            </a:extLst>
          </p:cNvPr>
          <p:cNvSpPr txBox="1"/>
          <p:nvPr/>
        </p:nvSpPr>
        <p:spPr>
          <a:xfrm>
            <a:off x="1719532" y="3056626"/>
            <a:ext cx="952931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An array containing Adjacency List of each vertex and its edges is implemented.</a:t>
            </a:r>
            <a:r>
              <a:rPr lang="en-US" sz="4000" dirty="0"/>
              <a:t> </a:t>
            </a:r>
            <a:endParaRPr lang="en-US" sz="4000" dirty="0">
              <a:ea typeface="+mn-lt"/>
              <a:cs typeface="+mn-lt"/>
            </a:endParaRPr>
          </a:p>
          <a:p>
            <a:endParaRPr lang="en-US" sz="4000" dirty="0">
              <a:ea typeface="+mn-lt"/>
              <a:cs typeface="+mn-lt"/>
            </a:endParaRPr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5941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284</Words>
  <Application>Microsoft Office PowerPoint</Application>
  <PresentationFormat>Widescreen</PresentationFormat>
  <Paragraphs>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</vt:lpstr>
      <vt:lpstr>Century Gothic</vt:lpstr>
      <vt:lpstr>Courier New</vt:lpstr>
      <vt:lpstr>Tahoma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848</cp:revision>
  <dcterms:created xsi:type="dcterms:W3CDTF">2019-12-04T15:42:14Z</dcterms:created>
  <dcterms:modified xsi:type="dcterms:W3CDTF">2019-12-05T04:36:00Z</dcterms:modified>
</cp:coreProperties>
</file>