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71" r:id="rId5"/>
    <p:sldId id="269" r:id="rId6"/>
    <p:sldId id="270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5" r:id="rId19"/>
    <p:sldId id="283" r:id="rId20"/>
    <p:sldId id="286" r:id="rId21"/>
    <p:sldId id="287" r:id="rId22"/>
    <p:sldId id="288" r:id="rId23"/>
    <p:sldId id="289" r:id="rId24"/>
    <p:sldId id="290" r:id="rId25"/>
    <p:sldId id="29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0C6141-CB9B-402D-BD42-03E09474D8A3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F08D05C-D17F-40DF-B903-BE56C8AD185D}">
      <dgm:prSet phldrT="[Texte]"/>
      <dgm:spPr/>
      <dgm:t>
        <a:bodyPr/>
        <a:lstStyle/>
        <a:p>
          <a:r>
            <a:rPr lang="fr-FR"/>
            <a:t>Accueil</a:t>
          </a:r>
        </a:p>
      </dgm:t>
    </dgm:pt>
    <dgm:pt modelId="{A066B506-0842-42CD-8055-D1D2BD06E69B}" type="parTrans" cxnId="{9795746B-C289-47C7-9759-B68F63EEF355}">
      <dgm:prSet/>
      <dgm:spPr/>
      <dgm:t>
        <a:bodyPr/>
        <a:lstStyle/>
        <a:p>
          <a:endParaRPr lang="fr-FR"/>
        </a:p>
      </dgm:t>
    </dgm:pt>
    <dgm:pt modelId="{25785F2B-4AF0-4DD9-8032-D21AB90200B2}" type="sibTrans" cxnId="{9795746B-C289-47C7-9759-B68F63EEF355}">
      <dgm:prSet/>
      <dgm:spPr/>
      <dgm:t>
        <a:bodyPr/>
        <a:lstStyle/>
        <a:p>
          <a:endParaRPr lang="fr-FR"/>
        </a:p>
      </dgm:t>
    </dgm:pt>
    <dgm:pt modelId="{551729E7-168F-40DF-A934-7943FE8BFC03}">
      <dgm:prSet phldrT="[Texte]"/>
      <dgm:spPr/>
      <dgm:t>
        <a:bodyPr/>
        <a:lstStyle/>
        <a:p>
          <a:r>
            <a:rPr lang="fr-FR" dirty="0"/>
            <a:t>Ajouter un tome</a:t>
          </a:r>
        </a:p>
      </dgm:t>
    </dgm:pt>
    <dgm:pt modelId="{16110A5B-EB69-473F-A7DD-85082BD2DDF0}" type="parTrans" cxnId="{D5C71B33-6C19-41A6-AD07-0DE5D99E04DE}">
      <dgm:prSet/>
      <dgm:spPr/>
      <dgm:t>
        <a:bodyPr/>
        <a:lstStyle/>
        <a:p>
          <a:endParaRPr lang="fr-FR"/>
        </a:p>
      </dgm:t>
    </dgm:pt>
    <dgm:pt modelId="{0A0DDFEE-38B0-46B0-92C5-6913C7547B47}" type="sibTrans" cxnId="{D5C71B33-6C19-41A6-AD07-0DE5D99E04DE}">
      <dgm:prSet/>
      <dgm:spPr/>
      <dgm:t>
        <a:bodyPr/>
        <a:lstStyle/>
        <a:p>
          <a:endParaRPr lang="fr-FR"/>
        </a:p>
      </dgm:t>
    </dgm:pt>
    <dgm:pt modelId="{C0DA099C-BF16-42D2-B1A1-F8DA26DBCE38}">
      <dgm:prSet phldrT="[Texte]"/>
      <dgm:spPr/>
      <dgm:t>
        <a:bodyPr/>
        <a:lstStyle/>
        <a:p>
          <a:r>
            <a:rPr lang="fr-FR"/>
            <a:t>Livre</a:t>
          </a:r>
        </a:p>
      </dgm:t>
    </dgm:pt>
    <dgm:pt modelId="{2E4E7B73-9268-4286-8773-DF6479B037B1}" type="parTrans" cxnId="{B235356C-8D9E-4DD9-AED5-30E484214642}">
      <dgm:prSet/>
      <dgm:spPr/>
      <dgm:t>
        <a:bodyPr/>
        <a:lstStyle/>
        <a:p>
          <a:endParaRPr lang="fr-FR"/>
        </a:p>
      </dgm:t>
    </dgm:pt>
    <dgm:pt modelId="{4CBCB199-D4C6-4AE1-92E0-82BEA284191B}" type="sibTrans" cxnId="{B235356C-8D9E-4DD9-AED5-30E484214642}">
      <dgm:prSet/>
      <dgm:spPr/>
      <dgm:t>
        <a:bodyPr/>
        <a:lstStyle/>
        <a:p>
          <a:endParaRPr lang="fr-FR"/>
        </a:p>
      </dgm:t>
    </dgm:pt>
    <dgm:pt modelId="{16EB8CB2-62F5-435A-BB48-66A068029586}">
      <dgm:prSet phldrT="[Texte]"/>
      <dgm:spPr/>
      <dgm:t>
        <a:bodyPr/>
        <a:lstStyle/>
        <a:p>
          <a:r>
            <a:rPr lang="fr-FR" dirty="0"/>
            <a:t>Ajouter une catégorie</a:t>
          </a:r>
        </a:p>
      </dgm:t>
    </dgm:pt>
    <dgm:pt modelId="{D4062422-24FF-48AB-BFCB-FD97BAD41F94}" type="parTrans" cxnId="{13498060-34E0-4AF7-9740-9B1229329F84}">
      <dgm:prSet/>
      <dgm:spPr/>
      <dgm:t>
        <a:bodyPr/>
        <a:lstStyle/>
        <a:p>
          <a:endParaRPr lang="fr-FR"/>
        </a:p>
      </dgm:t>
    </dgm:pt>
    <dgm:pt modelId="{66FBB2B4-7F58-4312-BADE-7571C4ADCD12}" type="sibTrans" cxnId="{13498060-34E0-4AF7-9740-9B1229329F84}">
      <dgm:prSet/>
      <dgm:spPr/>
      <dgm:t>
        <a:bodyPr/>
        <a:lstStyle/>
        <a:p>
          <a:endParaRPr lang="fr-FR"/>
        </a:p>
      </dgm:t>
    </dgm:pt>
    <dgm:pt modelId="{923558C7-DD1D-41F6-B83D-B93659912E8F}">
      <dgm:prSet phldrT="[Texte]"/>
      <dgm:spPr/>
      <dgm:t>
        <a:bodyPr/>
        <a:lstStyle/>
        <a:p>
          <a:r>
            <a:rPr lang="fr-FR"/>
            <a:t>Modification</a:t>
          </a:r>
        </a:p>
      </dgm:t>
    </dgm:pt>
    <dgm:pt modelId="{8C38274F-FA71-4A83-9A80-3F911D336992}" type="parTrans" cxnId="{B54EB849-210B-4A64-A095-E5829FF955FB}">
      <dgm:prSet/>
      <dgm:spPr/>
      <dgm:t>
        <a:bodyPr/>
        <a:lstStyle/>
        <a:p>
          <a:endParaRPr lang="fr-FR"/>
        </a:p>
      </dgm:t>
    </dgm:pt>
    <dgm:pt modelId="{02EC5C9E-E456-42F3-A399-13933D85A116}" type="sibTrans" cxnId="{B54EB849-210B-4A64-A095-E5829FF955FB}">
      <dgm:prSet/>
      <dgm:spPr/>
      <dgm:t>
        <a:bodyPr/>
        <a:lstStyle/>
        <a:p>
          <a:endParaRPr lang="fr-FR"/>
        </a:p>
      </dgm:t>
    </dgm:pt>
    <dgm:pt modelId="{E0E520C2-78D3-45FB-AE54-2CBF56050CD8}">
      <dgm:prSet phldrT="[Texte]"/>
      <dgm:spPr/>
      <dgm:t>
        <a:bodyPr/>
        <a:lstStyle/>
        <a:p>
          <a:r>
            <a:rPr lang="fr-FR"/>
            <a:t>Connection</a:t>
          </a:r>
        </a:p>
      </dgm:t>
    </dgm:pt>
    <dgm:pt modelId="{E937B445-D22D-44EA-A219-044DA357365E}" type="parTrans" cxnId="{8AC59F40-4C1B-46AD-97D6-E04106656411}">
      <dgm:prSet/>
      <dgm:spPr/>
      <dgm:t>
        <a:bodyPr/>
        <a:lstStyle/>
        <a:p>
          <a:endParaRPr lang="fr-FR"/>
        </a:p>
      </dgm:t>
    </dgm:pt>
    <dgm:pt modelId="{E93C2279-88B3-498E-A3AC-BE113E5621FE}" type="sibTrans" cxnId="{8AC59F40-4C1B-46AD-97D6-E04106656411}">
      <dgm:prSet/>
      <dgm:spPr/>
      <dgm:t>
        <a:bodyPr/>
        <a:lstStyle/>
        <a:p>
          <a:endParaRPr lang="fr-FR"/>
        </a:p>
      </dgm:t>
    </dgm:pt>
    <dgm:pt modelId="{861B0B6B-B2AC-4C9E-9A7D-84B5DA1016AB}">
      <dgm:prSet phldrT="[Texte]"/>
      <dgm:spPr/>
      <dgm:t>
        <a:bodyPr/>
        <a:lstStyle/>
        <a:p>
          <a:r>
            <a:rPr lang="fr-FR"/>
            <a:t>Supprimer</a:t>
          </a:r>
        </a:p>
      </dgm:t>
    </dgm:pt>
    <dgm:pt modelId="{05C6A8BE-22C6-4980-BD90-48A55254FA4C}" type="parTrans" cxnId="{322A3985-E2F1-4A1A-B59B-5C054A124473}">
      <dgm:prSet/>
      <dgm:spPr/>
      <dgm:t>
        <a:bodyPr/>
        <a:lstStyle/>
        <a:p>
          <a:endParaRPr lang="fr-FR"/>
        </a:p>
      </dgm:t>
    </dgm:pt>
    <dgm:pt modelId="{C35DAA2A-C349-45AD-AB1A-AB99A944D822}" type="sibTrans" cxnId="{322A3985-E2F1-4A1A-B59B-5C054A124473}">
      <dgm:prSet/>
      <dgm:spPr/>
      <dgm:t>
        <a:bodyPr/>
        <a:lstStyle/>
        <a:p>
          <a:endParaRPr lang="fr-FR"/>
        </a:p>
      </dgm:t>
    </dgm:pt>
    <dgm:pt modelId="{C77E9740-F830-4387-AB6D-6580E7C050AC}">
      <dgm:prSet phldrT="[Texte]"/>
      <dgm:spPr/>
      <dgm:t>
        <a:bodyPr/>
        <a:lstStyle/>
        <a:p>
          <a:r>
            <a:rPr lang="fr-FR"/>
            <a:t>Ajouter un livre</a:t>
          </a:r>
        </a:p>
      </dgm:t>
    </dgm:pt>
    <dgm:pt modelId="{49DA55B6-1F7C-4FE3-AB38-1747F215ED80}" type="sibTrans" cxnId="{B2E4F263-831B-4A10-82AD-C192658BA439}">
      <dgm:prSet/>
      <dgm:spPr/>
      <dgm:t>
        <a:bodyPr/>
        <a:lstStyle/>
        <a:p>
          <a:endParaRPr lang="fr-FR"/>
        </a:p>
      </dgm:t>
    </dgm:pt>
    <dgm:pt modelId="{1864060B-45EB-4AAD-97BF-BD35351D11B3}" type="parTrans" cxnId="{B2E4F263-831B-4A10-82AD-C192658BA439}">
      <dgm:prSet/>
      <dgm:spPr/>
      <dgm:t>
        <a:bodyPr/>
        <a:lstStyle/>
        <a:p>
          <a:endParaRPr lang="fr-FR"/>
        </a:p>
      </dgm:t>
    </dgm:pt>
    <dgm:pt modelId="{2339891D-A944-455F-8308-DF5B794855AF}">
      <dgm:prSet phldrT="[Texte]"/>
      <dgm:spPr/>
      <dgm:t>
        <a:bodyPr/>
        <a:lstStyle/>
        <a:p>
          <a:r>
            <a:rPr lang="fr-FR"/>
            <a:t>Tome</a:t>
          </a:r>
        </a:p>
      </dgm:t>
    </dgm:pt>
    <dgm:pt modelId="{CB4AE7D6-E8D3-4841-8D0E-86CE2F149D92}" type="parTrans" cxnId="{10CEF12D-3B38-44AB-BF41-E97BE8C06609}">
      <dgm:prSet/>
      <dgm:spPr/>
      <dgm:t>
        <a:bodyPr/>
        <a:lstStyle/>
        <a:p>
          <a:endParaRPr lang="fr-FR"/>
        </a:p>
      </dgm:t>
    </dgm:pt>
    <dgm:pt modelId="{D8D4FB1A-19B2-4008-AEE2-D0248FB676DC}" type="sibTrans" cxnId="{10CEF12D-3B38-44AB-BF41-E97BE8C06609}">
      <dgm:prSet/>
      <dgm:spPr/>
      <dgm:t>
        <a:bodyPr/>
        <a:lstStyle/>
        <a:p>
          <a:endParaRPr lang="fr-FR"/>
        </a:p>
      </dgm:t>
    </dgm:pt>
    <dgm:pt modelId="{352A88DB-7414-4ACA-9AA1-0E4EC091B5A6}">
      <dgm:prSet phldrT="[Texte]"/>
      <dgm:spPr/>
      <dgm:t>
        <a:bodyPr/>
        <a:lstStyle/>
        <a:p>
          <a:r>
            <a:rPr lang="fr-FR"/>
            <a:t>Livre </a:t>
          </a:r>
        </a:p>
      </dgm:t>
    </dgm:pt>
    <dgm:pt modelId="{1C0F2353-E7C3-4BC7-8B59-FF221EBA3A17}" type="parTrans" cxnId="{90196E01-6232-4FEC-B04E-FE9059267603}">
      <dgm:prSet/>
      <dgm:spPr/>
      <dgm:t>
        <a:bodyPr/>
        <a:lstStyle/>
        <a:p>
          <a:endParaRPr lang="fr-FR"/>
        </a:p>
      </dgm:t>
    </dgm:pt>
    <dgm:pt modelId="{EDE75913-BEA1-4B99-8451-75AAA912A5E2}" type="sibTrans" cxnId="{90196E01-6232-4FEC-B04E-FE9059267603}">
      <dgm:prSet/>
      <dgm:spPr/>
      <dgm:t>
        <a:bodyPr/>
        <a:lstStyle/>
        <a:p>
          <a:endParaRPr lang="fr-FR"/>
        </a:p>
      </dgm:t>
    </dgm:pt>
    <dgm:pt modelId="{9CA0AE76-3461-4CF5-A40A-CFF9262F8F2B}">
      <dgm:prSet phldrT="[Texte]"/>
      <dgm:spPr/>
      <dgm:t>
        <a:bodyPr/>
        <a:lstStyle/>
        <a:p>
          <a:r>
            <a:rPr lang="fr-FR"/>
            <a:t>Tome</a:t>
          </a:r>
        </a:p>
      </dgm:t>
    </dgm:pt>
    <dgm:pt modelId="{7D8AF7AB-826E-4F96-8383-7B3A0CF5E32B}" type="parTrans" cxnId="{CDADF27D-4BF8-4A36-9137-E5056DF07BDA}">
      <dgm:prSet/>
      <dgm:spPr/>
      <dgm:t>
        <a:bodyPr/>
        <a:lstStyle/>
        <a:p>
          <a:endParaRPr lang="fr-FR"/>
        </a:p>
      </dgm:t>
    </dgm:pt>
    <dgm:pt modelId="{B288C3E4-C97B-4A2F-93F6-19C0078CB9F8}" type="sibTrans" cxnId="{CDADF27D-4BF8-4A36-9137-E5056DF07BDA}">
      <dgm:prSet/>
      <dgm:spPr/>
      <dgm:t>
        <a:bodyPr/>
        <a:lstStyle/>
        <a:p>
          <a:endParaRPr lang="fr-FR"/>
        </a:p>
      </dgm:t>
    </dgm:pt>
    <dgm:pt modelId="{CBA0DDAA-2C53-4EC1-8503-91522C967942}" type="pres">
      <dgm:prSet presAssocID="{870C6141-CB9B-402D-BD42-03E09474D8A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AB79CEF-9C45-4990-97E8-90CFDC16278B}" type="pres">
      <dgm:prSet presAssocID="{7F08D05C-D17F-40DF-B903-BE56C8AD185D}" presName="hierRoot1" presStyleCnt="0">
        <dgm:presLayoutVars>
          <dgm:hierBranch val="init"/>
        </dgm:presLayoutVars>
      </dgm:prSet>
      <dgm:spPr/>
    </dgm:pt>
    <dgm:pt modelId="{21591EDC-BA40-47D8-9E13-54C2F3282CA2}" type="pres">
      <dgm:prSet presAssocID="{7F08D05C-D17F-40DF-B903-BE56C8AD185D}" presName="rootComposite1" presStyleCnt="0"/>
      <dgm:spPr/>
    </dgm:pt>
    <dgm:pt modelId="{C167FFA8-43E3-4C39-8956-12B4621C9CCC}" type="pres">
      <dgm:prSet presAssocID="{7F08D05C-D17F-40DF-B903-BE56C8AD185D}" presName="rootText1" presStyleLbl="node0" presStyleIdx="0" presStyleCnt="2">
        <dgm:presLayoutVars>
          <dgm:chPref val="3"/>
        </dgm:presLayoutVars>
      </dgm:prSet>
      <dgm:spPr/>
    </dgm:pt>
    <dgm:pt modelId="{B8E77A6E-8EED-4E71-BBB7-14AB765148CA}" type="pres">
      <dgm:prSet presAssocID="{7F08D05C-D17F-40DF-B903-BE56C8AD185D}" presName="rootConnector1" presStyleLbl="node1" presStyleIdx="0" presStyleCnt="0"/>
      <dgm:spPr/>
    </dgm:pt>
    <dgm:pt modelId="{347266C9-AE30-46A2-B5CF-4D8C87774657}" type="pres">
      <dgm:prSet presAssocID="{7F08D05C-D17F-40DF-B903-BE56C8AD185D}" presName="hierChild2" presStyleCnt="0"/>
      <dgm:spPr/>
    </dgm:pt>
    <dgm:pt modelId="{A36C2E82-429C-4149-B376-4615E540103A}" type="pres">
      <dgm:prSet presAssocID="{7F08D05C-D17F-40DF-B903-BE56C8AD185D}" presName="hierChild3" presStyleCnt="0"/>
      <dgm:spPr/>
    </dgm:pt>
    <dgm:pt modelId="{45440061-1325-4D65-BC15-E5A57708A8AC}" type="pres">
      <dgm:prSet presAssocID="{E0E520C2-78D3-45FB-AE54-2CBF56050CD8}" presName="hierRoot1" presStyleCnt="0">
        <dgm:presLayoutVars>
          <dgm:hierBranch val="init"/>
        </dgm:presLayoutVars>
      </dgm:prSet>
      <dgm:spPr/>
    </dgm:pt>
    <dgm:pt modelId="{00068162-2ECF-480C-9FDC-B5078EA8C057}" type="pres">
      <dgm:prSet presAssocID="{E0E520C2-78D3-45FB-AE54-2CBF56050CD8}" presName="rootComposite1" presStyleCnt="0"/>
      <dgm:spPr/>
    </dgm:pt>
    <dgm:pt modelId="{31165C8C-443E-4F32-9EA4-79F046EBB5E7}" type="pres">
      <dgm:prSet presAssocID="{E0E520C2-78D3-45FB-AE54-2CBF56050CD8}" presName="rootText1" presStyleLbl="node0" presStyleIdx="1" presStyleCnt="2">
        <dgm:presLayoutVars>
          <dgm:chPref val="3"/>
        </dgm:presLayoutVars>
      </dgm:prSet>
      <dgm:spPr/>
    </dgm:pt>
    <dgm:pt modelId="{8D25FBE6-40BC-445B-BBC4-87692C959916}" type="pres">
      <dgm:prSet presAssocID="{E0E520C2-78D3-45FB-AE54-2CBF56050CD8}" presName="rootConnector1" presStyleLbl="node1" presStyleIdx="0" presStyleCnt="0"/>
      <dgm:spPr/>
    </dgm:pt>
    <dgm:pt modelId="{D67F9709-2CAD-4EC9-BF88-E2F83419403C}" type="pres">
      <dgm:prSet presAssocID="{E0E520C2-78D3-45FB-AE54-2CBF56050CD8}" presName="hierChild2" presStyleCnt="0"/>
      <dgm:spPr/>
    </dgm:pt>
    <dgm:pt modelId="{AE39A14A-50D0-46A7-861D-3972AB41DA20}" type="pres">
      <dgm:prSet presAssocID="{16110A5B-EB69-473F-A7DD-85082BD2DDF0}" presName="Name64" presStyleLbl="parChTrans1D2" presStyleIdx="0" presStyleCnt="5"/>
      <dgm:spPr/>
    </dgm:pt>
    <dgm:pt modelId="{AD56EC56-9FFE-427B-9FBB-94EC7AE27127}" type="pres">
      <dgm:prSet presAssocID="{551729E7-168F-40DF-A934-7943FE8BFC03}" presName="hierRoot2" presStyleCnt="0">
        <dgm:presLayoutVars>
          <dgm:hierBranch val="init"/>
        </dgm:presLayoutVars>
      </dgm:prSet>
      <dgm:spPr/>
    </dgm:pt>
    <dgm:pt modelId="{0415B518-ACAF-4347-B7C1-266FC4E388D4}" type="pres">
      <dgm:prSet presAssocID="{551729E7-168F-40DF-A934-7943FE8BFC03}" presName="rootComposite" presStyleCnt="0"/>
      <dgm:spPr/>
    </dgm:pt>
    <dgm:pt modelId="{82B075A9-013B-4FDC-83C5-1F5D2E20246D}" type="pres">
      <dgm:prSet presAssocID="{551729E7-168F-40DF-A934-7943FE8BFC03}" presName="rootText" presStyleLbl="node2" presStyleIdx="0" presStyleCnt="5">
        <dgm:presLayoutVars>
          <dgm:chPref val="3"/>
        </dgm:presLayoutVars>
      </dgm:prSet>
      <dgm:spPr/>
    </dgm:pt>
    <dgm:pt modelId="{F0954F86-3348-4EAC-916D-B92137DE72FB}" type="pres">
      <dgm:prSet presAssocID="{551729E7-168F-40DF-A934-7943FE8BFC03}" presName="rootConnector" presStyleLbl="node2" presStyleIdx="0" presStyleCnt="5"/>
      <dgm:spPr/>
    </dgm:pt>
    <dgm:pt modelId="{144F7667-D14E-4FCB-A0CA-B50162F64CD6}" type="pres">
      <dgm:prSet presAssocID="{551729E7-168F-40DF-A934-7943FE8BFC03}" presName="hierChild4" presStyleCnt="0"/>
      <dgm:spPr/>
    </dgm:pt>
    <dgm:pt modelId="{217BEFE5-65B5-48D7-B1FE-8B714A8DDB0C}" type="pres">
      <dgm:prSet presAssocID="{551729E7-168F-40DF-A934-7943FE8BFC03}" presName="hierChild5" presStyleCnt="0"/>
      <dgm:spPr/>
    </dgm:pt>
    <dgm:pt modelId="{EC831429-90D1-46DF-881E-16CC80C7E64A}" type="pres">
      <dgm:prSet presAssocID="{1864060B-45EB-4AAD-97BF-BD35351D11B3}" presName="Name64" presStyleLbl="parChTrans1D2" presStyleIdx="1" presStyleCnt="5"/>
      <dgm:spPr/>
    </dgm:pt>
    <dgm:pt modelId="{8055C351-C39A-493C-9D7C-0B39B243081C}" type="pres">
      <dgm:prSet presAssocID="{C77E9740-F830-4387-AB6D-6580E7C050AC}" presName="hierRoot2" presStyleCnt="0">
        <dgm:presLayoutVars>
          <dgm:hierBranch val="init"/>
        </dgm:presLayoutVars>
      </dgm:prSet>
      <dgm:spPr/>
    </dgm:pt>
    <dgm:pt modelId="{0D0A2866-0638-400F-B04E-D3EC2D995B81}" type="pres">
      <dgm:prSet presAssocID="{C77E9740-F830-4387-AB6D-6580E7C050AC}" presName="rootComposite" presStyleCnt="0"/>
      <dgm:spPr/>
    </dgm:pt>
    <dgm:pt modelId="{C5258117-2656-4E82-A164-109BA93FD17A}" type="pres">
      <dgm:prSet presAssocID="{C77E9740-F830-4387-AB6D-6580E7C050AC}" presName="rootText" presStyleLbl="node2" presStyleIdx="1" presStyleCnt="5">
        <dgm:presLayoutVars>
          <dgm:chPref val="3"/>
        </dgm:presLayoutVars>
      </dgm:prSet>
      <dgm:spPr/>
    </dgm:pt>
    <dgm:pt modelId="{232582D8-08CD-4FFA-B08E-7F31766A1F30}" type="pres">
      <dgm:prSet presAssocID="{C77E9740-F830-4387-AB6D-6580E7C050AC}" presName="rootConnector" presStyleLbl="node2" presStyleIdx="1" presStyleCnt="5"/>
      <dgm:spPr/>
    </dgm:pt>
    <dgm:pt modelId="{0F9B67B4-896E-485B-8521-B5E8B42A9A09}" type="pres">
      <dgm:prSet presAssocID="{C77E9740-F830-4387-AB6D-6580E7C050AC}" presName="hierChild4" presStyleCnt="0"/>
      <dgm:spPr/>
    </dgm:pt>
    <dgm:pt modelId="{B9F222EE-39FF-4F4C-9A3E-87CD6F99EEC5}" type="pres">
      <dgm:prSet presAssocID="{C77E9740-F830-4387-AB6D-6580E7C050AC}" presName="hierChild5" presStyleCnt="0"/>
      <dgm:spPr/>
    </dgm:pt>
    <dgm:pt modelId="{161055E1-3391-45CA-9A8B-9B00E0338D7C}" type="pres">
      <dgm:prSet presAssocID="{D4062422-24FF-48AB-BFCB-FD97BAD41F94}" presName="Name64" presStyleLbl="parChTrans1D2" presStyleIdx="2" presStyleCnt="5"/>
      <dgm:spPr/>
    </dgm:pt>
    <dgm:pt modelId="{88549E05-BF98-491A-8486-838B8473CF40}" type="pres">
      <dgm:prSet presAssocID="{16EB8CB2-62F5-435A-BB48-66A068029586}" presName="hierRoot2" presStyleCnt="0">
        <dgm:presLayoutVars>
          <dgm:hierBranch val="init"/>
        </dgm:presLayoutVars>
      </dgm:prSet>
      <dgm:spPr/>
    </dgm:pt>
    <dgm:pt modelId="{CE81CEDF-D324-46EF-B6E2-89E6F58C5731}" type="pres">
      <dgm:prSet presAssocID="{16EB8CB2-62F5-435A-BB48-66A068029586}" presName="rootComposite" presStyleCnt="0"/>
      <dgm:spPr/>
    </dgm:pt>
    <dgm:pt modelId="{2F4EE6C3-5276-4A32-B6B6-5B0818AC5B6D}" type="pres">
      <dgm:prSet presAssocID="{16EB8CB2-62F5-435A-BB48-66A068029586}" presName="rootText" presStyleLbl="node2" presStyleIdx="2" presStyleCnt="5">
        <dgm:presLayoutVars>
          <dgm:chPref val="3"/>
        </dgm:presLayoutVars>
      </dgm:prSet>
      <dgm:spPr/>
    </dgm:pt>
    <dgm:pt modelId="{EB9DC722-10B6-4F48-8B63-BB0ACAFDB80C}" type="pres">
      <dgm:prSet presAssocID="{16EB8CB2-62F5-435A-BB48-66A068029586}" presName="rootConnector" presStyleLbl="node2" presStyleIdx="2" presStyleCnt="5"/>
      <dgm:spPr/>
    </dgm:pt>
    <dgm:pt modelId="{B48B2748-C74E-4966-BB25-CD2DDCD8AAAA}" type="pres">
      <dgm:prSet presAssocID="{16EB8CB2-62F5-435A-BB48-66A068029586}" presName="hierChild4" presStyleCnt="0"/>
      <dgm:spPr/>
    </dgm:pt>
    <dgm:pt modelId="{DAEF2715-72A8-46B6-8D13-F7779877BDB3}" type="pres">
      <dgm:prSet presAssocID="{16EB8CB2-62F5-435A-BB48-66A068029586}" presName="hierChild5" presStyleCnt="0"/>
      <dgm:spPr/>
    </dgm:pt>
    <dgm:pt modelId="{DEDA6426-3729-403D-BBB5-63E82B94E11E}" type="pres">
      <dgm:prSet presAssocID="{8C38274F-FA71-4A83-9A80-3F911D336992}" presName="Name64" presStyleLbl="parChTrans1D2" presStyleIdx="3" presStyleCnt="5"/>
      <dgm:spPr/>
    </dgm:pt>
    <dgm:pt modelId="{8B06D2FA-E29F-43A0-8E3A-F95E50E5C50C}" type="pres">
      <dgm:prSet presAssocID="{923558C7-DD1D-41F6-B83D-B93659912E8F}" presName="hierRoot2" presStyleCnt="0">
        <dgm:presLayoutVars>
          <dgm:hierBranch val="init"/>
        </dgm:presLayoutVars>
      </dgm:prSet>
      <dgm:spPr/>
    </dgm:pt>
    <dgm:pt modelId="{C0EA30D1-A39C-4786-9C3F-D238E676D5E8}" type="pres">
      <dgm:prSet presAssocID="{923558C7-DD1D-41F6-B83D-B93659912E8F}" presName="rootComposite" presStyleCnt="0"/>
      <dgm:spPr/>
    </dgm:pt>
    <dgm:pt modelId="{F08A98F2-5C8A-4854-AF0A-AF230C642C8C}" type="pres">
      <dgm:prSet presAssocID="{923558C7-DD1D-41F6-B83D-B93659912E8F}" presName="rootText" presStyleLbl="node2" presStyleIdx="3" presStyleCnt="5">
        <dgm:presLayoutVars>
          <dgm:chPref val="3"/>
        </dgm:presLayoutVars>
      </dgm:prSet>
      <dgm:spPr/>
    </dgm:pt>
    <dgm:pt modelId="{306CDCAC-4543-49F6-9F0E-8C83D2E4D0A5}" type="pres">
      <dgm:prSet presAssocID="{923558C7-DD1D-41F6-B83D-B93659912E8F}" presName="rootConnector" presStyleLbl="node2" presStyleIdx="3" presStyleCnt="5"/>
      <dgm:spPr/>
    </dgm:pt>
    <dgm:pt modelId="{C107B771-E00B-40C4-AED3-470A29994CC9}" type="pres">
      <dgm:prSet presAssocID="{923558C7-DD1D-41F6-B83D-B93659912E8F}" presName="hierChild4" presStyleCnt="0"/>
      <dgm:spPr/>
    </dgm:pt>
    <dgm:pt modelId="{2762DC10-E360-401A-B568-CABCDD82E11D}" type="pres">
      <dgm:prSet presAssocID="{CB4AE7D6-E8D3-4841-8D0E-86CE2F149D92}" presName="Name64" presStyleLbl="parChTrans1D3" presStyleIdx="0" presStyleCnt="4"/>
      <dgm:spPr/>
    </dgm:pt>
    <dgm:pt modelId="{11B751BA-AD81-4498-B80B-84AD56505F34}" type="pres">
      <dgm:prSet presAssocID="{2339891D-A944-455F-8308-DF5B794855AF}" presName="hierRoot2" presStyleCnt="0">
        <dgm:presLayoutVars>
          <dgm:hierBranch val="init"/>
        </dgm:presLayoutVars>
      </dgm:prSet>
      <dgm:spPr/>
    </dgm:pt>
    <dgm:pt modelId="{7718988D-4DB9-46D2-B46E-5BD9BDD101F5}" type="pres">
      <dgm:prSet presAssocID="{2339891D-A944-455F-8308-DF5B794855AF}" presName="rootComposite" presStyleCnt="0"/>
      <dgm:spPr/>
    </dgm:pt>
    <dgm:pt modelId="{EB8C948D-A7E0-4746-BFC2-D02F604134BA}" type="pres">
      <dgm:prSet presAssocID="{2339891D-A944-455F-8308-DF5B794855AF}" presName="rootText" presStyleLbl="node3" presStyleIdx="0" presStyleCnt="4">
        <dgm:presLayoutVars>
          <dgm:chPref val="3"/>
        </dgm:presLayoutVars>
      </dgm:prSet>
      <dgm:spPr/>
    </dgm:pt>
    <dgm:pt modelId="{EA4620E8-1015-4F6A-9702-CD56404CFC98}" type="pres">
      <dgm:prSet presAssocID="{2339891D-A944-455F-8308-DF5B794855AF}" presName="rootConnector" presStyleLbl="node3" presStyleIdx="0" presStyleCnt="4"/>
      <dgm:spPr/>
    </dgm:pt>
    <dgm:pt modelId="{FBFC08B9-9A70-4144-A33D-ED302FD7457E}" type="pres">
      <dgm:prSet presAssocID="{2339891D-A944-455F-8308-DF5B794855AF}" presName="hierChild4" presStyleCnt="0"/>
      <dgm:spPr/>
    </dgm:pt>
    <dgm:pt modelId="{3733EFE6-9814-4E86-B951-EDB3B318536A}" type="pres">
      <dgm:prSet presAssocID="{2339891D-A944-455F-8308-DF5B794855AF}" presName="hierChild5" presStyleCnt="0"/>
      <dgm:spPr/>
    </dgm:pt>
    <dgm:pt modelId="{77F459C0-4835-4B4C-962B-BDA07C60BF1F}" type="pres">
      <dgm:prSet presAssocID="{1C0F2353-E7C3-4BC7-8B59-FF221EBA3A17}" presName="Name64" presStyleLbl="parChTrans1D3" presStyleIdx="1" presStyleCnt="4"/>
      <dgm:spPr/>
    </dgm:pt>
    <dgm:pt modelId="{D073D2E6-16AA-45D4-80BF-A2B20D52A86D}" type="pres">
      <dgm:prSet presAssocID="{352A88DB-7414-4ACA-9AA1-0E4EC091B5A6}" presName="hierRoot2" presStyleCnt="0">
        <dgm:presLayoutVars>
          <dgm:hierBranch val="init"/>
        </dgm:presLayoutVars>
      </dgm:prSet>
      <dgm:spPr/>
    </dgm:pt>
    <dgm:pt modelId="{E7F77F84-0EB1-486E-B9F9-414DCA4EADA8}" type="pres">
      <dgm:prSet presAssocID="{352A88DB-7414-4ACA-9AA1-0E4EC091B5A6}" presName="rootComposite" presStyleCnt="0"/>
      <dgm:spPr/>
    </dgm:pt>
    <dgm:pt modelId="{9F8C2BC7-DD08-4B1E-B95F-C1F26B612296}" type="pres">
      <dgm:prSet presAssocID="{352A88DB-7414-4ACA-9AA1-0E4EC091B5A6}" presName="rootText" presStyleLbl="node3" presStyleIdx="1" presStyleCnt="4">
        <dgm:presLayoutVars>
          <dgm:chPref val="3"/>
        </dgm:presLayoutVars>
      </dgm:prSet>
      <dgm:spPr/>
    </dgm:pt>
    <dgm:pt modelId="{4E749449-591E-44B3-90E1-7C0BCABE57D3}" type="pres">
      <dgm:prSet presAssocID="{352A88DB-7414-4ACA-9AA1-0E4EC091B5A6}" presName="rootConnector" presStyleLbl="node3" presStyleIdx="1" presStyleCnt="4"/>
      <dgm:spPr/>
    </dgm:pt>
    <dgm:pt modelId="{04670E08-6C12-486E-9691-F6801888BCF5}" type="pres">
      <dgm:prSet presAssocID="{352A88DB-7414-4ACA-9AA1-0E4EC091B5A6}" presName="hierChild4" presStyleCnt="0"/>
      <dgm:spPr/>
    </dgm:pt>
    <dgm:pt modelId="{AC4876D5-E526-4A69-BEA3-6630BC19FDE4}" type="pres">
      <dgm:prSet presAssocID="{352A88DB-7414-4ACA-9AA1-0E4EC091B5A6}" presName="hierChild5" presStyleCnt="0"/>
      <dgm:spPr/>
    </dgm:pt>
    <dgm:pt modelId="{D3164372-0063-4F8D-BC4F-1310BDACA00B}" type="pres">
      <dgm:prSet presAssocID="{923558C7-DD1D-41F6-B83D-B93659912E8F}" presName="hierChild5" presStyleCnt="0"/>
      <dgm:spPr/>
    </dgm:pt>
    <dgm:pt modelId="{81690336-240B-40BC-AACB-1B5D26DFF44D}" type="pres">
      <dgm:prSet presAssocID="{05C6A8BE-22C6-4980-BD90-48A55254FA4C}" presName="Name64" presStyleLbl="parChTrans1D2" presStyleIdx="4" presStyleCnt="5"/>
      <dgm:spPr/>
    </dgm:pt>
    <dgm:pt modelId="{46317448-7021-401B-BC7E-04DF38E8C7E6}" type="pres">
      <dgm:prSet presAssocID="{861B0B6B-B2AC-4C9E-9A7D-84B5DA1016AB}" presName="hierRoot2" presStyleCnt="0">
        <dgm:presLayoutVars>
          <dgm:hierBranch val="init"/>
        </dgm:presLayoutVars>
      </dgm:prSet>
      <dgm:spPr/>
    </dgm:pt>
    <dgm:pt modelId="{42427FF4-56B0-4962-AD58-2314DC8414CE}" type="pres">
      <dgm:prSet presAssocID="{861B0B6B-B2AC-4C9E-9A7D-84B5DA1016AB}" presName="rootComposite" presStyleCnt="0"/>
      <dgm:spPr/>
    </dgm:pt>
    <dgm:pt modelId="{8AF0576A-CA91-425C-8AEF-35F211327FDE}" type="pres">
      <dgm:prSet presAssocID="{861B0B6B-B2AC-4C9E-9A7D-84B5DA1016AB}" presName="rootText" presStyleLbl="node2" presStyleIdx="4" presStyleCnt="5">
        <dgm:presLayoutVars>
          <dgm:chPref val="3"/>
        </dgm:presLayoutVars>
      </dgm:prSet>
      <dgm:spPr/>
    </dgm:pt>
    <dgm:pt modelId="{58C62904-9A4D-417E-A056-3F23F71104A9}" type="pres">
      <dgm:prSet presAssocID="{861B0B6B-B2AC-4C9E-9A7D-84B5DA1016AB}" presName="rootConnector" presStyleLbl="node2" presStyleIdx="4" presStyleCnt="5"/>
      <dgm:spPr/>
    </dgm:pt>
    <dgm:pt modelId="{AF6F144A-BED5-4BFC-97FD-2B0936F14C75}" type="pres">
      <dgm:prSet presAssocID="{861B0B6B-B2AC-4C9E-9A7D-84B5DA1016AB}" presName="hierChild4" presStyleCnt="0"/>
      <dgm:spPr/>
    </dgm:pt>
    <dgm:pt modelId="{E64B7E23-0D0E-44DC-82E3-97BFE9000FE8}" type="pres">
      <dgm:prSet presAssocID="{2E4E7B73-9268-4286-8773-DF6479B037B1}" presName="Name64" presStyleLbl="parChTrans1D3" presStyleIdx="2" presStyleCnt="4"/>
      <dgm:spPr/>
    </dgm:pt>
    <dgm:pt modelId="{403B22F8-3F5B-42A9-9A56-F48E2487A5F2}" type="pres">
      <dgm:prSet presAssocID="{C0DA099C-BF16-42D2-B1A1-F8DA26DBCE38}" presName="hierRoot2" presStyleCnt="0">
        <dgm:presLayoutVars>
          <dgm:hierBranch val="init"/>
        </dgm:presLayoutVars>
      </dgm:prSet>
      <dgm:spPr/>
    </dgm:pt>
    <dgm:pt modelId="{8B3B1B4A-08DB-4A2D-8AEC-7929184FB445}" type="pres">
      <dgm:prSet presAssocID="{C0DA099C-BF16-42D2-B1A1-F8DA26DBCE38}" presName="rootComposite" presStyleCnt="0"/>
      <dgm:spPr/>
    </dgm:pt>
    <dgm:pt modelId="{A103A7D1-878E-4903-92AD-02AD8A94666C}" type="pres">
      <dgm:prSet presAssocID="{C0DA099C-BF16-42D2-B1A1-F8DA26DBCE38}" presName="rootText" presStyleLbl="node3" presStyleIdx="2" presStyleCnt="4">
        <dgm:presLayoutVars>
          <dgm:chPref val="3"/>
        </dgm:presLayoutVars>
      </dgm:prSet>
      <dgm:spPr/>
    </dgm:pt>
    <dgm:pt modelId="{BD66E399-2927-4C6C-81AB-5E9491D42026}" type="pres">
      <dgm:prSet presAssocID="{C0DA099C-BF16-42D2-B1A1-F8DA26DBCE38}" presName="rootConnector" presStyleLbl="node3" presStyleIdx="2" presStyleCnt="4"/>
      <dgm:spPr/>
    </dgm:pt>
    <dgm:pt modelId="{C1182530-FB46-4541-8C06-640E5BA25EE6}" type="pres">
      <dgm:prSet presAssocID="{C0DA099C-BF16-42D2-B1A1-F8DA26DBCE38}" presName="hierChild4" presStyleCnt="0"/>
      <dgm:spPr/>
    </dgm:pt>
    <dgm:pt modelId="{233779DC-DC83-4880-9747-C6B4BADB64CC}" type="pres">
      <dgm:prSet presAssocID="{C0DA099C-BF16-42D2-B1A1-F8DA26DBCE38}" presName="hierChild5" presStyleCnt="0"/>
      <dgm:spPr/>
    </dgm:pt>
    <dgm:pt modelId="{6EA4DB61-B071-4473-AF58-26194B43BB37}" type="pres">
      <dgm:prSet presAssocID="{7D8AF7AB-826E-4F96-8383-7B3A0CF5E32B}" presName="Name64" presStyleLbl="parChTrans1D3" presStyleIdx="3" presStyleCnt="4"/>
      <dgm:spPr/>
    </dgm:pt>
    <dgm:pt modelId="{5F8930FC-4787-4446-B682-D9385EB776A4}" type="pres">
      <dgm:prSet presAssocID="{9CA0AE76-3461-4CF5-A40A-CFF9262F8F2B}" presName="hierRoot2" presStyleCnt="0">
        <dgm:presLayoutVars>
          <dgm:hierBranch val="init"/>
        </dgm:presLayoutVars>
      </dgm:prSet>
      <dgm:spPr/>
    </dgm:pt>
    <dgm:pt modelId="{B597D067-6171-401D-AC58-8CFB6963BB92}" type="pres">
      <dgm:prSet presAssocID="{9CA0AE76-3461-4CF5-A40A-CFF9262F8F2B}" presName="rootComposite" presStyleCnt="0"/>
      <dgm:spPr/>
    </dgm:pt>
    <dgm:pt modelId="{878CB389-49E6-4B4F-95D0-392977FA8433}" type="pres">
      <dgm:prSet presAssocID="{9CA0AE76-3461-4CF5-A40A-CFF9262F8F2B}" presName="rootText" presStyleLbl="node3" presStyleIdx="3" presStyleCnt="4">
        <dgm:presLayoutVars>
          <dgm:chPref val="3"/>
        </dgm:presLayoutVars>
      </dgm:prSet>
      <dgm:spPr/>
    </dgm:pt>
    <dgm:pt modelId="{C32254B8-4A1B-4EC7-B139-EE9AEB93D362}" type="pres">
      <dgm:prSet presAssocID="{9CA0AE76-3461-4CF5-A40A-CFF9262F8F2B}" presName="rootConnector" presStyleLbl="node3" presStyleIdx="3" presStyleCnt="4"/>
      <dgm:spPr/>
    </dgm:pt>
    <dgm:pt modelId="{EC2C400B-AEFE-4F64-85CC-33E86AB8090E}" type="pres">
      <dgm:prSet presAssocID="{9CA0AE76-3461-4CF5-A40A-CFF9262F8F2B}" presName="hierChild4" presStyleCnt="0"/>
      <dgm:spPr/>
    </dgm:pt>
    <dgm:pt modelId="{96C1B187-E1F8-4E49-85A2-543C8DC54BD0}" type="pres">
      <dgm:prSet presAssocID="{9CA0AE76-3461-4CF5-A40A-CFF9262F8F2B}" presName="hierChild5" presStyleCnt="0"/>
      <dgm:spPr/>
    </dgm:pt>
    <dgm:pt modelId="{F5254955-8C04-41CC-82D6-CC3C407EBEED}" type="pres">
      <dgm:prSet presAssocID="{861B0B6B-B2AC-4C9E-9A7D-84B5DA1016AB}" presName="hierChild5" presStyleCnt="0"/>
      <dgm:spPr/>
    </dgm:pt>
    <dgm:pt modelId="{FF506286-DF9C-4CB8-B908-4C18274787D6}" type="pres">
      <dgm:prSet presAssocID="{E0E520C2-78D3-45FB-AE54-2CBF56050CD8}" presName="hierChild3" presStyleCnt="0"/>
      <dgm:spPr/>
    </dgm:pt>
  </dgm:ptLst>
  <dgm:cxnLst>
    <dgm:cxn modelId="{90196E01-6232-4FEC-B04E-FE9059267603}" srcId="{923558C7-DD1D-41F6-B83D-B93659912E8F}" destId="{352A88DB-7414-4ACA-9AA1-0E4EC091B5A6}" srcOrd="1" destOrd="0" parTransId="{1C0F2353-E7C3-4BC7-8B59-FF221EBA3A17}" sibTransId="{EDE75913-BEA1-4B99-8451-75AAA912A5E2}"/>
    <dgm:cxn modelId="{9B5BD308-FCF0-4B1A-8510-907B4EB98FEF}" type="presOf" srcId="{352A88DB-7414-4ACA-9AA1-0E4EC091B5A6}" destId="{4E749449-591E-44B3-90E1-7C0BCABE57D3}" srcOrd="1" destOrd="0" presId="urn:microsoft.com/office/officeart/2009/3/layout/HorizontalOrganizationChart"/>
    <dgm:cxn modelId="{72525B09-F26A-4A6D-8A15-89EDCED91179}" type="presOf" srcId="{2E4E7B73-9268-4286-8773-DF6479B037B1}" destId="{E64B7E23-0D0E-44DC-82E3-97BFE9000FE8}" srcOrd="0" destOrd="0" presId="urn:microsoft.com/office/officeart/2009/3/layout/HorizontalOrganizationChart"/>
    <dgm:cxn modelId="{EC93290F-EE8B-4DF9-BD2A-7BE9DEA3E74B}" type="presOf" srcId="{7D8AF7AB-826E-4F96-8383-7B3A0CF5E32B}" destId="{6EA4DB61-B071-4473-AF58-26194B43BB37}" srcOrd="0" destOrd="0" presId="urn:microsoft.com/office/officeart/2009/3/layout/HorizontalOrganizationChart"/>
    <dgm:cxn modelId="{F23D4B24-126C-42A1-8ABF-371A625468FB}" type="presOf" srcId="{E0E520C2-78D3-45FB-AE54-2CBF56050CD8}" destId="{31165C8C-443E-4F32-9EA4-79F046EBB5E7}" srcOrd="0" destOrd="0" presId="urn:microsoft.com/office/officeart/2009/3/layout/HorizontalOrganizationChart"/>
    <dgm:cxn modelId="{10CEF12D-3B38-44AB-BF41-E97BE8C06609}" srcId="{923558C7-DD1D-41F6-B83D-B93659912E8F}" destId="{2339891D-A944-455F-8308-DF5B794855AF}" srcOrd="0" destOrd="0" parTransId="{CB4AE7D6-E8D3-4841-8D0E-86CE2F149D92}" sibTransId="{D8D4FB1A-19B2-4008-AEE2-D0248FB676DC}"/>
    <dgm:cxn modelId="{F4F91133-932A-4E34-B5A7-CFEAF56355AD}" type="presOf" srcId="{870C6141-CB9B-402D-BD42-03E09474D8A3}" destId="{CBA0DDAA-2C53-4EC1-8503-91522C967942}" srcOrd="0" destOrd="0" presId="urn:microsoft.com/office/officeart/2009/3/layout/HorizontalOrganizationChart"/>
    <dgm:cxn modelId="{D5C71B33-6C19-41A6-AD07-0DE5D99E04DE}" srcId="{E0E520C2-78D3-45FB-AE54-2CBF56050CD8}" destId="{551729E7-168F-40DF-A934-7943FE8BFC03}" srcOrd="0" destOrd="0" parTransId="{16110A5B-EB69-473F-A7DD-85082BD2DDF0}" sibTransId="{0A0DDFEE-38B0-46B0-92C5-6913C7547B47}"/>
    <dgm:cxn modelId="{EE7AFB35-9C39-4FFA-9EE9-09BC8BD90BB0}" type="presOf" srcId="{9CA0AE76-3461-4CF5-A40A-CFF9262F8F2B}" destId="{878CB389-49E6-4B4F-95D0-392977FA8433}" srcOrd="0" destOrd="0" presId="urn:microsoft.com/office/officeart/2009/3/layout/HorizontalOrganizationChart"/>
    <dgm:cxn modelId="{8AC59F40-4C1B-46AD-97D6-E04106656411}" srcId="{870C6141-CB9B-402D-BD42-03E09474D8A3}" destId="{E0E520C2-78D3-45FB-AE54-2CBF56050CD8}" srcOrd="1" destOrd="0" parTransId="{E937B445-D22D-44EA-A219-044DA357365E}" sibTransId="{E93C2279-88B3-498E-A3AC-BE113E5621FE}"/>
    <dgm:cxn modelId="{84ABAB40-894B-4275-B087-9FEDCE7D0F3E}" type="presOf" srcId="{C0DA099C-BF16-42D2-B1A1-F8DA26DBCE38}" destId="{BD66E399-2927-4C6C-81AB-5E9491D42026}" srcOrd="1" destOrd="0" presId="urn:microsoft.com/office/officeart/2009/3/layout/HorizontalOrganizationChart"/>
    <dgm:cxn modelId="{13498060-34E0-4AF7-9740-9B1229329F84}" srcId="{E0E520C2-78D3-45FB-AE54-2CBF56050CD8}" destId="{16EB8CB2-62F5-435A-BB48-66A068029586}" srcOrd="2" destOrd="0" parTransId="{D4062422-24FF-48AB-BFCB-FD97BAD41F94}" sibTransId="{66FBB2B4-7F58-4312-BADE-7571C4ADCD12}"/>
    <dgm:cxn modelId="{A836BA60-A845-4E2A-A20F-39ACC2B6FEA8}" type="presOf" srcId="{16EB8CB2-62F5-435A-BB48-66A068029586}" destId="{2F4EE6C3-5276-4A32-B6B6-5B0818AC5B6D}" srcOrd="0" destOrd="0" presId="urn:microsoft.com/office/officeart/2009/3/layout/HorizontalOrganizationChart"/>
    <dgm:cxn modelId="{37336D61-29FC-4BE4-BA65-2A213F2E642C}" type="presOf" srcId="{C0DA099C-BF16-42D2-B1A1-F8DA26DBCE38}" destId="{A103A7D1-878E-4903-92AD-02AD8A94666C}" srcOrd="0" destOrd="0" presId="urn:microsoft.com/office/officeart/2009/3/layout/HorizontalOrganizationChart"/>
    <dgm:cxn modelId="{8387E943-BB0A-457D-AA55-1E5EF081A4F4}" type="presOf" srcId="{8C38274F-FA71-4A83-9A80-3F911D336992}" destId="{DEDA6426-3729-403D-BBB5-63E82B94E11E}" srcOrd="0" destOrd="0" presId="urn:microsoft.com/office/officeart/2009/3/layout/HorizontalOrganizationChart"/>
    <dgm:cxn modelId="{B2E4F263-831B-4A10-82AD-C192658BA439}" srcId="{E0E520C2-78D3-45FB-AE54-2CBF56050CD8}" destId="{C77E9740-F830-4387-AB6D-6580E7C050AC}" srcOrd="1" destOrd="0" parTransId="{1864060B-45EB-4AAD-97BF-BD35351D11B3}" sibTransId="{49DA55B6-1F7C-4FE3-AB38-1747F215ED80}"/>
    <dgm:cxn modelId="{E4119D44-0740-4109-B382-CDDDEA81CFDD}" type="presOf" srcId="{861B0B6B-B2AC-4C9E-9A7D-84B5DA1016AB}" destId="{58C62904-9A4D-417E-A056-3F23F71104A9}" srcOrd="1" destOrd="0" presId="urn:microsoft.com/office/officeart/2009/3/layout/HorizontalOrganizationChart"/>
    <dgm:cxn modelId="{5D749268-6944-4444-85CA-15C0112EE9DE}" type="presOf" srcId="{E0E520C2-78D3-45FB-AE54-2CBF56050CD8}" destId="{8D25FBE6-40BC-445B-BBC4-87692C959916}" srcOrd="1" destOrd="0" presId="urn:microsoft.com/office/officeart/2009/3/layout/HorizontalOrganizationChart"/>
    <dgm:cxn modelId="{B54EB849-210B-4A64-A095-E5829FF955FB}" srcId="{E0E520C2-78D3-45FB-AE54-2CBF56050CD8}" destId="{923558C7-DD1D-41F6-B83D-B93659912E8F}" srcOrd="3" destOrd="0" parTransId="{8C38274F-FA71-4A83-9A80-3F911D336992}" sibTransId="{02EC5C9E-E456-42F3-A399-13933D85A116}"/>
    <dgm:cxn modelId="{9795746B-C289-47C7-9759-B68F63EEF355}" srcId="{870C6141-CB9B-402D-BD42-03E09474D8A3}" destId="{7F08D05C-D17F-40DF-B903-BE56C8AD185D}" srcOrd="0" destOrd="0" parTransId="{A066B506-0842-42CD-8055-D1D2BD06E69B}" sibTransId="{25785F2B-4AF0-4DD9-8032-D21AB90200B2}"/>
    <dgm:cxn modelId="{B235356C-8D9E-4DD9-AED5-30E484214642}" srcId="{861B0B6B-B2AC-4C9E-9A7D-84B5DA1016AB}" destId="{C0DA099C-BF16-42D2-B1A1-F8DA26DBCE38}" srcOrd="0" destOrd="0" parTransId="{2E4E7B73-9268-4286-8773-DF6479B037B1}" sibTransId="{4CBCB199-D4C6-4AE1-92E0-82BEA284191B}"/>
    <dgm:cxn modelId="{1CBA0C4D-3119-46A0-84B7-0D0AE4E08020}" type="presOf" srcId="{2339891D-A944-455F-8308-DF5B794855AF}" destId="{EB8C948D-A7E0-4746-BFC2-D02F604134BA}" srcOrd="0" destOrd="0" presId="urn:microsoft.com/office/officeart/2009/3/layout/HorizontalOrganizationChart"/>
    <dgm:cxn modelId="{749AAC6F-1094-492F-AEC8-04D25CF92305}" type="presOf" srcId="{9CA0AE76-3461-4CF5-A40A-CFF9262F8F2B}" destId="{C32254B8-4A1B-4EC7-B139-EE9AEB93D362}" srcOrd="1" destOrd="0" presId="urn:microsoft.com/office/officeart/2009/3/layout/HorizontalOrganizationChart"/>
    <dgm:cxn modelId="{5772A574-4866-400D-86F3-3D1511524879}" type="presOf" srcId="{05C6A8BE-22C6-4980-BD90-48A55254FA4C}" destId="{81690336-240B-40BC-AACB-1B5D26DFF44D}" srcOrd="0" destOrd="0" presId="urn:microsoft.com/office/officeart/2009/3/layout/HorizontalOrganizationChart"/>
    <dgm:cxn modelId="{DA584577-2E96-4AFB-B42F-E1ED18294BC9}" type="presOf" srcId="{923558C7-DD1D-41F6-B83D-B93659912E8F}" destId="{F08A98F2-5C8A-4854-AF0A-AF230C642C8C}" srcOrd="0" destOrd="0" presId="urn:microsoft.com/office/officeart/2009/3/layout/HorizontalOrganizationChart"/>
    <dgm:cxn modelId="{514BA177-88D1-4049-B734-4F628349DC69}" type="presOf" srcId="{C77E9740-F830-4387-AB6D-6580E7C050AC}" destId="{232582D8-08CD-4FFA-B08E-7F31766A1F30}" srcOrd="1" destOrd="0" presId="urn:microsoft.com/office/officeart/2009/3/layout/HorizontalOrganizationChart"/>
    <dgm:cxn modelId="{EDAE7B79-30A4-4688-B41F-B135D554D9B8}" type="presOf" srcId="{C77E9740-F830-4387-AB6D-6580E7C050AC}" destId="{C5258117-2656-4E82-A164-109BA93FD17A}" srcOrd="0" destOrd="0" presId="urn:microsoft.com/office/officeart/2009/3/layout/HorizontalOrganizationChart"/>
    <dgm:cxn modelId="{7634DC7B-9F14-4E81-A825-1284F5B48630}" type="presOf" srcId="{551729E7-168F-40DF-A934-7943FE8BFC03}" destId="{F0954F86-3348-4EAC-916D-B92137DE72FB}" srcOrd="1" destOrd="0" presId="urn:microsoft.com/office/officeart/2009/3/layout/HorizontalOrganizationChart"/>
    <dgm:cxn modelId="{CDADF27D-4BF8-4A36-9137-E5056DF07BDA}" srcId="{861B0B6B-B2AC-4C9E-9A7D-84B5DA1016AB}" destId="{9CA0AE76-3461-4CF5-A40A-CFF9262F8F2B}" srcOrd="1" destOrd="0" parTransId="{7D8AF7AB-826E-4F96-8383-7B3A0CF5E32B}" sibTransId="{B288C3E4-C97B-4A2F-93F6-19C0078CB9F8}"/>
    <dgm:cxn modelId="{9C6DA07F-AB81-4D6D-AE10-7766E0E9A0EF}" type="presOf" srcId="{1864060B-45EB-4AAD-97BF-BD35351D11B3}" destId="{EC831429-90D1-46DF-881E-16CC80C7E64A}" srcOrd="0" destOrd="0" presId="urn:microsoft.com/office/officeart/2009/3/layout/HorizontalOrganizationChart"/>
    <dgm:cxn modelId="{F10C0E80-1284-44BA-9BA1-F1DDC6AEA20F}" type="presOf" srcId="{16EB8CB2-62F5-435A-BB48-66A068029586}" destId="{EB9DC722-10B6-4F48-8B63-BB0ACAFDB80C}" srcOrd="1" destOrd="0" presId="urn:microsoft.com/office/officeart/2009/3/layout/HorizontalOrganizationChart"/>
    <dgm:cxn modelId="{322A3985-E2F1-4A1A-B59B-5C054A124473}" srcId="{E0E520C2-78D3-45FB-AE54-2CBF56050CD8}" destId="{861B0B6B-B2AC-4C9E-9A7D-84B5DA1016AB}" srcOrd="4" destOrd="0" parTransId="{05C6A8BE-22C6-4980-BD90-48A55254FA4C}" sibTransId="{C35DAA2A-C349-45AD-AB1A-AB99A944D822}"/>
    <dgm:cxn modelId="{922A8D89-308E-4C09-9CDA-974844A10FF1}" type="presOf" srcId="{2339891D-A944-455F-8308-DF5B794855AF}" destId="{EA4620E8-1015-4F6A-9702-CD56404CFC98}" srcOrd="1" destOrd="0" presId="urn:microsoft.com/office/officeart/2009/3/layout/HorizontalOrganizationChart"/>
    <dgm:cxn modelId="{D61B1F8C-EA47-46E5-A163-E06154EC58F0}" type="presOf" srcId="{861B0B6B-B2AC-4C9E-9A7D-84B5DA1016AB}" destId="{8AF0576A-CA91-425C-8AEF-35F211327FDE}" srcOrd="0" destOrd="0" presId="urn:microsoft.com/office/officeart/2009/3/layout/HorizontalOrganizationChart"/>
    <dgm:cxn modelId="{62AAA08C-C732-4ACD-8F40-108C8F821ED0}" type="presOf" srcId="{1C0F2353-E7C3-4BC7-8B59-FF221EBA3A17}" destId="{77F459C0-4835-4B4C-962B-BDA07C60BF1F}" srcOrd="0" destOrd="0" presId="urn:microsoft.com/office/officeart/2009/3/layout/HorizontalOrganizationChart"/>
    <dgm:cxn modelId="{B40F4992-F276-40D6-AB65-053BE9C2A11F}" type="presOf" srcId="{551729E7-168F-40DF-A934-7943FE8BFC03}" destId="{82B075A9-013B-4FDC-83C5-1F5D2E20246D}" srcOrd="0" destOrd="0" presId="urn:microsoft.com/office/officeart/2009/3/layout/HorizontalOrganizationChart"/>
    <dgm:cxn modelId="{098E2F9A-09D5-424E-AAFC-A4E05B0A05CB}" type="presOf" srcId="{7F08D05C-D17F-40DF-B903-BE56C8AD185D}" destId="{B8E77A6E-8EED-4E71-BBB7-14AB765148CA}" srcOrd="1" destOrd="0" presId="urn:microsoft.com/office/officeart/2009/3/layout/HorizontalOrganizationChart"/>
    <dgm:cxn modelId="{14A0E0A6-6FCE-437D-9A38-3CC38309EA32}" type="presOf" srcId="{923558C7-DD1D-41F6-B83D-B93659912E8F}" destId="{306CDCAC-4543-49F6-9F0E-8C83D2E4D0A5}" srcOrd="1" destOrd="0" presId="urn:microsoft.com/office/officeart/2009/3/layout/HorizontalOrganizationChart"/>
    <dgm:cxn modelId="{3EE73EB7-9671-4143-B765-27E5D4126FE4}" type="presOf" srcId="{7F08D05C-D17F-40DF-B903-BE56C8AD185D}" destId="{C167FFA8-43E3-4C39-8956-12B4621C9CCC}" srcOrd="0" destOrd="0" presId="urn:microsoft.com/office/officeart/2009/3/layout/HorizontalOrganizationChart"/>
    <dgm:cxn modelId="{6E8C72D8-3ED9-4A86-BB23-BB62277919AA}" type="presOf" srcId="{16110A5B-EB69-473F-A7DD-85082BD2DDF0}" destId="{AE39A14A-50D0-46A7-861D-3972AB41DA20}" srcOrd="0" destOrd="0" presId="urn:microsoft.com/office/officeart/2009/3/layout/HorizontalOrganizationChart"/>
    <dgm:cxn modelId="{14389EDE-B588-4F3D-A05F-25DDC76DDD98}" type="presOf" srcId="{D4062422-24FF-48AB-BFCB-FD97BAD41F94}" destId="{161055E1-3391-45CA-9A8B-9B00E0338D7C}" srcOrd="0" destOrd="0" presId="urn:microsoft.com/office/officeart/2009/3/layout/HorizontalOrganizationChart"/>
    <dgm:cxn modelId="{FCAD86E9-D5A7-4D83-A36B-E63E9346C555}" type="presOf" srcId="{CB4AE7D6-E8D3-4841-8D0E-86CE2F149D92}" destId="{2762DC10-E360-401A-B568-CABCDD82E11D}" srcOrd="0" destOrd="0" presId="urn:microsoft.com/office/officeart/2009/3/layout/HorizontalOrganizationChart"/>
    <dgm:cxn modelId="{54E0E8F7-E39F-43AC-9328-045F07C3213B}" type="presOf" srcId="{352A88DB-7414-4ACA-9AA1-0E4EC091B5A6}" destId="{9F8C2BC7-DD08-4B1E-B95F-C1F26B612296}" srcOrd="0" destOrd="0" presId="urn:microsoft.com/office/officeart/2009/3/layout/HorizontalOrganizationChart"/>
    <dgm:cxn modelId="{0862B723-A686-438F-B65C-DCDCDB5983C4}" type="presParOf" srcId="{CBA0DDAA-2C53-4EC1-8503-91522C967942}" destId="{FAB79CEF-9C45-4990-97E8-90CFDC16278B}" srcOrd="0" destOrd="0" presId="urn:microsoft.com/office/officeart/2009/3/layout/HorizontalOrganizationChart"/>
    <dgm:cxn modelId="{81AC1C98-A89B-4816-925C-BCBE56356997}" type="presParOf" srcId="{FAB79CEF-9C45-4990-97E8-90CFDC16278B}" destId="{21591EDC-BA40-47D8-9E13-54C2F3282CA2}" srcOrd="0" destOrd="0" presId="urn:microsoft.com/office/officeart/2009/3/layout/HorizontalOrganizationChart"/>
    <dgm:cxn modelId="{7A9946BD-C6F7-4E69-98E7-725CE8F966FB}" type="presParOf" srcId="{21591EDC-BA40-47D8-9E13-54C2F3282CA2}" destId="{C167FFA8-43E3-4C39-8956-12B4621C9CCC}" srcOrd="0" destOrd="0" presId="urn:microsoft.com/office/officeart/2009/3/layout/HorizontalOrganizationChart"/>
    <dgm:cxn modelId="{2ACC0040-805D-4A0E-B455-80AF8D828268}" type="presParOf" srcId="{21591EDC-BA40-47D8-9E13-54C2F3282CA2}" destId="{B8E77A6E-8EED-4E71-BBB7-14AB765148CA}" srcOrd="1" destOrd="0" presId="urn:microsoft.com/office/officeart/2009/3/layout/HorizontalOrganizationChart"/>
    <dgm:cxn modelId="{CE59F5A5-3332-4F8C-98FF-3448F079109B}" type="presParOf" srcId="{FAB79CEF-9C45-4990-97E8-90CFDC16278B}" destId="{347266C9-AE30-46A2-B5CF-4D8C87774657}" srcOrd="1" destOrd="0" presId="urn:microsoft.com/office/officeart/2009/3/layout/HorizontalOrganizationChart"/>
    <dgm:cxn modelId="{202843B0-A183-4F85-9F96-8809AF1EE514}" type="presParOf" srcId="{FAB79CEF-9C45-4990-97E8-90CFDC16278B}" destId="{A36C2E82-429C-4149-B376-4615E540103A}" srcOrd="2" destOrd="0" presId="urn:microsoft.com/office/officeart/2009/3/layout/HorizontalOrganizationChart"/>
    <dgm:cxn modelId="{6CC0ECF4-454E-443C-8605-2A68E9635E39}" type="presParOf" srcId="{CBA0DDAA-2C53-4EC1-8503-91522C967942}" destId="{45440061-1325-4D65-BC15-E5A57708A8AC}" srcOrd="1" destOrd="0" presId="urn:microsoft.com/office/officeart/2009/3/layout/HorizontalOrganizationChart"/>
    <dgm:cxn modelId="{14EEEF33-AC5E-4651-8B4A-145DF9E0063E}" type="presParOf" srcId="{45440061-1325-4D65-BC15-E5A57708A8AC}" destId="{00068162-2ECF-480C-9FDC-B5078EA8C057}" srcOrd="0" destOrd="0" presId="urn:microsoft.com/office/officeart/2009/3/layout/HorizontalOrganizationChart"/>
    <dgm:cxn modelId="{D1E02103-72F7-434C-A2F8-836AA5921FFE}" type="presParOf" srcId="{00068162-2ECF-480C-9FDC-B5078EA8C057}" destId="{31165C8C-443E-4F32-9EA4-79F046EBB5E7}" srcOrd="0" destOrd="0" presId="urn:microsoft.com/office/officeart/2009/3/layout/HorizontalOrganizationChart"/>
    <dgm:cxn modelId="{DB60E795-4D43-4127-91B4-A61CBC936390}" type="presParOf" srcId="{00068162-2ECF-480C-9FDC-B5078EA8C057}" destId="{8D25FBE6-40BC-445B-BBC4-87692C959916}" srcOrd="1" destOrd="0" presId="urn:microsoft.com/office/officeart/2009/3/layout/HorizontalOrganizationChart"/>
    <dgm:cxn modelId="{A2FCEAD6-D4F7-43D8-A70C-1F6B9A2B7E72}" type="presParOf" srcId="{45440061-1325-4D65-BC15-E5A57708A8AC}" destId="{D67F9709-2CAD-4EC9-BF88-E2F83419403C}" srcOrd="1" destOrd="0" presId="urn:microsoft.com/office/officeart/2009/3/layout/HorizontalOrganizationChart"/>
    <dgm:cxn modelId="{F409EEF1-8BF0-4AF5-9C11-8FE6EFC02E66}" type="presParOf" srcId="{D67F9709-2CAD-4EC9-BF88-E2F83419403C}" destId="{AE39A14A-50D0-46A7-861D-3972AB41DA20}" srcOrd="0" destOrd="0" presId="urn:microsoft.com/office/officeart/2009/3/layout/HorizontalOrganizationChart"/>
    <dgm:cxn modelId="{7324D70A-5A32-4639-8C53-A27759B6AE0E}" type="presParOf" srcId="{D67F9709-2CAD-4EC9-BF88-E2F83419403C}" destId="{AD56EC56-9FFE-427B-9FBB-94EC7AE27127}" srcOrd="1" destOrd="0" presId="urn:microsoft.com/office/officeart/2009/3/layout/HorizontalOrganizationChart"/>
    <dgm:cxn modelId="{5C740D35-CB62-4FC4-9D73-BE0F913C4F91}" type="presParOf" srcId="{AD56EC56-9FFE-427B-9FBB-94EC7AE27127}" destId="{0415B518-ACAF-4347-B7C1-266FC4E388D4}" srcOrd="0" destOrd="0" presId="urn:microsoft.com/office/officeart/2009/3/layout/HorizontalOrganizationChart"/>
    <dgm:cxn modelId="{B37036E7-9E3E-4886-A3A4-02B1C0DFCD3C}" type="presParOf" srcId="{0415B518-ACAF-4347-B7C1-266FC4E388D4}" destId="{82B075A9-013B-4FDC-83C5-1F5D2E20246D}" srcOrd="0" destOrd="0" presId="urn:microsoft.com/office/officeart/2009/3/layout/HorizontalOrganizationChart"/>
    <dgm:cxn modelId="{6C846DDC-94F2-45F7-85E3-E7314735D4BD}" type="presParOf" srcId="{0415B518-ACAF-4347-B7C1-266FC4E388D4}" destId="{F0954F86-3348-4EAC-916D-B92137DE72FB}" srcOrd="1" destOrd="0" presId="urn:microsoft.com/office/officeart/2009/3/layout/HorizontalOrganizationChart"/>
    <dgm:cxn modelId="{026BE797-AF0C-4014-8891-1936B18317AE}" type="presParOf" srcId="{AD56EC56-9FFE-427B-9FBB-94EC7AE27127}" destId="{144F7667-D14E-4FCB-A0CA-B50162F64CD6}" srcOrd="1" destOrd="0" presId="urn:microsoft.com/office/officeart/2009/3/layout/HorizontalOrganizationChart"/>
    <dgm:cxn modelId="{A8364DE3-0DFB-4215-BB67-A2456C7610B9}" type="presParOf" srcId="{AD56EC56-9FFE-427B-9FBB-94EC7AE27127}" destId="{217BEFE5-65B5-48D7-B1FE-8B714A8DDB0C}" srcOrd="2" destOrd="0" presId="urn:microsoft.com/office/officeart/2009/3/layout/HorizontalOrganizationChart"/>
    <dgm:cxn modelId="{A30CF55B-2DF5-454C-837D-B355EE6BF88B}" type="presParOf" srcId="{D67F9709-2CAD-4EC9-BF88-E2F83419403C}" destId="{EC831429-90D1-46DF-881E-16CC80C7E64A}" srcOrd="2" destOrd="0" presId="urn:microsoft.com/office/officeart/2009/3/layout/HorizontalOrganizationChart"/>
    <dgm:cxn modelId="{B199C8DD-6707-42F8-AA06-A4E16704F64C}" type="presParOf" srcId="{D67F9709-2CAD-4EC9-BF88-E2F83419403C}" destId="{8055C351-C39A-493C-9D7C-0B39B243081C}" srcOrd="3" destOrd="0" presId="urn:microsoft.com/office/officeart/2009/3/layout/HorizontalOrganizationChart"/>
    <dgm:cxn modelId="{A3FCB66C-5BD3-4FB5-AE43-7449A0145566}" type="presParOf" srcId="{8055C351-C39A-493C-9D7C-0B39B243081C}" destId="{0D0A2866-0638-400F-B04E-D3EC2D995B81}" srcOrd="0" destOrd="0" presId="urn:microsoft.com/office/officeart/2009/3/layout/HorizontalOrganizationChart"/>
    <dgm:cxn modelId="{1CD0E776-973B-4C22-9769-F09278995E9F}" type="presParOf" srcId="{0D0A2866-0638-400F-B04E-D3EC2D995B81}" destId="{C5258117-2656-4E82-A164-109BA93FD17A}" srcOrd="0" destOrd="0" presId="urn:microsoft.com/office/officeart/2009/3/layout/HorizontalOrganizationChart"/>
    <dgm:cxn modelId="{2AA32583-C1C9-4ACE-8214-583C12AC6139}" type="presParOf" srcId="{0D0A2866-0638-400F-B04E-D3EC2D995B81}" destId="{232582D8-08CD-4FFA-B08E-7F31766A1F30}" srcOrd="1" destOrd="0" presId="urn:microsoft.com/office/officeart/2009/3/layout/HorizontalOrganizationChart"/>
    <dgm:cxn modelId="{8C679270-A1C8-401D-B5C4-B1ECA85DD932}" type="presParOf" srcId="{8055C351-C39A-493C-9D7C-0B39B243081C}" destId="{0F9B67B4-896E-485B-8521-B5E8B42A9A09}" srcOrd="1" destOrd="0" presId="urn:microsoft.com/office/officeart/2009/3/layout/HorizontalOrganizationChart"/>
    <dgm:cxn modelId="{CF2CED3F-785D-482D-B223-52FF4C65D9E9}" type="presParOf" srcId="{8055C351-C39A-493C-9D7C-0B39B243081C}" destId="{B9F222EE-39FF-4F4C-9A3E-87CD6F99EEC5}" srcOrd="2" destOrd="0" presId="urn:microsoft.com/office/officeart/2009/3/layout/HorizontalOrganizationChart"/>
    <dgm:cxn modelId="{182CEC5A-4724-4C00-866A-CD839E97FEDB}" type="presParOf" srcId="{D67F9709-2CAD-4EC9-BF88-E2F83419403C}" destId="{161055E1-3391-45CA-9A8B-9B00E0338D7C}" srcOrd="4" destOrd="0" presId="urn:microsoft.com/office/officeart/2009/3/layout/HorizontalOrganizationChart"/>
    <dgm:cxn modelId="{8BDDF7EF-ADB2-40EE-80B2-DD60B3E6AB91}" type="presParOf" srcId="{D67F9709-2CAD-4EC9-BF88-E2F83419403C}" destId="{88549E05-BF98-491A-8486-838B8473CF40}" srcOrd="5" destOrd="0" presId="urn:microsoft.com/office/officeart/2009/3/layout/HorizontalOrganizationChart"/>
    <dgm:cxn modelId="{096464AF-6FFC-4293-9149-6C49A1C051D4}" type="presParOf" srcId="{88549E05-BF98-491A-8486-838B8473CF40}" destId="{CE81CEDF-D324-46EF-B6E2-89E6F58C5731}" srcOrd="0" destOrd="0" presId="urn:microsoft.com/office/officeart/2009/3/layout/HorizontalOrganizationChart"/>
    <dgm:cxn modelId="{54F8BAE8-AE6D-4A3A-9CF3-97E863E4FA9A}" type="presParOf" srcId="{CE81CEDF-D324-46EF-B6E2-89E6F58C5731}" destId="{2F4EE6C3-5276-4A32-B6B6-5B0818AC5B6D}" srcOrd="0" destOrd="0" presId="urn:microsoft.com/office/officeart/2009/3/layout/HorizontalOrganizationChart"/>
    <dgm:cxn modelId="{760C83DA-82B4-45B0-8572-F3AED9264692}" type="presParOf" srcId="{CE81CEDF-D324-46EF-B6E2-89E6F58C5731}" destId="{EB9DC722-10B6-4F48-8B63-BB0ACAFDB80C}" srcOrd="1" destOrd="0" presId="urn:microsoft.com/office/officeart/2009/3/layout/HorizontalOrganizationChart"/>
    <dgm:cxn modelId="{E5323882-6AC5-4310-89C1-5E5B83430C6A}" type="presParOf" srcId="{88549E05-BF98-491A-8486-838B8473CF40}" destId="{B48B2748-C74E-4966-BB25-CD2DDCD8AAAA}" srcOrd="1" destOrd="0" presId="urn:microsoft.com/office/officeart/2009/3/layout/HorizontalOrganizationChart"/>
    <dgm:cxn modelId="{9CE63527-625E-44AD-92C4-42DEA36C027B}" type="presParOf" srcId="{88549E05-BF98-491A-8486-838B8473CF40}" destId="{DAEF2715-72A8-46B6-8D13-F7779877BDB3}" srcOrd="2" destOrd="0" presId="urn:microsoft.com/office/officeart/2009/3/layout/HorizontalOrganizationChart"/>
    <dgm:cxn modelId="{A689F84C-C1E0-4B8C-9EF2-FE8F74AE7F2D}" type="presParOf" srcId="{D67F9709-2CAD-4EC9-BF88-E2F83419403C}" destId="{DEDA6426-3729-403D-BBB5-63E82B94E11E}" srcOrd="6" destOrd="0" presId="urn:microsoft.com/office/officeart/2009/3/layout/HorizontalOrganizationChart"/>
    <dgm:cxn modelId="{29626A68-F592-430C-ADF3-6BAB044D8488}" type="presParOf" srcId="{D67F9709-2CAD-4EC9-BF88-E2F83419403C}" destId="{8B06D2FA-E29F-43A0-8E3A-F95E50E5C50C}" srcOrd="7" destOrd="0" presId="urn:microsoft.com/office/officeart/2009/3/layout/HorizontalOrganizationChart"/>
    <dgm:cxn modelId="{90225014-EA5C-4F21-A1A9-A60FBB9588A9}" type="presParOf" srcId="{8B06D2FA-E29F-43A0-8E3A-F95E50E5C50C}" destId="{C0EA30D1-A39C-4786-9C3F-D238E676D5E8}" srcOrd="0" destOrd="0" presId="urn:microsoft.com/office/officeart/2009/3/layout/HorizontalOrganizationChart"/>
    <dgm:cxn modelId="{9089BA13-56D1-4938-AD7D-4C68AB1D3B8B}" type="presParOf" srcId="{C0EA30D1-A39C-4786-9C3F-D238E676D5E8}" destId="{F08A98F2-5C8A-4854-AF0A-AF230C642C8C}" srcOrd="0" destOrd="0" presId="urn:microsoft.com/office/officeart/2009/3/layout/HorizontalOrganizationChart"/>
    <dgm:cxn modelId="{9B157482-43A7-41AD-932A-9B312E9B19E6}" type="presParOf" srcId="{C0EA30D1-A39C-4786-9C3F-D238E676D5E8}" destId="{306CDCAC-4543-49F6-9F0E-8C83D2E4D0A5}" srcOrd="1" destOrd="0" presId="urn:microsoft.com/office/officeart/2009/3/layout/HorizontalOrganizationChart"/>
    <dgm:cxn modelId="{0EF361A2-EC93-4DA6-9626-2F1B4C919906}" type="presParOf" srcId="{8B06D2FA-E29F-43A0-8E3A-F95E50E5C50C}" destId="{C107B771-E00B-40C4-AED3-470A29994CC9}" srcOrd="1" destOrd="0" presId="urn:microsoft.com/office/officeart/2009/3/layout/HorizontalOrganizationChart"/>
    <dgm:cxn modelId="{70FA2360-776A-4F8C-881D-ED8E954612CF}" type="presParOf" srcId="{C107B771-E00B-40C4-AED3-470A29994CC9}" destId="{2762DC10-E360-401A-B568-CABCDD82E11D}" srcOrd="0" destOrd="0" presId="urn:microsoft.com/office/officeart/2009/3/layout/HorizontalOrganizationChart"/>
    <dgm:cxn modelId="{120FEC91-CE9F-4684-8D7F-72B5B9D3F13F}" type="presParOf" srcId="{C107B771-E00B-40C4-AED3-470A29994CC9}" destId="{11B751BA-AD81-4498-B80B-84AD56505F34}" srcOrd="1" destOrd="0" presId="urn:microsoft.com/office/officeart/2009/3/layout/HorizontalOrganizationChart"/>
    <dgm:cxn modelId="{31B2EA12-5C68-43E8-AAB3-8B71DECD2209}" type="presParOf" srcId="{11B751BA-AD81-4498-B80B-84AD56505F34}" destId="{7718988D-4DB9-46D2-B46E-5BD9BDD101F5}" srcOrd="0" destOrd="0" presId="urn:microsoft.com/office/officeart/2009/3/layout/HorizontalOrganizationChart"/>
    <dgm:cxn modelId="{3CDAA910-A241-4AAE-B110-7EEFC77AA71A}" type="presParOf" srcId="{7718988D-4DB9-46D2-B46E-5BD9BDD101F5}" destId="{EB8C948D-A7E0-4746-BFC2-D02F604134BA}" srcOrd="0" destOrd="0" presId="urn:microsoft.com/office/officeart/2009/3/layout/HorizontalOrganizationChart"/>
    <dgm:cxn modelId="{B59C02B5-FBBD-4792-BA91-9D725BD33CE9}" type="presParOf" srcId="{7718988D-4DB9-46D2-B46E-5BD9BDD101F5}" destId="{EA4620E8-1015-4F6A-9702-CD56404CFC98}" srcOrd="1" destOrd="0" presId="urn:microsoft.com/office/officeart/2009/3/layout/HorizontalOrganizationChart"/>
    <dgm:cxn modelId="{7C848301-5CA0-432A-B346-8CE25849DC1C}" type="presParOf" srcId="{11B751BA-AD81-4498-B80B-84AD56505F34}" destId="{FBFC08B9-9A70-4144-A33D-ED302FD7457E}" srcOrd="1" destOrd="0" presId="urn:microsoft.com/office/officeart/2009/3/layout/HorizontalOrganizationChart"/>
    <dgm:cxn modelId="{8031C2FD-00DA-438D-AF3F-9588B663DC24}" type="presParOf" srcId="{11B751BA-AD81-4498-B80B-84AD56505F34}" destId="{3733EFE6-9814-4E86-B951-EDB3B318536A}" srcOrd="2" destOrd="0" presId="urn:microsoft.com/office/officeart/2009/3/layout/HorizontalOrganizationChart"/>
    <dgm:cxn modelId="{DD810775-6D0A-4F83-9C3B-295740035A1B}" type="presParOf" srcId="{C107B771-E00B-40C4-AED3-470A29994CC9}" destId="{77F459C0-4835-4B4C-962B-BDA07C60BF1F}" srcOrd="2" destOrd="0" presId="urn:microsoft.com/office/officeart/2009/3/layout/HorizontalOrganizationChart"/>
    <dgm:cxn modelId="{DD20D7AF-55D8-442A-B642-474AA1EDF342}" type="presParOf" srcId="{C107B771-E00B-40C4-AED3-470A29994CC9}" destId="{D073D2E6-16AA-45D4-80BF-A2B20D52A86D}" srcOrd="3" destOrd="0" presId="urn:microsoft.com/office/officeart/2009/3/layout/HorizontalOrganizationChart"/>
    <dgm:cxn modelId="{D8BD5227-0038-4ACF-891D-13AE5EF1E475}" type="presParOf" srcId="{D073D2E6-16AA-45D4-80BF-A2B20D52A86D}" destId="{E7F77F84-0EB1-486E-B9F9-414DCA4EADA8}" srcOrd="0" destOrd="0" presId="urn:microsoft.com/office/officeart/2009/3/layout/HorizontalOrganizationChart"/>
    <dgm:cxn modelId="{E929F307-6F79-477B-9305-33C85E447F94}" type="presParOf" srcId="{E7F77F84-0EB1-486E-B9F9-414DCA4EADA8}" destId="{9F8C2BC7-DD08-4B1E-B95F-C1F26B612296}" srcOrd="0" destOrd="0" presId="urn:microsoft.com/office/officeart/2009/3/layout/HorizontalOrganizationChart"/>
    <dgm:cxn modelId="{9C7FE56B-4D24-402E-A673-BF2360D85FEB}" type="presParOf" srcId="{E7F77F84-0EB1-486E-B9F9-414DCA4EADA8}" destId="{4E749449-591E-44B3-90E1-7C0BCABE57D3}" srcOrd="1" destOrd="0" presId="urn:microsoft.com/office/officeart/2009/3/layout/HorizontalOrganizationChart"/>
    <dgm:cxn modelId="{45FE10B5-6A41-4FD3-A8E9-75C876A7F088}" type="presParOf" srcId="{D073D2E6-16AA-45D4-80BF-A2B20D52A86D}" destId="{04670E08-6C12-486E-9691-F6801888BCF5}" srcOrd="1" destOrd="0" presId="urn:microsoft.com/office/officeart/2009/3/layout/HorizontalOrganizationChart"/>
    <dgm:cxn modelId="{389BB4CF-EAAE-47BF-9547-CFA0F6A4438A}" type="presParOf" srcId="{D073D2E6-16AA-45D4-80BF-A2B20D52A86D}" destId="{AC4876D5-E526-4A69-BEA3-6630BC19FDE4}" srcOrd="2" destOrd="0" presId="urn:microsoft.com/office/officeart/2009/3/layout/HorizontalOrganizationChart"/>
    <dgm:cxn modelId="{BC56789B-4DFF-4543-BE4B-AA6B66F72A84}" type="presParOf" srcId="{8B06D2FA-E29F-43A0-8E3A-F95E50E5C50C}" destId="{D3164372-0063-4F8D-BC4F-1310BDACA00B}" srcOrd="2" destOrd="0" presId="urn:microsoft.com/office/officeart/2009/3/layout/HorizontalOrganizationChart"/>
    <dgm:cxn modelId="{DE77D672-D48B-4832-8623-E2D7F855093F}" type="presParOf" srcId="{D67F9709-2CAD-4EC9-BF88-E2F83419403C}" destId="{81690336-240B-40BC-AACB-1B5D26DFF44D}" srcOrd="8" destOrd="0" presId="urn:microsoft.com/office/officeart/2009/3/layout/HorizontalOrganizationChart"/>
    <dgm:cxn modelId="{7FC641CA-CEBC-49D7-8D7A-B5E0F6ADFBE5}" type="presParOf" srcId="{D67F9709-2CAD-4EC9-BF88-E2F83419403C}" destId="{46317448-7021-401B-BC7E-04DF38E8C7E6}" srcOrd="9" destOrd="0" presId="urn:microsoft.com/office/officeart/2009/3/layout/HorizontalOrganizationChart"/>
    <dgm:cxn modelId="{A792F719-CB02-4918-84F4-B1C4098D69AD}" type="presParOf" srcId="{46317448-7021-401B-BC7E-04DF38E8C7E6}" destId="{42427FF4-56B0-4962-AD58-2314DC8414CE}" srcOrd="0" destOrd="0" presId="urn:microsoft.com/office/officeart/2009/3/layout/HorizontalOrganizationChart"/>
    <dgm:cxn modelId="{A7740D15-B5B4-4DD8-8DA1-F8D7BB7BB90B}" type="presParOf" srcId="{42427FF4-56B0-4962-AD58-2314DC8414CE}" destId="{8AF0576A-CA91-425C-8AEF-35F211327FDE}" srcOrd="0" destOrd="0" presId="urn:microsoft.com/office/officeart/2009/3/layout/HorizontalOrganizationChart"/>
    <dgm:cxn modelId="{CE928857-5CEC-48B3-8220-8675A4EB49F7}" type="presParOf" srcId="{42427FF4-56B0-4962-AD58-2314DC8414CE}" destId="{58C62904-9A4D-417E-A056-3F23F71104A9}" srcOrd="1" destOrd="0" presId="urn:microsoft.com/office/officeart/2009/3/layout/HorizontalOrganizationChart"/>
    <dgm:cxn modelId="{E3DDD0F0-6570-41E5-B6FB-5EAFA0C41D07}" type="presParOf" srcId="{46317448-7021-401B-BC7E-04DF38E8C7E6}" destId="{AF6F144A-BED5-4BFC-97FD-2B0936F14C75}" srcOrd="1" destOrd="0" presId="urn:microsoft.com/office/officeart/2009/3/layout/HorizontalOrganizationChart"/>
    <dgm:cxn modelId="{F479C8C3-17E8-481B-9981-1900CE9467F9}" type="presParOf" srcId="{AF6F144A-BED5-4BFC-97FD-2B0936F14C75}" destId="{E64B7E23-0D0E-44DC-82E3-97BFE9000FE8}" srcOrd="0" destOrd="0" presId="urn:microsoft.com/office/officeart/2009/3/layout/HorizontalOrganizationChart"/>
    <dgm:cxn modelId="{4E40A0F1-E4E3-459B-B4BF-89252D6FF39F}" type="presParOf" srcId="{AF6F144A-BED5-4BFC-97FD-2B0936F14C75}" destId="{403B22F8-3F5B-42A9-9A56-F48E2487A5F2}" srcOrd="1" destOrd="0" presId="urn:microsoft.com/office/officeart/2009/3/layout/HorizontalOrganizationChart"/>
    <dgm:cxn modelId="{6CDB0251-375C-4EE5-A6E4-C0F57B11CF2C}" type="presParOf" srcId="{403B22F8-3F5B-42A9-9A56-F48E2487A5F2}" destId="{8B3B1B4A-08DB-4A2D-8AEC-7929184FB445}" srcOrd="0" destOrd="0" presId="urn:microsoft.com/office/officeart/2009/3/layout/HorizontalOrganizationChart"/>
    <dgm:cxn modelId="{376806B3-2590-4324-9E7D-CE1B158B403D}" type="presParOf" srcId="{8B3B1B4A-08DB-4A2D-8AEC-7929184FB445}" destId="{A103A7D1-878E-4903-92AD-02AD8A94666C}" srcOrd="0" destOrd="0" presId="urn:microsoft.com/office/officeart/2009/3/layout/HorizontalOrganizationChart"/>
    <dgm:cxn modelId="{CA92C6E9-73BE-485B-BEBF-B010DD2FE389}" type="presParOf" srcId="{8B3B1B4A-08DB-4A2D-8AEC-7929184FB445}" destId="{BD66E399-2927-4C6C-81AB-5E9491D42026}" srcOrd="1" destOrd="0" presId="urn:microsoft.com/office/officeart/2009/3/layout/HorizontalOrganizationChart"/>
    <dgm:cxn modelId="{9E81FA0C-72AE-4E52-B099-10DD114A49EC}" type="presParOf" srcId="{403B22F8-3F5B-42A9-9A56-F48E2487A5F2}" destId="{C1182530-FB46-4541-8C06-640E5BA25EE6}" srcOrd="1" destOrd="0" presId="urn:microsoft.com/office/officeart/2009/3/layout/HorizontalOrganizationChart"/>
    <dgm:cxn modelId="{C725D4EE-0615-49BB-8FF1-AE2A8DEA161E}" type="presParOf" srcId="{403B22F8-3F5B-42A9-9A56-F48E2487A5F2}" destId="{233779DC-DC83-4880-9747-C6B4BADB64CC}" srcOrd="2" destOrd="0" presId="urn:microsoft.com/office/officeart/2009/3/layout/HorizontalOrganizationChart"/>
    <dgm:cxn modelId="{EA981696-3007-432C-9671-8594326CF04B}" type="presParOf" srcId="{AF6F144A-BED5-4BFC-97FD-2B0936F14C75}" destId="{6EA4DB61-B071-4473-AF58-26194B43BB37}" srcOrd="2" destOrd="0" presId="urn:microsoft.com/office/officeart/2009/3/layout/HorizontalOrganizationChart"/>
    <dgm:cxn modelId="{CC53DA5A-DEDC-44D0-914A-4B96A86CA327}" type="presParOf" srcId="{AF6F144A-BED5-4BFC-97FD-2B0936F14C75}" destId="{5F8930FC-4787-4446-B682-D9385EB776A4}" srcOrd="3" destOrd="0" presId="urn:microsoft.com/office/officeart/2009/3/layout/HorizontalOrganizationChart"/>
    <dgm:cxn modelId="{6E4B454D-6F84-44F0-8353-EC1E1F1943F0}" type="presParOf" srcId="{5F8930FC-4787-4446-B682-D9385EB776A4}" destId="{B597D067-6171-401D-AC58-8CFB6963BB92}" srcOrd="0" destOrd="0" presId="urn:microsoft.com/office/officeart/2009/3/layout/HorizontalOrganizationChart"/>
    <dgm:cxn modelId="{3EB44DF9-C92E-4620-B09D-24F086BA9A0A}" type="presParOf" srcId="{B597D067-6171-401D-AC58-8CFB6963BB92}" destId="{878CB389-49E6-4B4F-95D0-392977FA8433}" srcOrd="0" destOrd="0" presId="urn:microsoft.com/office/officeart/2009/3/layout/HorizontalOrganizationChart"/>
    <dgm:cxn modelId="{C3B9FFBE-1317-41A6-A28E-98A1C3ABB7E7}" type="presParOf" srcId="{B597D067-6171-401D-AC58-8CFB6963BB92}" destId="{C32254B8-4A1B-4EC7-B139-EE9AEB93D362}" srcOrd="1" destOrd="0" presId="urn:microsoft.com/office/officeart/2009/3/layout/HorizontalOrganizationChart"/>
    <dgm:cxn modelId="{FE04A1E9-4CA6-4F68-B090-C2350CC39682}" type="presParOf" srcId="{5F8930FC-4787-4446-B682-D9385EB776A4}" destId="{EC2C400B-AEFE-4F64-85CC-33E86AB8090E}" srcOrd="1" destOrd="0" presId="urn:microsoft.com/office/officeart/2009/3/layout/HorizontalOrganizationChart"/>
    <dgm:cxn modelId="{84796490-D0BB-48D9-B20D-CC6FD64B0CC2}" type="presParOf" srcId="{5F8930FC-4787-4446-B682-D9385EB776A4}" destId="{96C1B187-E1F8-4E49-85A2-543C8DC54BD0}" srcOrd="2" destOrd="0" presId="urn:microsoft.com/office/officeart/2009/3/layout/HorizontalOrganizationChart"/>
    <dgm:cxn modelId="{4E841D33-AA91-4583-9148-6B013DAEA158}" type="presParOf" srcId="{46317448-7021-401B-BC7E-04DF38E8C7E6}" destId="{F5254955-8C04-41CC-82D6-CC3C407EBEED}" srcOrd="2" destOrd="0" presId="urn:microsoft.com/office/officeart/2009/3/layout/HorizontalOrganizationChart"/>
    <dgm:cxn modelId="{A8521FDF-55BA-4E4D-B3D5-2D731FDEDB12}" type="presParOf" srcId="{45440061-1325-4D65-BC15-E5A57708A8AC}" destId="{FF506286-DF9C-4CB8-B908-4C18274787D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A4DB61-B071-4473-AF58-26194B43BB37}">
      <dsp:nvSpPr>
        <dsp:cNvPr id="0" name=""/>
        <dsp:cNvSpPr/>
      </dsp:nvSpPr>
      <dsp:spPr>
        <a:xfrm>
          <a:off x="3534538" y="3749299"/>
          <a:ext cx="321124" cy="345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562" y="0"/>
              </a:lnTo>
              <a:lnTo>
                <a:pt x="160562" y="345208"/>
              </a:lnTo>
              <a:lnTo>
                <a:pt x="321124" y="34520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4B7E23-0D0E-44DC-82E3-97BFE9000FE8}">
      <dsp:nvSpPr>
        <dsp:cNvPr id="0" name=""/>
        <dsp:cNvSpPr/>
      </dsp:nvSpPr>
      <dsp:spPr>
        <a:xfrm>
          <a:off x="3534538" y="3404090"/>
          <a:ext cx="321124" cy="345208"/>
        </a:xfrm>
        <a:custGeom>
          <a:avLst/>
          <a:gdLst/>
          <a:ahLst/>
          <a:cxnLst/>
          <a:rect l="0" t="0" r="0" b="0"/>
          <a:pathLst>
            <a:path>
              <a:moveTo>
                <a:pt x="0" y="345208"/>
              </a:moveTo>
              <a:lnTo>
                <a:pt x="160562" y="345208"/>
              </a:lnTo>
              <a:lnTo>
                <a:pt x="160562" y="0"/>
              </a:lnTo>
              <a:lnTo>
                <a:pt x="321124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690336-240B-40BC-AACB-1B5D26DFF44D}">
      <dsp:nvSpPr>
        <dsp:cNvPr id="0" name=""/>
        <dsp:cNvSpPr/>
      </dsp:nvSpPr>
      <dsp:spPr>
        <a:xfrm>
          <a:off x="1607790" y="2023254"/>
          <a:ext cx="321124" cy="1726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562" y="0"/>
              </a:lnTo>
              <a:lnTo>
                <a:pt x="160562" y="1726044"/>
              </a:lnTo>
              <a:lnTo>
                <a:pt x="321124" y="172604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F459C0-4835-4B4C-962B-BDA07C60BF1F}">
      <dsp:nvSpPr>
        <dsp:cNvPr id="0" name=""/>
        <dsp:cNvSpPr/>
      </dsp:nvSpPr>
      <dsp:spPr>
        <a:xfrm>
          <a:off x="3534538" y="2368463"/>
          <a:ext cx="321124" cy="345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562" y="0"/>
              </a:lnTo>
              <a:lnTo>
                <a:pt x="160562" y="345208"/>
              </a:lnTo>
              <a:lnTo>
                <a:pt x="321124" y="34520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2DC10-E360-401A-B568-CABCDD82E11D}">
      <dsp:nvSpPr>
        <dsp:cNvPr id="0" name=""/>
        <dsp:cNvSpPr/>
      </dsp:nvSpPr>
      <dsp:spPr>
        <a:xfrm>
          <a:off x="3534538" y="2023254"/>
          <a:ext cx="321124" cy="345208"/>
        </a:xfrm>
        <a:custGeom>
          <a:avLst/>
          <a:gdLst/>
          <a:ahLst/>
          <a:cxnLst/>
          <a:rect l="0" t="0" r="0" b="0"/>
          <a:pathLst>
            <a:path>
              <a:moveTo>
                <a:pt x="0" y="345208"/>
              </a:moveTo>
              <a:lnTo>
                <a:pt x="160562" y="345208"/>
              </a:lnTo>
              <a:lnTo>
                <a:pt x="160562" y="0"/>
              </a:lnTo>
              <a:lnTo>
                <a:pt x="321124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DA6426-3729-403D-BBB5-63E82B94E11E}">
      <dsp:nvSpPr>
        <dsp:cNvPr id="0" name=""/>
        <dsp:cNvSpPr/>
      </dsp:nvSpPr>
      <dsp:spPr>
        <a:xfrm>
          <a:off x="1607790" y="2023254"/>
          <a:ext cx="321124" cy="345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562" y="0"/>
              </a:lnTo>
              <a:lnTo>
                <a:pt x="160562" y="345208"/>
              </a:lnTo>
              <a:lnTo>
                <a:pt x="321124" y="34520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055E1-3391-45CA-9A8B-9B00E0338D7C}">
      <dsp:nvSpPr>
        <dsp:cNvPr id="0" name=""/>
        <dsp:cNvSpPr/>
      </dsp:nvSpPr>
      <dsp:spPr>
        <a:xfrm>
          <a:off x="1607790" y="1678045"/>
          <a:ext cx="321124" cy="345208"/>
        </a:xfrm>
        <a:custGeom>
          <a:avLst/>
          <a:gdLst/>
          <a:ahLst/>
          <a:cxnLst/>
          <a:rect l="0" t="0" r="0" b="0"/>
          <a:pathLst>
            <a:path>
              <a:moveTo>
                <a:pt x="0" y="345208"/>
              </a:moveTo>
              <a:lnTo>
                <a:pt x="160562" y="345208"/>
              </a:lnTo>
              <a:lnTo>
                <a:pt x="160562" y="0"/>
              </a:lnTo>
              <a:lnTo>
                <a:pt x="321124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831429-90D1-46DF-881E-16CC80C7E64A}">
      <dsp:nvSpPr>
        <dsp:cNvPr id="0" name=""/>
        <dsp:cNvSpPr/>
      </dsp:nvSpPr>
      <dsp:spPr>
        <a:xfrm>
          <a:off x="1607790" y="987627"/>
          <a:ext cx="321124" cy="1035626"/>
        </a:xfrm>
        <a:custGeom>
          <a:avLst/>
          <a:gdLst/>
          <a:ahLst/>
          <a:cxnLst/>
          <a:rect l="0" t="0" r="0" b="0"/>
          <a:pathLst>
            <a:path>
              <a:moveTo>
                <a:pt x="0" y="1035626"/>
              </a:moveTo>
              <a:lnTo>
                <a:pt x="160562" y="1035626"/>
              </a:lnTo>
              <a:lnTo>
                <a:pt x="160562" y="0"/>
              </a:lnTo>
              <a:lnTo>
                <a:pt x="321124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39A14A-50D0-46A7-861D-3972AB41DA20}">
      <dsp:nvSpPr>
        <dsp:cNvPr id="0" name=""/>
        <dsp:cNvSpPr/>
      </dsp:nvSpPr>
      <dsp:spPr>
        <a:xfrm>
          <a:off x="1607790" y="297209"/>
          <a:ext cx="321124" cy="1726044"/>
        </a:xfrm>
        <a:custGeom>
          <a:avLst/>
          <a:gdLst/>
          <a:ahLst/>
          <a:cxnLst/>
          <a:rect l="0" t="0" r="0" b="0"/>
          <a:pathLst>
            <a:path>
              <a:moveTo>
                <a:pt x="0" y="1726044"/>
              </a:moveTo>
              <a:lnTo>
                <a:pt x="160562" y="1726044"/>
              </a:lnTo>
              <a:lnTo>
                <a:pt x="160562" y="0"/>
              </a:lnTo>
              <a:lnTo>
                <a:pt x="321124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67FFA8-43E3-4C39-8956-12B4621C9CCC}">
      <dsp:nvSpPr>
        <dsp:cNvPr id="0" name=""/>
        <dsp:cNvSpPr/>
      </dsp:nvSpPr>
      <dsp:spPr>
        <a:xfrm>
          <a:off x="2167" y="1087978"/>
          <a:ext cx="1605623" cy="4897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Accueil</a:t>
          </a:r>
        </a:p>
      </dsp:txBody>
      <dsp:txXfrm>
        <a:off x="2167" y="1087978"/>
        <a:ext cx="1605623" cy="489715"/>
      </dsp:txXfrm>
    </dsp:sp>
    <dsp:sp modelId="{31165C8C-443E-4F32-9EA4-79F046EBB5E7}">
      <dsp:nvSpPr>
        <dsp:cNvPr id="0" name=""/>
        <dsp:cNvSpPr/>
      </dsp:nvSpPr>
      <dsp:spPr>
        <a:xfrm>
          <a:off x="2167" y="1778396"/>
          <a:ext cx="1605623" cy="4897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Connection</a:t>
          </a:r>
        </a:p>
      </dsp:txBody>
      <dsp:txXfrm>
        <a:off x="2167" y="1778396"/>
        <a:ext cx="1605623" cy="489715"/>
      </dsp:txXfrm>
    </dsp:sp>
    <dsp:sp modelId="{82B075A9-013B-4FDC-83C5-1F5D2E20246D}">
      <dsp:nvSpPr>
        <dsp:cNvPr id="0" name=""/>
        <dsp:cNvSpPr/>
      </dsp:nvSpPr>
      <dsp:spPr>
        <a:xfrm>
          <a:off x="1928915" y="52351"/>
          <a:ext cx="1605623" cy="4897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Ajouter un tome</a:t>
          </a:r>
        </a:p>
      </dsp:txBody>
      <dsp:txXfrm>
        <a:off x="1928915" y="52351"/>
        <a:ext cx="1605623" cy="489715"/>
      </dsp:txXfrm>
    </dsp:sp>
    <dsp:sp modelId="{C5258117-2656-4E82-A164-109BA93FD17A}">
      <dsp:nvSpPr>
        <dsp:cNvPr id="0" name=""/>
        <dsp:cNvSpPr/>
      </dsp:nvSpPr>
      <dsp:spPr>
        <a:xfrm>
          <a:off x="1928915" y="742769"/>
          <a:ext cx="1605623" cy="4897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Ajouter un livre</a:t>
          </a:r>
        </a:p>
      </dsp:txBody>
      <dsp:txXfrm>
        <a:off x="1928915" y="742769"/>
        <a:ext cx="1605623" cy="489715"/>
      </dsp:txXfrm>
    </dsp:sp>
    <dsp:sp modelId="{2F4EE6C3-5276-4A32-B6B6-5B0818AC5B6D}">
      <dsp:nvSpPr>
        <dsp:cNvPr id="0" name=""/>
        <dsp:cNvSpPr/>
      </dsp:nvSpPr>
      <dsp:spPr>
        <a:xfrm>
          <a:off x="1928915" y="1433187"/>
          <a:ext cx="1605623" cy="4897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Ajouter une catégorie</a:t>
          </a:r>
        </a:p>
      </dsp:txBody>
      <dsp:txXfrm>
        <a:off x="1928915" y="1433187"/>
        <a:ext cx="1605623" cy="489715"/>
      </dsp:txXfrm>
    </dsp:sp>
    <dsp:sp modelId="{F08A98F2-5C8A-4854-AF0A-AF230C642C8C}">
      <dsp:nvSpPr>
        <dsp:cNvPr id="0" name=""/>
        <dsp:cNvSpPr/>
      </dsp:nvSpPr>
      <dsp:spPr>
        <a:xfrm>
          <a:off x="1928915" y="2123605"/>
          <a:ext cx="1605623" cy="4897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Modification</a:t>
          </a:r>
        </a:p>
      </dsp:txBody>
      <dsp:txXfrm>
        <a:off x="1928915" y="2123605"/>
        <a:ext cx="1605623" cy="489715"/>
      </dsp:txXfrm>
    </dsp:sp>
    <dsp:sp modelId="{EB8C948D-A7E0-4746-BFC2-D02F604134BA}">
      <dsp:nvSpPr>
        <dsp:cNvPr id="0" name=""/>
        <dsp:cNvSpPr/>
      </dsp:nvSpPr>
      <dsp:spPr>
        <a:xfrm>
          <a:off x="3855663" y="1778396"/>
          <a:ext cx="1605623" cy="4897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Tome</a:t>
          </a:r>
        </a:p>
      </dsp:txBody>
      <dsp:txXfrm>
        <a:off x="3855663" y="1778396"/>
        <a:ext cx="1605623" cy="489715"/>
      </dsp:txXfrm>
    </dsp:sp>
    <dsp:sp modelId="{9F8C2BC7-DD08-4B1E-B95F-C1F26B612296}">
      <dsp:nvSpPr>
        <dsp:cNvPr id="0" name=""/>
        <dsp:cNvSpPr/>
      </dsp:nvSpPr>
      <dsp:spPr>
        <a:xfrm>
          <a:off x="3855663" y="2468814"/>
          <a:ext cx="1605623" cy="4897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Livre </a:t>
          </a:r>
        </a:p>
      </dsp:txBody>
      <dsp:txXfrm>
        <a:off x="3855663" y="2468814"/>
        <a:ext cx="1605623" cy="489715"/>
      </dsp:txXfrm>
    </dsp:sp>
    <dsp:sp modelId="{8AF0576A-CA91-425C-8AEF-35F211327FDE}">
      <dsp:nvSpPr>
        <dsp:cNvPr id="0" name=""/>
        <dsp:cNvSpPr/>
      </dsp:nvSpPr>
      <dsp:spPr>
        <a:xfrm>
          <a:off x="1928915" y="3504441"/>
          <a:ext cx="1605623" cy="4897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Supprimer</a:t>
          </a:r>
        </a:p>
      </dsp:txBody>
      <dsp:txXfrm>
        <a:off x="1928915" y="3504441"/>
        <a:ext cx="1605623" cy="489715"/>
      </dsp:txXfrm>
    </dsp:sp>
    <dsp:sp modelId="{A103A7D1-878E-4903-92AD-02AD8A94666C}">
      <dsp:nvSpPr>
        <dsp:cNvPr id="0" name=""/>
        <dsp:cNvSpPr/>
      </dsp:nvSpPr>
      <dsp:spPr>
        <a:xfrm>
          <a:off x="3855663" y="3159232"/>
          <a:ext cx="1605623" cy="4897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Livre</a:t>
          </a:r>
        </a:p>
      </dsp:txBody>
      <dsp:txXfrm>
        <a:off x="3855663" y="3159232"/>
        <a:ext cx="1605623" cy="489715"/>
      </dsp:txXfrm>
    </dsp:sp>
    <dsp:sp modelId="{878CB389-49E6-4B4F-95D0-392977FA8433}">
      <dsp:nvSpPr>
        <dsp:cNvPr id="0" name=""/>
        <dsp:cNvSpPr/>
      </dsp:nvSpPr>
      <dsp:spPr>
        <a:xfrm>
          <a:off x="3855663" y="3849650"/>
          <a:ext cx="1605623" cy="4897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Tome</a:t>
          </a:r>
        </a:p>
      </dsp:txBody>
      <dsp:txXfrm>
        <a:off x="3855663" y="3849650"/>
        <a:ext cx="1605623" cy="489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59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2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91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09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50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31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22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72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16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53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2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php.net/manual/fr/function.mkdir.ph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123D57-F58F-415C-BDD8-8DFE80E8B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1007536"/>
            <a:ext cx="7197726" cy="2421464"/>
          </a:xfrm>
        </p:spPr>
        <p:txBody>
          <a:bodyPr/>
          <a:lstStyle/>
          <a:p>
            <a:pPr algn="ctr"/>
            <a:r>
              <a:rPr lang="fr-FR" dirty="0"/>
              <a:t>Bibliothèque Numérique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6A62DAA-A88B-4FF0-B273-69A6017951F7}"/>
              </a:ext>
            </a:extLst>
          </p:cNvPr>
          <p:cNvSpPr txBox="1"/>
          <p:nvPr/>
        </p:nvSpPr>
        <p:spPr>
          <a:xfrm>
            <a:off x="1371585" y="4933468"/>
            <a:ext cx="139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Hamza RIAHI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94FB5DD-B13D-46AE-B589-0FB5DD18D7CF}"/>
              </a:ext>
            </a:extLst>
          </p:cNvPr>
          <p:cNvSpPr txBox="1"/>
          <p:nvPr/>
        </p:nvSpPr>
        <p:spPr>
          <a:xfrm>
            <a:off x="9960500" y="4933468"/>
            <a:ext cx="1189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AFPA 2021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4AA6280-69ED-4924-974C-ED8A8DFD5EE7}"/>
              </a:ext>
            </a:extLst>
          </p:cNvPr>
          <p:cNvSpPr txBox="1"/>
          <p:nvPr/>
        </p:nvSpPr>
        <p:spPr>
          <a:xfrm>
            <a:off x="5445809" y="4933468"/>
            <a:ext cx="130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14/09/2021</a:t>
            </a:r>
          </a:p>
        </p:txBody>
      </p:sp>
    </p:spTree>
    <p:extLst>
      <p:ext uri="{BB962C8B-B14F-4D97-AF65-F5344CB8AC3E}">
        <p14:creationId xmlns:p14="http://schemas.microsoft.com/office/powerpoint/2010/main" val="3111425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AD41DF-509C-420A-B3AF-784FB0CB5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Cas d’utilisation</a:t>
            </a:r>
            <a:br>
              <a:rPr lang="fr-FR" dirty="0"/>
            </a:br>
            <a:r>
              <a:rPr lang="fr-FR" dirty="0" err="1"/>
              <a:t>Modificationd’élément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9D06A-0672-4786-9A16-232250FA5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Livre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Nom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Catégorie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i="1" dirty="0"/>
              <a:t>Image</a:t>
            </a:r>
          </a:p>
          <a:p>
            <a:pPr marL="201168" lvl="1" indent="0">
              <a:buNone/>
            </a:pPr>
            <a:endParaRPr lang="fr-FR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Tome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Nom du tome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Quantité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i="1" dirty="0"/>
              <a:t>Image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8157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6DDB2-D070-48F4-97A1-304A5BED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Cas d’utilisation</a:t>
            </a:r>
            <a:br>
              <a:rPr lang="fr-FR" dirty="0"/>
            </a:br>
            <a:r>
              <a:rPr lang="fr-FR" dirty="0"/>
              <a:t>Suppression d’élément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54ED66-4B63-4F55-A987-861D548DC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Livres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Tomes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8100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6DDB2-D070-48F4-97A1-304A5BED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Cas d’utilisation</a:t>
            </a:r>
            <a:br>
              <a:rPr lang="fr-FR" dirty="0"/>
            </a:br>
            <a:r>
              <a:rPr lang="fr-FR" dirty="0"/>
              <a:t>Connexion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54ED66-4B63-4F55-A987-861D548DC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Le compte de la bibliothécaire est déjà pré-enregistré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Elle s’identifie en fournissant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Nom d’utilisateur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Mot de passe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5965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B0B2C-EEBD-4C3D-8929-4C1CE7B58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Interface utilisateur</a:t>
            </a:r>
            <a:br>
              <a:rPr lang="fr-FR" dirty="0"/>
            </a:br>
            <a:r>
              <a:rPr lang="fr-FR" dirty="0"/>
              <a:t>Diagramme des cas d’utilisation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6413920E-9C13-4F9B-B5BE-EF9F09499B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1017160"/>
              </p:ext>
            </p:extLst>
          </p:nvPr>
        </p:nvGraphicFramePr>
        <p:xfrm>
          <a:off x="3394753" y="1737360"/>
          <a:ext cx="5463454" cy="439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1832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E6F19-4544-414C-BC0A-B8181279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Interface utilisateur</a:t>
            </a:r>
            <a:br>
              <a:rPr lang="fr-FR" dirty="0"/>
            </a:br>
            <a:r>
              <a:rPr lang="fr-FR" dirty="0"/>
              <a:t>Barre de navigation (non connecté)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049423B-FE85-4909-A90F-EBC400AE9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782" y="3000315"/>
            <a:ext cx="9564435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37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E6F19-4544-414C-BC0A-B8181279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Interface utilisateur</a:t>
            </a:r>
            <a:br>
              <a:rPr lang="fr-FR" dirty="0"/>
            </a:br>
            <a:r>
              <a:rPr lang="fr-FR" dirty="0"/>
              <a:t>Barre de navigation (connecté)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971CCC78-B3BA-4893-A0A9-FB867D2C1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849" y="2901071"/>
            <a:ext cx="10652301" cy="1055858"/>
          </a:xfrm>
        </p:spPr>
      </p:pic>
    </p:spTree>
    <p:extLst>
      <p:ext uri="{BB962C8B-B14F-4D97-AF65-F5344CB8AC3E}">
        <p14:creationId xmlns:p14="http://schemas.microsoft.com/office/powerpoint/2010/main" val="3391054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63D7ED-61D5-4CFA-9C4E-0E32DC3B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Interface utilisateur </a:t>
            </a:r>
            <a:br>
              <a:rPr lang="fr-FR" dirty="0"/>
            </a:br>
            <a:r>
              <a:rPr lang="fr-FR" dirty="0"/>
              <a:t>Accueil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8051C351-A379-45AF-BBB5-77434032C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370" y="1932669"/>
            <a:ext cx="6253260" cy="419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47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9EE941-E207-43F3-A365-B14C7EBD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Démonstration</a:t>
            </a:r>
            <a:br>
              <a:rPr lang="fr-FR" dirty="0"/>
            </a:br>
            <a:r>
              <a:rPr lang="fr-FR" dirty="0"/>
              <a:t>Ajout de livre (Bibliothécaire)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157DF3-5DB2-420F-B7DD-CC4B076278EB}"/>
              </a:ext>
            </a:extLst>
          </p:cNvPr>
          <p:cNvSpPr/>
          <p:nvPr/>
        </p:nvSpPr>
        <p:spPr>
          <a:xfrm>
            <a:off x="1775533" y="3429001"/>
            <a:ext cx="2210540" cy="941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 Bibliothécaire se connecte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58F0A4-2F61-43B8-BBC8-8DF1CCA1BDB6}"/>
              </a:ext>
            </a:extLst>
          </p:cNvPr>
          <p:cNvSpPr/>
          <p:nvPr/>
        </p:nvSpPr>
        <p:spPr>
          <a:xfrm>
            <a:off x="4990730" y="3429000"/>
            <a:ext cx="2210540" cy="941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Elle clique sur </a:t>
            </a:r>
          </a:p>
          <a:p>
            <a:pPr algn="ctr"/>
            <a:r>
              <a:rPr lang="fr-FR" dirty="0"/>
              <a:t>ajouter un livre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74F6395-65ED-49A6-B37F-7486A35D4BE5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986073" y="3899517"/>
            <a:ext cx="1008000" cy="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B1E4470-2169-46D3-A3D3-2B7FB1727707}"/>
              </a:ext>
            </a:extLst>
          </p:cNvPr>
          <p:cNvSpPr/>
          <p:nvPr/>
        </p:nvSpPr>
        <p:spPr>
          <a:xfrm>
            <a:off x="8205927" y="3429000"/>
            <a:ext cx="2210540" cy="941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Elle remplit les champs nécessaires</a:t>
            </a:r>
          </a:p>
          <a:p>
            <a:pPr algn="ctr"/>
            <a:r>
              <a:rPr lang="fr-FR" dirty="0"/>
              <a:t>et valide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E1D35BC-2893-465D-BCB7-0117E01CAB56}"/>
              </a:ext>
            </a:extLst>
          </p:cNvPr>
          <p:cNvCxnSpPr/>
          <p:nvPr/>
        </p:nvCxnSpPr>
        <p:spPr>
          <a:xfrm flipV="1">
            <a:off x="7199599" y="3899515"/>
            <a:ext cx="1008000" cy="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272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9EE941-E207-43F3-A365-B14C7EBD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Démonstration</a:t>
            </a:r>
            <a:br>
              <a:rPr lang="fr-FR" dirty="0"/>
            </a:br>
            <a:r>
              <a:rPr lang="fr-FR" dirty="0"/>
              <a:t>Ajout de livre (Développeur)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157DF3-5DB2-420F-B7DD-CC4B076278EB}"/>
              </a:ext>
            </a:extLst>
          </p:cNvPr>
          <p:cNvSpPr/>
          <p:nvPr/>
        </p:nvSpPr>
        <p:spPr>
          <a:xfrm>
            <a:off x="1358283" y="2104008"/>
            <a:ext cx="2210540" cy="941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Affichage de la page HTML d’ajout de livre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58F0A4-2F61-43B8-BBC8-8DF1CCA1BDB6}"/>
              </a:ext>
            </a:extLst>
          </p:cNvPr>
          <p:cNvSpPr/>
          <p:nvPr/>
        </p:nvSpPr>
        <p:spPr>
          <a:xfrm>
            <a:off x="4573480" y="2104007"/>
            <a:ext cx="2210540" cy="941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Transmission des informations du formulaire 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74F6395-65ED-49A6-B37F-7486A35D4BE5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568823" y="2574524"/>
            <a:ext cx="1008000" cy="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B1E4470-2169-46D3-A3D3-2B7FB1727707}"/>
              </a:ext>
            </a:extLst>
          </p:cNvPr>
          <p:cNvSpPr/>
          <p:nvPr/>
        </p:nvSpPr>
        <p:spPr>
          <a:xfrm>
            <a:off x="7788677" y="2104007"/>
            <a:ext cx="2210540" cy="941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Exécution du code du contrôleur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E1D35BC-2893-465D-BCB7-0117E01CAB56}"/>
              </a:ext>
            </a:extLst>
          </p:cNvPr>
          <p:cNvCxnSpPr/>
          <p:nvPr/>
        </p:nvCxnSpPr>
        <p:spPr>
          <a:xfrm flipV="1">
            <a:off x="6782349" y="2574522"/>
            <a:ext cx="1008000" cy="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9F2B692-0CB2-4F3D-A4C9-DA918804EEA2}"/>
              </a:ext>
            </a:extLst>
          </p:cNvPr>
          <p:cNvSpPr/>
          <p:nvPr/>
        </p:nvSpPr>
        <p:spPr>
          <a:xfrm>
            <a:off x="7788677" y="3812961"/>
            <a:ext cx="2210540" cy="941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Exécution de la requête SQL pour ajouter le livre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BC0510-EB3F-4022-9CD7-695B1D4231B6}"/>
              </a:ext>
            </a:extLst>
          </p:cNvPr>
          <p:cNvSpPr/>
          <p:nvPr/>
        </p:nvSpPr>
        <p:spPr>
          <a:xfrm>
            <a:off x="4576442" y="3812961"/>
            <a:ext cx="2210540" cy="941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Exécution du code du contrôleur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C64C6-7FEE-46A6-A3FB-8314AB671E31}"/>
              </a:ext>
            </a:extLst>
          </p:cNvPr>
          <p:cNvSpPr/>
          <p:nvPr/>
        </p:nvSpPr>
        <p:spPr>
          <a:xfrm>
            <a:off x="1358283" y="3812959"/>
            <a:ext cx="2210540" cy="941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Exécution de la requête SQL pour lister les livres 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2202109-1376-40AF-B7C2-D00C46863444}"/>
              </a:ext>
            </a:extLst>
          </p:cNvPr>
          <p:cNvCxnSpPr/>
          <p:nvPr/>
        </p:nvCxnSpPr>
        <p:spPr>
          <a:xfrm flipV="1">
            <a:off x="3565671" y="4283474"/>
            <a:ext cx="1008000" cy="1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12BABC9-D3A2-4DC3-8A08-AA00022FB973}"/>
              </a:ext>
            </a:extLst>
          </p:cNvPr>
          <p:cNvCxnSpPr/>
          <p:nvPr/>
        </p:nvCxnSpPr>
        <p:spPr>
          <a:xfrm flipV="1">
            <a:off x="6780677" y="4283473"/>
            <a:ext cx="1008000" cy="1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5E1797-D0C5-4ED0-84C0-24569F56B79E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8893947" y="3045040"/>
            <a:ext cx="0" cy="7679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C137433-8CE5-4AF8-9C6D-A9224863E032}"/>
              </a:ext>
            </a:extLst>
          </p:cNvPr>
          <p:cNvSpPr/>
          <p:nvPr/>
        </p:nvSpPr>
        <p:spPr>
          <a:xfrm>
            <a:off x="4570137" y="5521907"/>
            <a:ext cx="2210540" cy="798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Affichage de la page HTML d’accueil avec le nouveau livre</a:t>
            </a:r>
          </a:p>
        </p:txBody>
      </p:sp>
      <p:cxnSp>
        <p:nvCxnSpPr>
          <p:cNvPr id="6" name="Connecteur : en angle 5">
            <a:extLst>
              <a:ext uri="{FF2B5EF4-FFF2-40B4-BE49-F238E27FC236}">
                <a16:creationId xmlns:a16="http://schemas.microsoft.com/office/drawing/2014/main" id="{9C37EF48-2FF3-4A4B-9F6C-92CD76DCCF43}"/>
              </a:ext>
            </a:extLst>
          </p:cNvPr>
          <p:cNvCxnSpPr>
            <a:stCxn id="12" idx="2"/>
            <a:endCxn id="14" idx="1"/>
          </p:cNvCxnSpPr>
          <p:nvPr/>
        </p:nvCxnSpPr>
        <p:spPr>
          <a:xfrm rot="16200000" flipH="1">
            <a:off x="2933139" y="4284406"/>
            <a:ext cx="1167412" cy="2106584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226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022DB7-CFAE-4A83-B05E-0D437FE2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Démonstration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E43425-4C07-4BEB-AB75-82BCAFCC8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Démonstration en direct</a:t>
            </a:r>
          </a:p>
        </p:txBody>
      </p:sp>
    </p:spTree>
    <p:extLst>
      <p:ext uri="{BB962C8B-B14F-4D97-AF65-F5344CB8AC3E}">
        <p14:creationId xmlns:p14="http://schemas.microsoft.com/office/powerpoint/2010/main" val="1110396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F2FF7-EF4C-4516-8505-C81F8E1A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187402-5B01-4071-B0DB-3DBE95638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chemeClr val="tx1"/>
                </a:solidFill>
              </a:rPr>
              <a:t>Contexte du projet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chemeClr val="tx1"/>
                </a:solidFill>
              </a:rPr>
              <a:t>Structure du projet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chemeClr val="tx1"/>
                </a:solidFill>
              </a:rPr>
              <a:t>Cas d’utilisation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chemeClr val="tx1"/>
                </a:solidFill>
              </a:rPr>
              <a:t>Interface Utilisateur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chemeClr val="tx1"/>
                </a:solidFill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chemeClr val="tx1"/>
                </a:solidFill>
              </a:rPr>
              <a:t>Ressources externes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chemeClr val="tx1"/>
                </a:solidFill>
              </a:rPr>
              <a:t>Fonctionnalités futures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chemeClr val="tx1"/>
                </a:solidFill>
              </a:rPr>
              <a:t>Difficultés rencontrées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chemeClr val="tx1"/>
                </a:solidFill>
              </a:rPr>
              <a:t>Conclusion</a:t>
            </a:r>
          </a:p>
          <a:p>
            <a:pPr marL="457200" indent="-457200">
              <a:buFont typeface="+mj-lt"/>
              <a:buAutoNum type="arabicPeriod"/>
            </a:pPr>
            <a:endParaRPr lang="fr-FR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fr-FR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fr-FR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fr-FR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908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ABBEE7-DA34-4577-911B-4CA1E770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Ressources externes</a:t>
            </a:r>
            <a:br>
              <a:rPr lang="fr-FR" dirty="0"/>
            </a:br>
            <a:r>
              <a:rPr lang="fr-FR" dirty="0"/>
              <a:t>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F0F1D0-69B7-4495-A866-295202D42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Besoin de créer un dossier lors de la création du livre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Celui-ci contiendra les images des tomes qui seront ajoutées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Non appris lors de la formation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Recherche sur internet en anglais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Documentation officielle PHP de </a:t>
            </a:r>
            <a:r>
              <a:rPr lang="fr-FR" dirty="0" err="1"/>
              <a:t>mkdir</a:t>
            </a:r>
            <a:r>
              <a:rPr lang="fr-FR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3418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ABBEE7-DA34-4577-911B-4CA1E770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Ressources externes</a:t>
            </a:r>
            <a:br>
              <a:rPr lang="fr-FR" dirty="0"/>
            </a:br>
            <a:r>
              <a:rPr lang="fr-FR" dirty="0"/>
              <a:t>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F0F1D0-69B7-4495-A866-295202D42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b="0" i="0" u="none" strike="noStrike" dirty="0">
                <a:effectLst/>
                <a:latin typeface="Whitney"/>
                <a:hlinkClick r:id="rId2" tooltip="https://www.php.net/manual/fr/function.mkdir.php"/>
              </a:rPr>
              <a:t>https://www.php.net/manual/fr/function.mkdir.php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C4D22926-638D-44D4-8566-9CA3185E9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313867"/>
            <a:ext cx="4669655" cy="392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32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0AA1F2-CC84-4BAD-9E44-EE92791DD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Fonctionnalités futures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E7E56C-987C-434A-8080-EA31477FC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Contrainte de temps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Contrainte de ressources humaines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Certaines fonctionnalités n’ont pas pu être développées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Celles-ci le seront dans un futur proche </a:t>
            </a:r>
          </a:p>
        </p:txBody>
      </p:sp>
    </p:spTree>
    <p:extLst>
      <p:ext uri="{BB962C8B-B14F-4D97-AF65-F5344CB8AC3E}">
        <p14:creationId xmlns:p14="http://schemas.microsoft.com/office/powerpoint/2010/main" val="2622328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0AA1F2-CC84-4BAD-9E44-EE92791DD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Fonctionnalités futures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E7E56C-987C-434A-8080-EA31477FC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Modification et suppression de catégorie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Inscription et connexion d’utilisateur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Réservation de livre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Liste de souhait de livre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7971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DDEE4C-3B8E-4813-AD82-F3CA68B7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Difficultés rencontrées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13CDCB-688F-4BAE-A58A-9F029C29D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Trouver une idée de projet en adéquation avec la formation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Travailler en autonomie total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Gestion d’un projet (définition des composants, cahier des charges, présentation)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Problèmes techniques </a:t>
            </a:r>
            <a:r>
              <a:rPr lang="fr-FR" dirty="0">
                <a:solidFill>
                  <a:schemeClr val="tx1"/>
                </a:solidFill>
                <a:latin typeface="+mj-lt"/>
              </a:rPr>
              <a:t>(</a:t>
            </a:r>
            <a:r>
              <a:rPr lang="fr-FR" dirty="0" err="1">
                <a:solidFill>
                  <a:schemeClr val="tx1"/>
                </a:solidFill>
                <a:latin typeface="+mj-lt"/>
              </a:rPr>
              <a:t>mkdir</a:t>
            </a:r>
            <a:r>
              <a:rPr lang="fr-FR" dirty="0">
                <a:solidFill>
                  <a:schemeClr val="tx1"/>
                </a:solidFill>
                <a:latin typeface="+mj-lt"/>
              </a:rPr>
              <a:t>, tri par date</a:t>
            </a:r>
            <a:r>
              <a:rPr lang="fr-FR" b="0" i="0" dirty="0">
                <a:solidFill>
                  <a:schemeClr val="tx1"/>
                </a:solidFill>
                <a:effectLst/>
                <a:latin typeface="+mj-lt"/>
              </a:rPr>
              <a:t>...)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solidFill>
                <a:schemeClr val="tx1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b="0" i="0" dirty="0">
              <a:solidFill>
                <a:schemeClr val="tx1"/>
              </a:solidFill>
              <a:effectLst/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solidFill>
                <a:schemeClr val="tx1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b="0" i="0" dirty="0">
              <a:solidFill>
                <a:schemeClr val="tx1"/>
              </a:solidFill>
              <a:effectLst/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9020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CD9780-635E-46FA-B4F3-C2A4CC60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42B97C-4A14-4598-A8DB-D7A0963A5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Le site permet une gestion très simplifiée d’une bibliothèque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Mettre en pratique les compétences acquises durant ma formation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Gagner en expérience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Idée du monde professionnel </a:t>
            </a:r>
          </a:p>
        </p:txBody>
      </p:sp>
    </p:spTree>
    <p:extLst>
      <p:ext uri="{BB962C8B-B14F-4D97-AF65-F5344CB8AC3E}">
        <p14:creationId xmlns:p14="http://schemas.microsoft.com/office/powerpoint/2010/main" val="358093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22BC52-63EE-4F88-8F18-255E006D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Contexte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0C6AB-C5C6-492A-B44E-85B9165B8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Projet réalisé de fin de formation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En autonomie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Bibliothèque Numérique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Deux clients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Bibliothécaire (authentification requise)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Lecteurs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Administrer les livres de la bibliothèque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Consulter les livres disponibles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Utilisation des technologies apprises au cours de la formation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312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22BC52-63EE-4F88-8F18-255E006D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Contexte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0C6AB-C5C6-492A-B44E-85B9165B8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Livres classés par catégorie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Certains livres font partie d’une série et sont des tomes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Quantité de tome limitée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Les tomes ont un nom spécifique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Une image est associée à chaque livre et tome</a:t>
            </a:r>
          </a:p>
        </p:txBody>
      </p:sp>
    </p:spTree>
    <p:extLst>
      <p:ext uri="{BB962C8B-B14F-4D97-AF65-F5344CB8AC3E}">
        <p14:creationId xmlns:p14="http://schemas.microsoft.com/office/powerpoint/2010/main" val="1315707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906901-8C77-4D3E-AB0D-499847D0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Structure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B1B75D-B61C-48F5-8A9F-EB76E2C5C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Frontend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HTML 5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CSS 3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Backend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PHP 7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576785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4FC7E7-47B4-44F6-85A0-AD0FE5566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Structure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966A41-CA26-448A-9F19-B41BC40D0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Découpage des composants suivant le modèle MVC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Modèle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Catégorie (</a:t>
            </a:r>
            <a:r>
              <a:rPr lang="fr-FR" dirty="0" err="1"/>
              <a:t>category</a:t>
            </a:r>
            <a:r>
              <a:rPr lang="fr-FR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Livre (manga)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Tome (tome)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Utilisateur (user)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Vue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Toutes les pages HTML présentées à l’utilisateur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Contrôleur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Un contrôleur pour relier la vue et le modèle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marL="201168" lvl="1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4969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4D7F1B-1D2F-4AED-90DC-2CCC2024C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Cas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773114-C416-4F2E-9A39-D09FBA795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5 catégories de cas d’utilisation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Ajout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Consultation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Modification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Suppression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Connexion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L’ajout, la modification et la suppression sont accessibles que par la bibliothécaire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La bibliothécaire s’authentifie via le portail de connexion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677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AD41DF-509C-420A-B3AF-784FB0CB5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Cas d’utilisation</a:t>
            </a:r>
            <a:br>
              <a:rPr lang="fr-FR" dirty="0"/>
            </a:br>
            <a:r>
              <a:rPr lang="fr-FR" dirty="0"/>
              <a:t>Ajout d’élément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9D06A-0672-4786-9A16-232250FA5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Catégorie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Nom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Livre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Nom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Catégorie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i="1" dirty="0"/>
              <a:t>Image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Tome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Nom du livre associé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Nom du tome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Quantité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i="1" dirty="0"/>
              <a:t>Image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6921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6DDB2-D070-48F4-97A1-304A5BED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Cas d’utilisation</a:t>
            </a:r>
            <a:br>
              <a:rPr lang="fr-FR" dirty="0"/>
            </a:br>
            <a:r>
              <a:rPr lang="fr-FR" dirty="0"/>
              <a:t>Consultation d’élément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54ED66-4B63-4F55-A987-861D548DC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Catégories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Livres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Tomes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Une fonction de recherche est disponible pour les livres</a:t>
            </a:r>
          </a:p>
        </p:txBody>
      </p:sp>
    </p:spTree>
    <p:extLst>
      <p:ext uri="{BB962C8B-B14F-4D97-AF65-F5344CB8AC3E}">
        <p14:creationId xmlns:p14="http://schemas.microsoft.com/office/powerpoint/2010/main" val="1921324929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709</TotalTime>
  <Words>577</Words>
  <Application>Microsoft Office PowerPoint</Application>
  <PresentationFormat>Grand écran</PresentationFormat>
  <Paragraphs>191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Calibri</vt:lpstr>
      <vt:lpstr>Calibri Light</vt:lpstr>
      <vt:lpstr>Whitney</vt:lpstr>
      <vt:lpstr>Wingdings</vt:lpstr>
      <vt:lpstr>Rétrospective</vt:lpstr>
      <vt:lpstr>Bibliothèque Numérique</vt:lpstr>
      <vt:lpstr>Sommaire</vt:lpstr>
      <vt:lpstr>Contexte du projet</vt:lpstr>
      <vt:lpstr>Contexte du projet</vt:lpstr>
      <vt:lpstr>Structure du projet</vt:lpstr>
      <vt:lpstr>Structure du projet</vt:lpstr>
      <vt:lpstr>Cas d’utilisation</vt:lpstr>
      <vt:lpstr>Cas d’utilisation Ajout d’élément</vt:lpstr>
      <vt:lpstr>Cas d’utilisation Consultation d’élément</vt:lpstr>
      <vt:lpstr>Cas d’utilisation Modificationd’élément</vt:lpstr>
      <vt:lpstr>Cas d’utilisation Suppression d’élément</vt:lpstr>
      <vt:lpstr>Cas d’utilisation Connexion</vt:lpstr>
      <vt:lpstr>Interface utilisateur Diagramme des cas d’utilisation</vt:lpstr>
      <vt:lpstr>Interface utilisateur Barre de navigation (non connecté)</vt:lpstr>
      <vt:lpstr>Interface utilisateur Barre de navigation (connecté)</vt:lpstr>
      <vt:lpstr>Interface utilisateur  Accueil</vt:lpstr>
      <vt:lpstr>Démonstration Ajout de livre (Bibliothécaire)</vt:lpstr>
      <vt:lpstr>Démonstration Ajout de livre (Développeur)</vt:lpstr>
      <vt:lpstr>Démonstration</vt:lpstr>
      <vt:lpstr>Ressources externes Exemple</vt:lpstr>
      <vt:lpstr>Ressources externes Exemple</vt:lpstr>
      <vt:lpstr>Fonctionnalités futures</vt:lpstr>
      <vt:lpstr>Fonctionnalités futures</vt:lpstr>
      <vt:lpstr>Difficultés rencontrées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Bibliothèque interactive</dc:title>
  <dc:creator>hamza RIAHI</dc:creator>
  <cp:lastModifiedBy>hamza RIAHI</cp:lastModifiedBy>
  <cp:revision>27</cp:revision>
  <dcterms:created xsi:type="dcterms:W3CDTF">2021-09-12T06:57:43Z</dcterms:created>
  <dcterms:modified xsi:type="dcterms:W3CDTF">2021-09-12T20:45:45Z</dcterms:modified>
</cp:coreProperties>
</file>