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  <p:sldId id="262" r:id="rId7"/>
    <p:sldId id="263" r:id="rId8"/>
    <p:sldId id="267" r:id="rId9"/>
    <p:sldId id="26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AE4"/>
    <a:srgbClr val="03045E"/>
    <a:srgbClr val="91E0EF"/>
    <a:srgbClr val="0078B7"/>
    <a:srgbClr val="0096C8"/>
    <a:srgbClr val="00B4D7"/>
    <a:srgbClr val="033E8A"/>
    <a:srgbClr val="AE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E1D-32EC-29C9-1F62-96B872C9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94B12-843D-6F34-0D27-C5697BB1C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57C1-9663-DF00-43E5-D45C035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FA65-F437-08CE-E083-57300078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0D57-7619-D8AD-9A3C-657EA0C9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4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C25-8406-2672-C5B0-AF6ACC40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D7B3D-043E-23EC-B0DD-F6879645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A058-A30D-C800-2E3C-B882230A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20C-4510-0888-FB19-F5608B3F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F783-9940-16BC-D6C1-B1ED249C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ACA47-A74F-7072-7D4E-E81983D12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12841-1CDB-C371-705A-F2422C9E5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B255-7A45-BD11-8D73-11103846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4986-F295-6AC2-65DC-12C8B3FB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07B9-3EC0-78A8-0ECC-29437E3C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AEE-F68D-A5C2-8AFA-F837DCB0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4EA4-AC58-1ADE-D86C-6BAA50A2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813B-1177-4313-D3CC-7A3273F3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7B21-AE24-6F43-1FEB-67781D19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A175-2A18-26A5-6823-61CDC239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A3F1-6395-C779-4E96-8577A556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B7CCB-1AEA-A6B8-3F54-C03FC44E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F65A-F1E4-8F12-F7DA-D68E5FF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6377-461C-A076-DC6C-4CF5AF6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6A53-F69C-5985-0110-ABC95C40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3531-054F-50B9-456A-FAB2D85F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4639-8872-3792-2169-3707E84B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BEE93-9401-ED5A-A607-24F12E72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B509E-D7CA-3FF1-8AEC-69B56A1C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E505D-2055-E730-0E61-89B8DB4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621A3-591C-6021-B8AE-7AA13E02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1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2B14-8FAC-952B-8F2B-0BFBA8E6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586DA-E49B-837C-489F-5A5B78D0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AF47B-9CC7-32B7-1D74-70136217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01C3F-D636-F089-4003-28BB3FA56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C5DCE-F184-A326-A6F4-F760249AC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E9F6C-36D1-C1E7-B9A8-8D833C33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4EB31-E998-3745-74C0-D0F327E3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2934-3804-BA1D-89D2-920E064E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7584-34C9-DF44-CF24-58DF0CC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A1827-4BDE-5C1B-8291-0277E810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830D4-37C3-2A5B-580F-E081F258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09B1-1DBA-7783-D236-1956147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8083D-F10C-5952-9775-3624B943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06C25-268D-24DF-D407-F67FD9B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CC59-E473-D3EB-FD5E-E64D6722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2207-E34F-976A-7969-FBCB67B2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DB61-8C74-4FE7-80EA-66C2234F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AFEC-F06A-5100-587B-B4ABEC12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6706-FA55-296B-95DE-096497D7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310B0-9032-4406-81D6-5E8207AD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517F-3117-9EDC-6430-E68D7CC4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E22A-AE25-C9DF-5D54-2051138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F8558-4CD2-6137-3CCA-48C00B8ED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A575-AB78-BC3A-22BF-E01D8DD4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DAF7E-0381-47FE-DCA0-653CDD93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9E35E-E859-E03F-B10F-B8C12403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51AA5-FB2E-5CE3-343F-8FF4E867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A9B1-F8BD-9083-678D-D46738D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E1A58-2DFA-5F96-491B-28E0DBB4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88B6-7639-EFCA-190D-8B11B3E93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CB65-C660-47A2-A424-AF61E42C8EC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B254-F39E-132F-E36D-AD7FB8213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CB7C-855C-12EF-233B-6F321C98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9909-30A8-4418-A3FE-67B03C688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5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4D7"/>
            </a:gs>
            <a:gs pos="100000">
              <a:srgbClr val="03045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0C32C-39D1-CAEA-63D7-E36FFDA7A844}"/>
              </a:ext>
            </a:extLst>
          </p:cNvPr>
          <p:cNvSpPr txBox="1"/>
          <p:nvPr/>
        </p:nvSpPr>
        <p:spPr>
          <a:xfrm>
            <a:off x="1981200" y="2182505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9600" b="1" dirty="0"/>
              <a:t>﷽</a:t>
            </a:r>
            <a:br>
              <a:rPr lang="en-US" sz="9600" b="1" dirty="0"/>
            </a:br>
            <a:endParaRPr lang="ur-PK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26BCB-EC7E-5E7A-B6D1-4EC2DC250B7F}"/>
              </a:ext>
            </a:extLst>
          </p:cNvPr>
          <p:cNvSpPr txBox="1"/>
          <p:nvPr/>
        </p:nvSpPr>
        <p:spPr>
          <a:xfrm>
            <a:off x="2499360" y="3840480"/>
            <a:ext cx="733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0" i="0" dirty="0">
                <a:solidFill>
                  <a:srgbClr val="0C0C0C"/>
                </a:solidFill>
                <a:effectLst/>
                <a:latin typeface="Open Sans" panose="020B0604020202020204" pitchFamily="34" charset="0"/>
              </a:rPr>
              <a:t>In the name of Allah, The Most Gracious and The Most Merciful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0055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4D7"/>
            </a:gs>
            <a:gs pos="100000">
              <a:srgbClr val="03045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star back">
            <a:extLst>
              <a:ext uri="{FF2B5EF4-FFF2-40B4-BE49-F238E27FC236}">
                <a16:creationId xmlns:a16="http://schemas.microsoft.com/office/drawing/2014/main" id="{4274EA39-3EC9-5BC0-6248-2894E769FCE1}"/>
              </a:ext>
            </a:extLst>
          </p:cNvPr>
          <p:cNvSpPr/>
          <p:nvPr/>
        </p:nvSpPr>
        <p:spPr>
          <a:xfrm>
            <a:off x="4919442" y="-1757998"/>
            <a:ext cx="9208038" cy="8326439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AEE8F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 line">
            <a:extLst>
              <a:ext uri="{FF2B5EF4-FFF2-40B4-BE49-F238E27FC236}">
                <a16:creationId xmlns:a16="http://schemas.microsoft.com/office/drawing/2014/main" id="{65C07C71-92B6-0D2C-23DC-86FDEF05274A}"/>
              </a:ext>
            </a:extLst>
          </p:cNvPr>
          <p:cNvSpPr/>
          <p:nvPr/>
        </p:nvSpPr>
        <p:spPr>
          <a:xfrm>
            <a:off x="5146019" y="-1657802"/>
            <a:ext cx="8769183" cy="7929600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 front">
            <a:extLst>
              <a:ext uri="{FF2B5EF4-FFF2-40B4-BE49-F238E27FC236}">
                <a16:creationId xmlns:a16="http://schemas.microsoft.com/office/drawing/2014/main" id="{0A9E0401-F860-B533-AA0D-F0AFE11BE3A6}"/>
              </a:ext>
            </a:extLst>
          </p:cNvPr>
          <p:cNvSpPr/>
          <p:nvPr/>
        </p:nvSpPr>
        <p:spPr>
          <a:xfrm>
            <a:off x="5379743" y="-1757998"/>
            <a:ext cx="8347951" cy="7548699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0B325F-475A-5C10-503B-076A42D53F9B}"/>
              </a:ext>
            </a:extLst>
          </p:cNvPr>
          <p:cNvSpPr/>
          <p:nvPr/>
        </p:nvSpPr>
        <p:spPr>
          <a:xfrm>
            <a:off x="-658761" y="-773031"/>
            <a:ext cx="1966672" cy="2362510"/>
          </a:xfrm>
          <a:custGeom>
            <a:avLst/>
            <a:gdLst>
              <a:gd name="connsiteX0" fmla="*/ 0 w 2373085"/>
              <a:gd name="connsiteY0" fmla="*/ 1181100 h 2362200"/>
              <a:gd name="connsiteX1" fmla="*/ 1186543 w 2373085"/>
              <a:gd name="connsiteY1" fmla="*/ 0 h 2362200"/>
              <a:gd name="connsiteX2" fmla="*/ 2373086 w 2373085"/>
              <a:gd name="connsiteY2" fmla="*/ 1181100 h 2362200"/>
              <a:gd name="connsiteX3" fmla="*/ 1186543 w 2373085"/>
              <a:gd name="connsiteY3" fmla="*/ 2362200 h 2362200"/>
              <a:gd name="connsiteX4" fmla="*/ 0 w 2373085"/>
              <a:gd name="connsiteY4" fmla="*/ 1181100 h 2362200"/>
              <a:gd name="connsiteX0" fmla="*/ 0 w 2373086"/>
              <a:gd name="connsiteY0" fmla="*/ 1249414 h 2430514"/>
              <a:gd name="connsiteX1" fmla="*/ 1186543 w 2373086"/>
              <a:gd name="connsiteY1" fmla="*/ 68314 h 2430514"/>
              <a:gd name="connsiteX2" fmla="*/ 2373086 w 2373086"/>
              <a:gd name="connsiteY2" fmla="*/ 1249414 h 2430514"/>
              <a:gd name="connsiteX3" fmla="*/ 1186543 w 2373086"/>
              <a:gd name="connsiteY3" fmla="*/ 2430514 h 2430514"/>
              <a:gd name="connsiteX4" fmla="*/ 0 w 2373086"/>
              <a:gd name="connsiteY4" fmla="*/ 1249414 h 2430514"/>
              <a:gd name="connsiteX0" fmla="*/ 0 w 2373086"/>
              <a:gd name="connsiteY0" fmla="*/ 1181144 h 2362285"/>
              <a:gd name="connsiteX1" fmla="*/ 1186543 w 2373086"/>
              <a:gd name="connsiteY1" fmla="*/ 44 h 2362285"/>
              <a:gd name="connsiteX2" fmla="*/ 2373086 w 2373086"/>
              <a:gd name="connsiteY2" fmla="*/ 1148486 h 2362285"/>
              <a:gd name="connsiteX3" fmla="*/ 1186543 w 2373086"/>
              <a:gd name="connsiteY3" fmla="*/ 2362244 h 2362285"/>
              <a:gd name="connsiteX4" fmla="*/ 0 w 2373086"/>
              <a:gd name="connsiteY4" fmla="*/ 1181144 h 2362285"/>
              <a:gd name="connsiteX0" fmla="*/ 0 w 2373195"/>
              <a:gd name="connsiteY0" fmla="*/ 1181140 h 2362281"/>
              <a:gd name="connsiteX1" fmla="*/ 1186543 w 2373195"/>
              <a:gd name="connsiteY1" fmla="*/ 40 h 2362281"/>
              <a:gd name="connsiteX2" fmla="*/ 2373086 w 2373195"/>
              <a:gd name="connsiteY2" fmla="*/ 1148482 h 2362281"/>
              <a:gd name="connsiteX3" fmla="*/ 1186543 w 2373195"/>
              <a:gd name="connsiteY3" fmla="*/ 2362240 h 2362281"/>
              <a:gd name="connsiteX4" fmla="*/ 0 w 2373195"/>
              <a:gd name="connsiteY4" fmla="*/ 1181140 h 2362281"/>
              <a:gd name="connsiteX0" fmla="*/ 0 w 1861689"/>
              <a:gd name="connsiteY0" fmla="*/ 1181261 h 2362526"/>
              <a:gd name="connsiteX1" fmla="*/ 1186543 w 1861689"/>
              <a:gd name="connsiteY1" fmla="*/ 161 h 2362526"/>
              <a:gd name="connsiteX2" fmla="*/ 1861458 w 1861689"/>
              <a:gd name="connsiteY2" fmla="*/ 1246574 h 2362526"/>
              <a:gd name="connsiteX3" fmla="*/ 1186543 w 1861689"/>
              <a:gd name="connsiteY3" fmla="*/ 2362361 h 2362526"/>
              <a:gd name="connsiteX4" fmla="*/ 0 w 1861689"/>
              <a:gd name="connsiteY4" fmla="*/ 1181261 h 2362526"/>
              <a:gd name="connsiteX0" fmla="*/ 58714 w 1920403"/>
              <a:gd name="connsiteY0" fmla="*/ 1181265 h 2362530"/>
              <a:gd name="connsiteX1" fmla="*/ 1245257 w 1920403"/>
              <a:gd name="connsiteY1" fmla="*/ 165 h 2362530"/>
              <a:gd name="connsiteX2" fmla="*/ 1920172 w 1920403"/>
              <a:gd name="connsiteY2" fmla="*/ 1246578 h 2362530"/>
              <a:gd name="connsiteX3" fmla="*/ 1245257 w 1920403"/>
              <a:gd name="connsiteY3" fmla="*/ 2362365 h 2362530"/>
              <a:gd name="connsiteX4" fmla="*/ 58714 w 1920403"/>
              <a:gd name="connsiteY4" fmla="*/ 1181265 h 2362530"/>
              <a:gd name="connsiteX0" fmla="*/ 104983 w 1966672"/>
              <a:gd name="connsiteY0" fmla="*/ 1181245 h 2362510"/>
              <a:gd name="connsiteX1" fmla="*/ 1291526 w 1966672"/>
              <a:gd name="connsiteY1" fmla="*/ 145 h 2362510"/>
              <a:gd name="connsiteX2" fmla="*/ 1966441 w 1966672"/>
              <a:gd name="connsiteY2" fmla="*/ 1246558 h 2362510"/>
              <a:gd name="connsiteX3" fmla="*/ 1291526 w 1966672"/>
              <a:gd name="connsiteY3" fmla="*/ 2362345 h 2362510"/>
              <a:gd name="connsiteX4" fmla="*/ 104983 w 1966672"/>
              <a:gd name="connsiteY4" fmla="*/ 1181245 h 23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672" h="2362510">
                <a:moveTo>
                  <a:pt x="104983" y="1181245"/>
                </a:moveTo>
                <a:cubicBezTo>
                  <a:pt x="-384875" y="594255"/>
                  <a:pt x="981283" y="-10741"/>
                  <a:pt x="1291526" y="145"/>
                </a:cubicBezTo>
                <a:cubicBezTo>
                  <a:pt x="1601769" y="11031"/>
                  <a:pt x="1955555" y="648683"/>
                  <a:pt x="1966441" y="1246558"/>
                </a:cubicBezTo>
                <a:cubicBezTo>
                  <a:pt x="1977327" y="1844433"/>
                  <a:pt x="1601769" y="2373231"/>
                  <a:pt x="1291526" y="2362345"/>
                </a:cubicBezTo>
                <a:cubicBezTo>
                  <a:pt x="981283" y="2351460"/>
                  <a:pt x="594841" y="1768235"/>
                  <a:pt x="104983" y="1181245"/>
                </a:cubicBezTo>
                <a:close/>
              </a:path>
            </a:pathLst>
          </a:cu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871A7E7-B73A-3F56-DE23-69DDC35920BC}"/>
              </a:ext>
            </a:extLst>
          </p:cNvPr>
          <p:cNvSpPr/>
          <p:nvPr/>
        </p:nvSpPr>
        <p:spPr>
          <a:xfrm>
            <a:off x="814432" y="2448764"/>
            <a:ext cx="821940" cy="838200"/>
          </a:xfrm>
          <a:prstGeom prst="plus">
            <a:avLst>
              <a:gd name="adj" fmla="val 3652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D29570-C36C-4CDF-03B9-2F93E28C9D2D}"/>
              </a:ext>
            </a:extLst>
          </p:cNvPr>
          <p:cNvSpPr/>
          <p:nvPr/>
        </p:nvSpPr>
        <p:spPr>
          <a:xfrm>
            <a:off x="-285308" y="4297006"/>
            <a:ext cx="1419678" cy="11103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A1EA8-E019-BBA4-0770-019CA0779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17" y="-258763"/>
            <a:ext cx="6088787" cy="71167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BCAE78-DBF3-CC9B-6C00-A23EAB9E44F8}"/>
              </a:ext>
            </a:extLst>
          </p:cNvPr>
          <p:cNvSpPr txBox="1"/>
          <p:nvPr/>
        </p:nvSpPr>
        <p:spPr>
          <a:xfrm>
            <a:off x="6816977" y="1589479"/>
            <a:ext cx="5412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Zaeem Muhammad Yaseen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20F-0329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BSCS (7</a:t>
            </a:r>
            <a:r>
              <a:rPr lang="en-US" sz="3600" baseline="30000" dirty="0">
                <a:solidFill>
                  <a:srgbClr val="FF0000"/>
                </a:solidFill>
              </a:rPr>
              <a:t>th</a:t>
            </a:r>
            <a:r>
              <a:rPr lang="en-US" sz="3600" dirty="0">
                <a:solidFill>
                  <a:srgbClr val="FF0000"/>
                </a:solidFill>
              </a:rPr>
              <a:t> Semester)</a:t>
            </a:r>
          </a:p>
        </p:txBody>
      </p:sp>
    </p:spTree>
    <p:extLst>
      <p:ext uri="{BB962C8B-B14F-4D97-AF65-F5344CB8AC3E}">
        <p14:creationId xmlns:p14="http://schemas.microsoft.com/office/powerpoint/2010/main" val="62211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21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4D7"/>
            </a:gs>
            <a:gs pos="100000">
              <a:srgbClr val="03045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star back">
            <a:extLst>
              <a:ext uri="{FF2B5EF4-FFF2-40B4-BE49-F238E27FC236}">
                <a16:creationId xmlns:a16="http://schemas.microsoft.com/office/drawing/2014/main" id="{4274EA39-3EC9-5BC0-6248-2894E769FCE1}"/>
              </a:ext>
            </a:extLst>
          </p:cNvPr>
          <p:cNvSpPr/>
          <p:nvPr/>
        </p:nvSpPr>
        <p:spPr>
          <a:xfrm>
            <a:off x="4919442" y="-1757998"/>
            <a:ext cx="9208038" cy="8326439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AEE8F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 line">
            <a:extLst>
              <a:ext uri="{FF2B5EF4-FFF2-40B4-BE49-F238E27FC236}">
                <a16:creationId xmlns:a16="http://schemas.microsoft.com/office/drawing/2014/main" id="{65C07C71-92B6-0D2C-23DC-86FDEF05274A}"/>
              </a:ext>
            </a:extLst>
          </p:cNvPr>
          <p:cNvSpPr/>
          <p:nvPr/>
        </p:nvSpPr>
        <p:spPr>
          <a:xfrm>
            <a:off x="5146019" y="-1657802"/>
            <a:ext cx="8769183" cy="7929600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 front">
            <a:extLst>
              <a:ext uri="{FF2B5EF4-FFF2-40B4-BE49-F238E27FC236}">
                <a16:creationId xmlns:a16="http://schemas.microsoft.com/office/drawing/2014/main" id="{0A9E0401-F860-B533-AA0D-F0AFE11BE3A6}"/>
              </a:ext>
            </a:extLst>
          </p:cNvPr>
          <p:cNvSpPr/>
          <p:nvPr/>
        </p:nvSpPr>
        <p:spPr>
          <a:xfrm>
            <a:off x="5379743" y="-1625149"/>
            <a:ext cx="8347951" cy="7548699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0B325F-475A-5C10-503B-076A42D53F9B}"/>
              </a:ext>
            </a:extLst>
          </p:cNvPr>
          <p:cNvSpPr/>
          <p:nvPr/>
        </p:nvSpPr>
        <p:spPr>
          <a:xfrm>
            <a:off x="-658761" y="-773031"/>
            <a:ext cx="1966672" cy="2362510"/>
          </a:xfrm>
          <a:custGeom>
            <a:avLst/>
            <a:gdLst>
              <a:gd name="connsiteX0" fmla="*/ 0 w 2373085"/>
              <a:gd name="connsiteY0" fmla="*/ 1181100 h 2362200"/>
              <a:gd name="connsiteX1" fmla="*/ 1186543 w 2373085"/>
              <a:gd name="connsiteY1" fmla="*/ 0 h 2362200"/>
              <a:gd name="connsiteX2" fmla="*/ 2373086 w 2373085"/>
              <a:gd name="connsiteY2" fmla="*/ 1181100 h 2362200"/>
              <a:gd name="connsiteX3" fmla="*/ 1186543 w 2373085"/>
              <a:gd name="connsiteY3" fmla="*/ 2362200 h 2362200"/>
              <a:gd name="connsiteX4" fmla="*/ 0 w 2373085"/>
              <a:gd name="connsiteY4" fmla="*/ 1181100 h 2362200"/>
              <a:gd name="connsiteX0" fmla="*/ 0 w 2373086"/>
              <a:gd name="connsiteY0" fmla="*/ 1249414 h 2430514"/>
              <a:gd name="connsiteX1" fmla="*/ 1186543 w 2373086"/>
              <a:gd name="connsiteY1" fmla="*/ 68314 h 2430514"/>
              <a:gd name="connsiteX2" fmla="*/ 2373086 w 2373086"/>
              <a:gd name="connsiteY2" fmla="*/ 1249414 h 2430514"/>
              <a:gd name="connsiteX3" fmla="*/ 1186543 w 2373086"/>
              <a:gd name="connsiteY3" fmla="*/ 2430514 h 2430514"/>
              <a:gd name="connsiteX4" fmla="*/ 0 w 2373086"/>
              <a:gd name="connsiteY4" fmla="*/ 1249414 h 2430514"/>
              <a:gd name="connsiteX0" fmla="*/ 0 w 2373086"/>
              <a:gd name="connsiteY0" fmla="*/ 1181144 h 2362285"/>
              <a:gd name="connsiteX1" fmla="*/ 1186543 w 2373086"/>
              <a:gd name="connsiteY1" fmla="*/ 44 h 2362285"/>
              <a:gd name="connsiteX2" fmla="*/ 2373086 w 2373086"/>
              <a:gd name="connsiteY2" fmla="*/ 1148486 h 2362285"/>
              <a:gd name="connsiteX3" fmla="*/ 1186543 w 2373086"/>
              <a:gd name="connsiteY3" fmla="*/ 2362244 h 2362285"/>
              <a:gd name="connsiteX4" fmla="*/ 0 w 2373086"/>
              <a:gd name="connsiteY4" fmla="*/ 1181144 h 2362285"/>
              <a:gd name="connsiteX0" fmla="*/ 0 w 2373195"/>
              <a:gd name="connsiteY0" fmla="*/ 1181140 h 2362281"/>
              <a:gd name="connsiteX1" fmla="*/ 1186543 w 2373195"/>
              <a:gd name="connsiteY1" fmla="*/ 40 h 2362281"/>
              <a:gd name="connsiteX2" fmla="*/ 2373086 w 2373195"/>
              <a:gd name="connsiteY2" fmla="*/ 1148482 h 2362281"/>
              <a:gd name="connsiteX3" fmla="*/ 1186543 w 2373195"/>
              <a:gd name="connsiteY3" fmla="*/ 2362240 h 2362281"/>
              <a:gd name="connsiteX4" fmla="*/ 0 w 2373195"/>
              <a:gd name="connsiteY4" fmla="*/ 1181140 h 2362281"/>
              <a:gd name="connsiteX0" fmla="*/ 0 w 1861689"/>
              <a:gd name="connsiteY0" fmla="*/ 1181261 h 2362526"/>
              <a:gd name="connsiteX1" fmla="*/ 1186543 w 1861689"/>
              <a:gd name="connsiteY1" fmla="*/ 161 h 2362526"/>
              <a:gd name="connsiteX2" fmla="*/ 1861458 w 1861689"/>
              <a:gd name="connsiteY2" fmla="*/ 1246574 h 2362526"/>
              <a:gd name="connsiteX3" fmla="*/ 1186543 w 1861689"/>
              <a:gd name="connsiteY3" fmla="*/ 2362361 h 2362526"/>
              <a:gd name="connsiteX4" fmla="*/ 0 w 1861689"/>
              <a:gd name="connsiteY4" fmla="*/ 1181261 h 2362526"/>
              <a:gd name="connsiteX0" fmla="*/ 58714 w 1920403"/>
              <a:gd name="connsiteY0" fmla="*/ 1181265 h 2362530"/>
              <a:gd name="connsiteX1" fmla="*/ 1245257 w 1920403"/>
              <a:gd name="connsiteY1" fmla="*/ 165 h 2362530"/>
              <a:gd name="connsiteX2" fmla="*/ 1920172 w 1920403"/>
              <a:gd name="connsiteY2" fmla="*/ 1246578 h 2362530"/>
              <a:gd name="connsiteX3" fmla="*/ 1245257 w 1920403"/>
              <a:gd name="connsiteY3" fmla="*/ 2362365 h 2362530"/>
              <a:gd name="connsiteX4" fmla="*/ 58714 w 1920403"/>
              <a:gd name="connsiteY4" fmla="*/ 1181265 h 2362530"/>
              <a:gd name="connsiteX0" fmla="*/ 104983 w 1966672"/>
              <a:gd name="connsiteY0" fmla="*/ 1181245 h 2362510"/>
              <a:gd name="connsiteX1" fmla="*/ 1291526 w 1966672"/>
              <a:gd name="connsiteY1" fmla="*/ 145 h 2362510"/>
              <a:gd name="connsiteX2" fmla="*/ 1966441 w 1966672"/>
              <a:gd name="connsiteY2" fmla="*/ 1246558 h 2362510"/>
              <a:gd name="connsiteX3" fmla="*/ 1291526 w 1966672"/>
              <a:gd name="connsiteY3" fmla="*/ 2362345 h 2362510"/>
              <a:gd name="connsiteX4" fmla="*/ 104983 w 1966672"/>
              <a:gd name="connsiteY4" fmla="*/ 1181245 h 23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672" h="2362510">
                <a:moveTo>
                  <a:pt x="104983" y="1181245"/>
                </a:moveTo>
                <a:cubicBezTo>
                  <a:pt x="-384875" y="594255"/>
                  <a:pt x="981283" y="-10741"/>
                  <a:pt x="1291526" y="145"/>
                </a:cubicBezTo>
                <a:cubicBezTo>
                  <a:pt x="1601769" y="11031"/>
                  <a:pt x="1955555" y="648683"/>
                  <a:pt x="1966441" y="1246558"/>
                </a:cubicBezTo>
                <a:cubicBezTo>
                  <a:pt x="1977327" y="1844433"/>
                  <a:pt x="1601769" y="2373231"/>
                  <a:pt x="1291526" y="2362345"/>
                </a:cubicBezTo>
                <a:cubicBezTo>
                  <a:pt x="981283" y="2351460"/>
                  <a:pt x="594841" y="1768235"/>
                  <a:pt x="104983" y="1181245"/>
                </a:cubicBezTo>
                <a:close/>
              </a:path>
            </a:pathLst>
          </a:cu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871A7E7-B73A-3F56-DE23-69DDC35920BC}"/>
              </a:ext>
            </a:extLst>
          </p:cNvPr>
          <p:cNvSpPr/>
          <p:nvPr/>
        </p:nvSpPr>
        <p:spPr>
          <a:xfrm>
            <a:off x="814432" y="2448764"/>
            <a:ext cx="821940" cy="838200"/>
          </a:xfrm>
          <a:prstGeom prst="plus">
            <a:avLst>
              <a:gd name="adj" fmla="val 3652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D29570-C36C-4CDF-03B9-2F93E28C9D2D}"/>
              </a:ext>
            </a:extLst>
          </p:cNvPr>
          <p:cNvSpPr/>
          <p:nvPr/>
        </p:nvSpPr>
        <p:spPr>
          <a:xfrm>
            <a:off x="-285308" y="4297006"/>
            <a:ext cx="1419678" cy="11103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CAE78-DBF3-CC9B-6C00-A23EAB9E44F8}"/>
              </a:ext>
            </a:extLst>
          </p:cNvPr>
          <p:cNvSpPr txBox="1"/>
          <p:nvPr/>
        </p:nvSpPr>
        <p:spPr>
          <a:xfrm>
            <a:off x="6660931" y="1589479"/>
            <a:ext cx="5412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Hamza Sajjad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20F-0297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BSCS (7</a:t>
            </a:r>
            <a:r>
              <a:rPr lang="en-US" sz="3600" baseline="30000" dirty="0">
                <a:solidFill>
                  <a:srgbClr val="FF0000"/>
                </a:solidFill>
              </a:rPr>
              <a:t>th</a:t>
            </a:r>
            <a:r>
              <a:rPr lang="en-US" sz="3600" dirty="0">
                <a:solidFill>
                  <a:srgbClr val="FF0000"/>
                </a:solidFill>
              </a:rPr>
              <a:t> Semester)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1E2AC-D2E4-A47B-01CD-54E81D004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t="7833" r="6470"/>
          <a:stretch/>
        </p:blipFill>
        <p:spPr>
          <a:xfrm>
            <a:off x="9793" y="1072533"/>
            <a:ext cx="6381308" cy="57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21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4D7"/>
            </a:gs>
            <a:gs pos="100000">
              <a:srgbClr val="03045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star back">
            <a:extLst>
              <a:ext uri="{FF2B5EF4-FFF2-40B4-BE49-F238E27FC236}">
                <a16:creationId xmlns:a16="http://schemas.microsoft.com/office/drawing/2014/main" id="{4274EA39-3EC9-5BC0-6248-2894E769FCE1}"/>
              </a:ext>
            </a:extLst>
          </p:cNvPr>
          <p:cNvSpPr/>
          <p:nvPr/>
        </p:nvSpPr>
        <p:spPr>
          <a:xfrm>
            <a:off x="4919442" y="-1757998"/>
            <a:ext cx="9208038" cy="8326439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AEE8F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 line">
            <a:extLst>
              <a:ext uri="{FF2B5EF4-FFF2-40B4-BE49-F238E27FC236}">
                <a16:creationId xmlns:a16="http://schemas.microsoft.com/office/drawing/2014/main" id="{65C07C71-92B6-0D2C-23DC-86FDEF05274A}"/>
              </a:ext>
            </a:extLst>
          </p:cNvPr>
          <p:cNvSpPr/>
          <p:nvPr/>
        </p:nvSpPr>
        <p:spPr>
          <a:xfrm>
            <a:off x="5146019" y="-1657802"/>
            <a:ext cx="8769183" cy="7929600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 front">
            <a:extLst>
              <a:ext uri="{FF2B5EF4-FFF2-40B4-BE49-F238E27FC236}">
                <a16:creationId xmlns:a16="http://schemas.microsoft.com/office/drawing/2014/main" id="{0A9E0401-F860-B533-AA0D-F0AFE11BE3A6}"/>
              </a:ext>
            </a:extLst>
          </p:cNvPr>
          <p:cNvSpPr/>
          <p:nvPr/>
        </p:nvSpPr>
        <p:spPr>
          <a:xfrm>
            <a:off x="5379743" y="-1625149"/>
            <a:ext cx="8347951" cy="7548699"/>
          </a:xfrm>
          <a:custGeom>
            <a:avLst/>
            <a:gdLst>
              <a:gd name="connsiteX0" fmla="*/ -16 w 6053328"/>
              <a:gd name="connsiteY0" fmla="*/ 3892935 h 6053328"/>
              <a:gd name="connsiteX1" fmla="*/ 932141 w 6053328"/>
              <a:gd name="connsiteY1" fmla="*/ 2694000 h 6053328"/>
              <a:gd name="connsiteX2" fmla="*/ 599465 w 6053328"/>
              <a:gd name="connsiteY2" fmla="*/ 1198941 h 6053328"/>
              <a:gd name="connsiteX3" fmla="*/ 2094524 w 6053328"/>
              <a:gd name="connsiteY3" fmla="*/ 1198943 h 6053328"/>
              <a:gd name="connsiteX4" fmla="*/ 3026664 w 6053328"/>
              <a:gd name="connsiteY4" fmla="*/ 0 h 6053328"/>
              <a:gd name="connsiteX5" fmla="*/ 3958804 w 6053328"/>
              <a:gd name="connsiteY5" fmla="*/ 1198943 h 6053328"/>
              <a:gd name="connsiteX6" fmla="*/ 5453863 w 6053328"/>
              <a:gd name="connsiteY6" fmla="*/ 1198941 h 6053328"/>
              <a:gd name="connsiteX7" fmla="*/ 5121187 w 6053328"/>
              <a:gd name="connsiteY7" fmla="*/ 2694000 h 6053328"/>
              <a:gd name="connsiteX8" fmla="*/ 6053344 w 6053328"/>
              <a:gd name="connsiteY8" fmla="*/ 3892935 h 6053328"/>
              <a:gd name="connsiteX9" fmla="*/ 4706334 w 6053328"/>
              <a:gd name="connsiteY9" fmla="*/ 4558298 h 6053328"/>
              <a:gd name="connsiteX10" fmla="*/ 4373649 w 6053328"/>
              <a:gd name="connsiteY10" fmla="*/ 6053360 h 6053328"/>
              <a:gd name="connsiteX11" fmla="*/ 3026664 w 6053328"/>
              <a:gd name="connsiteY11" fmla="*/ 5387989 h 6053328"/>
              <a:gd name="connsiteX12" fmla="*/ 1679679 w 6053328"/>
              <a:gd name="connsiteY12" fmla="*/ 6053360 h 6053328"/>
              <a:gd name="connsiteX13" fmla="*/ 1346994 w 6053328"/>
              <a:gd name="connsiteY13" fmla="*/ 4558298 h 6053328"/>
              <a:gd name="connsiteX14" fmla="*/ -16 w 6053328"/>
              <a:gd name="connsiteY14" fmla="*/ 3892935 h 6053328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0 w 6053360"/>
              <a:gd name="connsiteY0" fmla="*/ 3892967 h 6053392"/>
              <a:gd name="connsiteX1" fmla="*/ 932157 w 6053360"/>
              <a:gd name="connsiteY1" fmla="*/ 2694032 h 6053392"/>
              <a:gd name="connsiteX2" fmla="*/ 599481 w 6053360"/>
              <a:gd name="connsiteY2" fmla="*/ 1198973 h 6053392"/>
              <a:gd name="connsiteX3" fmla="*/ 2094540 w 6053360"/>
              <a:gd name="connsiteY3" fmla="*/ 1198975 h 6053392"/>
              <a:gd name="connsiteX4" fmla="*/ 3026680 w 6053360"/>
              <a:gd name="connsiteY4" fmla="*/ 32 h 6053392"/>
              <a:gd name="connsiteX5" fmla="*/ 3958820 w 6053360"/>
              <a:gd name="connsiteY5" fmla="*/ 1198975 h 6053392"/>
              <a:gd name="connsiteX6" fmla="*/ 5453879 w 6053360"/>
              <a:gd name="connsiteY6" fmla="*/ 1198973 h 6053392"/>
              <a:gd name="connsiteX7" fmla="*/ 5121203 w 6053360"/>
              <a:gd name="connsiteY7" fmla="*/ 2694032 h 6053392"/>
              <a:gd name="connsiteX8" fmla="*/ 6053360 w 6053360"/>
              <a:gd name="connsiteY8" fmla="*/ 3892967 h 6053392"/>
              <a:gd name="connsiteX9" fmla="*/ 4706350 w 6053360"/>
              <a:gd name="connsiteY9" fmla="*/ 4558330 h 6053392"/>
              <a:gd name="connsiteX10" fmla="*/ 4373665 w 6053360"/>
              <a:gd name="connsiteY10" fmla="*/ 6053392 h 6053392"/>
              <a:gd name="connsiteX11" fmla="*/ 3026680 w 6053360"/>
              <a:gd name="connsiteY11" fmla="*/ 5388021 h 6053392"/>
              <a:gd name="connsiteX12" fmla="*/ 1679695 w 6053360"/>
              <a:gd name="connsiteY12" fmla="*/ 6053392 h 6053392"/>
              <a:gd name="connsiteX13" fmla="*/ 1347010 w 6053360"/>
              <a:gd name="connsiteY13" fmla="*/ 4558330 h 6053392"/>
              <a:gd name="connsiteX14" fmla="*/ 0 w 6053360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053392"/>
              <a:gd name="connsiteX1" fmla="*/ 932650 w 6053853"/>
              <a:gd name="connsiteY1" fmla="*/ 2694032 h 6053392"/>
              <a:gd name="connsiteX2" fmla="*/ 599974 w 6053853"/>
              <a:gd name="connsiteY2" fmla="*/ 1198973 h 6053392"/>
              <a:gd name="connsiteX3" fmla="*/ 2095033 w 6053853"/>
              <a:gd name="connsiteY3" fmla="*/ 1198975 h 6053392"/>
              <a:gd name="connsiteX4" fmla="*/ 3027173 w 6053853"/>
              <a:gd name="connsiteY4" fmla="*/ 32 h 6053392"/>
              <a:gd name="connsiteX5" fmla="*/ 3959313 w 6053853"/>
              <a:gd name="connsiteY5" fmla="*/ 1198975 h 6053392"/>
              <a:gd name="connsiteX6" fmla="*/ 5454372 w 6053853"/>
              <a:gd name="connsiteY6" fmla="*/ 1198973 h 6053392"/>
              <a:gd name="connsiteX7" fmla="*/ 5121696 w 6053853"/>
              <a:gd name="connsiteY7" fmla="*/ 2694032 h 6053392"/>
              <a:gd name="connsiteX8" fmla="*/ 6053853 w 6053853"/>
              <a:gd name="connsiteY8" fmla="*/ 3892967 h 6053392"/>
              <a:gd name="connsiteX9" fmla="*/ 4706843 w 6053853"/>
              <a:gd name="connsiteY9" fmla="*/ 4558330 h 6053392"/>
              <a:gd name="connsiteX10" fmla="*/ 4374158 w 6053853"/>
              <a:gd name="connsiteY10" fmla="*/ 6053392 h 6053392"/>
              <a:gd name="connsiteX11" fmla="*/ 3027173 w 6053853"/>
              <a:gd name="connsiteY11" fmla="*/ 5388021 h 6053392"/>
              <a:gd name="connsiteX12" fmla="*/ 1680188 w 6053853"/>
              <a:gd name="connsiteY12" fmla="*/ 6053392 h 6053392"/>
              <a:gd name="connsiteX13" fmla="*/ 1347503 w 6053853"/>
              <a:gd name="connsiteY13" fmla="*/ 4558330 h 6053392"/>
              <a:gd name="connsiteX14" fmla="*/ 493 w 6053853"/>
              <a:gd name="connsiteY14" fmla="*/ 3892967 h 6053392"/>
              <a:gd name="connsiteX0" fmla="*/ 493 w 6053853"/>
              <a:gd name="connsiteY0" fmla="*/ 3892967 h 6119398"/>
              <a:gd name="connsiteX1" fmla="*/ 932650 w 6053853"/>
              <a:gd name="connsiteY1" fmla="*/ 2694032 h 6119398"/>
              <a:gd name="connsiteX2" fmla="*/ 599974 w 6053853"/>
              <a:gd name="connsiteY2" fmla="*/ 1198973 h 6119398"/>
              <a:gd name="connsiteX3" fmla="*/ 2095033 w 6053853"/>
              <a:gd name="connsiteY3" fmla="*/ 1198975 h 6119398"/>
              <a:gd name="connsiteX4" fmla="*/ 3027173 w 6053853"/>
              <a:gd name="connsiteY4" fmla="*/ 32 h 6119398"/>
              <a:gd name="connsiteX5" fmla="*/ 3959313 w 6053853"/>
              <a:gd name="connsiteY5" fmla="*/ 1198975 h 6119398"/>
              <a:gd name="connsiteX6" fmla="*/ 5454372 w 6053853"/>
              <a:gd name="connsiteY6" fmla="*/ 1198973 h 6119398"/>
              <a:gd name="connsiteX7" fmla="*/ 5121696 w 6053853"/>
              <a:gd name="connsiteY7" fmla="*/ 2694032 h 6119398"/>
              <a:gd name="connsiteX8" fmla="*/ 6053853 w 6053853"/>
              <a:gd name="connsiteY8" fmla="*/ 3892967 h 6119398"/>
              <a:gd name="connsiteX9" fmla="*/ 4706843 w 6053853"/>
              <a:gd name="connsiteY9" fmla="*/ 4558330 h 6119398"/>
              <a:gd name="connsiteX10" fmla="*/ 4374158 w 6053853"/>
              <a:gd name="connsiteY10" fmla="*/ 6053392 h 6119398"/>
              <a:gd name="connsiteX11" fmla="*/ 3027173 w 6053853"/>
              <a:gd name="connsiteY11" fmla="*/ 5388021 h 6119398"/>
              <a:gd name="connsiteX12" fmla="*/ 1680188 w 6053853"/>
              <a:gd name="connsiteY12" fmla="*/ 6053392 h 6119398"/>
              <a:gd name="connsiteX13" fmla="*/ 1347503 w 6053853"/>
              <a:gd name="connsiteY13" fmla="*/ 4558330 h 6119398"/>
              <a:gd name="connsiteX14" fmla="*/ 493 w 6053853"/>
              <a:gd name="connsiteY14" fmla="*/ 3892967 h 6119398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53853"/>
              <a:gd name="connsiteY0" fmla="*/ 3892967 h 6107695"/>
              <a:gd name="connsiteX1" fmla="*/ 932650 w 6053853"/>
              <a:gd name="connsiteY1" fmla="*/ 2694032 h 6107695"/>
              <a:gd name="connsiteX2" fmla="*/ 599974 w 6053853"/>
              <a:gd name="connsiteY2" fmla="*/ 1198973 h 6107695"/>
              <a:gd name="connsiteX3" fmla="*/ 2095033 w 6053853"/>
              <a:gd name="connsiteY3" fmla="*/ 1198975 h 6107695"/>
              <a:gd name="connsiteX4" fmla="*/ 3027173 w 6053853"/>
              <a:gd name="connsiteY4" fmla="*/ 32 h 6107695"/>
              <a:gd name="connsiteX5" fmla="*/ 3959313 w 6053853"/>
              <a:gd name="connsiteY5" fmla="*/ 1198975 h 6107695"/>
              <a:gd name="connsiteX6" fmla="*/ 5454372 w 6053853"/>
              <a:gd name="connsiteY6" fmla="*/ 1198973 h 6107695"/>
              <a:gd name="connsiteX7" fmla="*/ 5121696 w 6053853"/>
              <a:gd name="connsiteY7" fmla="*/ 2694032 h 6107695"/>
              <a:gd name="connsiteX8" fmla="*/ 6053853 w 6053853"/>
              <a:gd name="connsiteY8" fmla="*/ 3892967 h 6107695"/>
              <a:gd name="connsiteX9" fmla="*/ 4706843 w 6053853"/>
              <a:gd name="connsiteY9" fmla="*/ 4558330 h 6107695"/>
              <a:gd name="connsiteX10" fmla="*/ 4374158 w 6053853"/>
              <a:gd name="connsiteY10" fmla="*/ 6053392 h 6107695"/>
              <a:gd name="connsiteX11" fmla="*/ 3027173 w 6053853"/>
              <a:gd name="connsiteY11" fmla="*/ 5388021 h 6107695"/>
              <a:gd name="connsiteX12" fmla="*/ 1680188 w 6053853"/>
              <a:gd name="connsiteY12" fmla="*/ 6053392 h 6107695"/>
              <a:gd name="connsiteX13" fmla="*/ 1347503 w 6053853"/>
              <a:gd name="connsiteY13" fmla="*/ 4558330 h 6107695"/>
              <a:gd name="connsiteX14" fmla="*/ 493 w 6053853"/>
              <a:gd name="connsiteY14" fmla="*/ 3892967 h 6107695"/>
              <a:gd name="connsiteX0" fmla="*/ 493 w 6062567"/>
              <a:gd name="connsiteY0" fmla="*/ 3892967 h 6107695"/>
              <a:gd name="connsiteX1" fmla="*/ 932650 w 6062567"/>
              <a:gd name="connsiteY1" fmla="*/ 2694032 h 6107695"/>
              <a:gd name="connsiteX2" fmla="*/ 599974 w 6062567"/>
              <a:gd name="connsiteY2" fmla="*/ 1198973 h 6107695"/>
              <a:gd name="connsiteX3" fmla="*/ 2095033 w 6062567"/>
              <a:gd name="connsiteY3" fmla="*/ 1198975 h 6107695"/>
              <a:gd name="connsiteX4" fmla="*/ 3027173 w 6062567"/>
              <a:gd name="connsiteY4" fmla="*/ 32 h 6107695"/>
              <a:gd name="connsiteX5" fmla="*/ 3959313 w 6062567"/>
              <a:gd name="connsiteY5" fmla="*/ 1198975 h 6107695"/>
              <a:gd name="connsiteX6" fmla="*/ 5454372 w 6062567"/>
              <a:gd name="connsiteY6" fmla="*/ 1198973 h 6107695"/>
              <a:gd name="connsiteX7" fmla="*/ 5121696 w 6062567"/>
              <a:gd name="connsiteY7" fmla="*/ 2694032 h 6107695"/>
              <a:gd name="connsiteX8" fmla="*/ 6053853 w 6062567"/>
              <a:gd name="connsiteY8" fmla="*/ 3892967 h 6107695"/>
              <a:gd name="connsiteX9" fmla="*/ 4706843 w 6062567"/>
              <a:gd name="connsiteY9" fmla="*/ 4558330 h 6107695"/>
              <a:gd name="connsiteX10" fmla="*/ 4374158 w 6062567"/>
              <a:gd name="connsiteY10" fmla="*/ 6053392 h 6107695"/>
              <a:gd name="connsiteX11" fmla="*/ 3027173 w 6062567"/>
              <a:gd name="connsiteY11" fmla="*/ 5388021 h 6107695"/>
              <a:gd name="connsiteX12" fmla="*/ 1680188 w 6062567"/>
              <a:gd name="connsiteY12" fmla="*/ 6053392 h 6107695"/>
              <a:gd name="connsiteX13" fmla="*/ 1347503 w 6062567"/>
              <a:gd name="connsiteY13" fmla="*/ 4558330 h 6107695"/>
              <a:gd name="connsiteX14" fmla="*/ 493 w 6062567"/>
              <a:gd name="connsiteY14" fmla="*/ 3892967 h 6107695"/>
              <a:gd name="connsiteX0" fmla="*/ 493 w 6061595"/>
              <a:gd name="connsiteY0" fmla="*/ 3892967 h 6107695"/>
              <a:gd name="connsiteX1" fmla="*/ 932650 w 6061595"/>
              <a:gd name="connsiteY1" fmla="*/ 2694032 h 6107695"/>
              <a:gd name="connsiteX2" fmla="*/ 599974 w 6061595"/>
              <a:gd name="connsiteY2" fmla="*/ 1198973 h 6107695"/>
              <a:gd name="connsiteX3" fmla="*/ 2095033 w 6061595"/>
              <a:gd name="connsiteY3" fmla="*/ 1198975 h 6107695"/>
              <a:gd name="connsiteX4" fmla="*/ 3027173 w 6061595"/>
              <a:gd name="connsiteY4" fmla="*/ 32 h 6107695"/>
              <a:gd name="connsiteX5" fmla="*/ 3959313 w 6061595"/>
              <a:gd name="connsiteY5" fmla="*/ 1198975 h 6107695"/>
              <a:gd name="connsiteX6" fmla="*/ 5454372 w 6061595"/>
              <a:gd name="connsiteY6" fmla="*/ 1198973 h 6107695"/>
              <a:gd name="connsiteX7" fmla="*/ 5121696 w 6061595"/>
              <a:gd name="connsiteY7" fmla="*/ 2694032 h 6107695"/>
              <a:gd name="connsiteX8" fmla="*/ 6053853 w 6061595"/>
              <a:gd name="connsiteY8" fmla="*/ 3892967 h 6107695"/>
              <a:gd name="connsiteX9" fmla="*/ 4706843 w 6061595"/>
              <a:gd name="connsiteY9" fmla="*/ 4558330 h 6107695"/>
              <a:gd name="connsiteX10" fmla="*/ 4374158 w 6061595"/>
              <a:gd name="connsiteY10" fmla="*/ 6053392 h 6107695"/>
              <a:gd name="connsiteX11" fmla="*/ 3027173 w 6061595"/>
              <a:gd name="connsiteY11" fmla="*/ 5388021 h 6107695"/>
              <a:gd name="connsiteX12" fmla="*/ 1680188 w 6061595"/>
              <a:gd name="connsiteY12" fmla="*/ 6053392 h 6107695"/>
              <a:gd name="connsiteX13" fmla="*/ 1347503 w 6061595"/>
              <a:gd name="connsiteY13" fmla="*/ 4558330 h 6107695"/>
              <a:gd name="connsiteX14" fmla="*/ 493 w 606159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7 h 6107695"/>
              <a:gd name="connsiteX1" fmla="*/ 932650 w 6060705"/>
              <a:gd name="connsiteY1" fmla="*/ 2694032 h 6107695"/>
              <a:gd name="connsiteX2" fmla="*/ 599974 w 6060705"/>
              <a:gd name="connsiteY2" fmla="*/ 1198973 h 6107695"/>
              <a:gd name="connsiteX3" fmla="*/ 2095033 w 6060705"/>
              <a:gd name="connsiteY3" fmla="*/ 1198975 h 6107695"/>
              <a:gd name="connsiteX4" fmla="*/ 3027173 w 6060705"/>
              <a:gd name="connsiteY4" fmla="*/ 32 h 6107695"/>
              <a:gd name="connsiteX5" fmla="*/ 3959313 w 6060705"/>
              <a:gd name="connsiteY5" fmla="*/ 1198975 h 6107695"/>
              <a:gd name="connsiteX6" fmla="*/ 5505172 w 6060705"/>
              <a:gd name="connsiteY6" fmla="*/ 1135473 h 6107695"/>
              <a:gd name="connsiteX7" fmla="*/ 5121696 w 6060705"/>
              <a:gd name="connsiteY7" fmla="*/ 2694032 h 6107695"/>
              <a:gd name="connsiteX8" fmla="*/ 6053853 w 6060705"/>
              <a:gd name="connsiteY8" fmla="*/ 3892967 h 6107695"/>
              <a:gd name="connsiteX9" fmla="*/ 4706843 w 6060705"/>
              <a:gd name="connsiteY9" fmla="*/ 4558330 h 6107695"/>
              <a:gd name="connsiteX10" fmla="*/ 4374158 w 6060705"/>
              <a:gd name="connsiteY10" fmla="*/ 6053392 h 6107695"/>
              <a:gd name="connsiteX11" fmla="*/ 3027173 w 6060705"/>
              <a:gd name="connsiteY11" fmla="*/ 5388021 h 6107695"/>
              <a:gd name="connsiteX12" fmla="*/ 1680188 w 6060705"/>
              <a:gd name="connsiteY12" fmla="*/ 6053392 h 6107695"/>
              <a:gd name="connsiteX13" fmla="*/ 1347503 w 6060705"/>
              <a:gd name="connsiteY13" fmla="*/ 4558330 h 6107695"/>
              <a:gd name="connsiteX14" fmla="*/ 493 w 6060705"/>
              <a:gd name="connsiteY14" fmla="*/ 3892967 h 6107695"/>
              <a:gd name="connsiteX0" fmla="*/ 493 w 6060705"/>
              <a:gd name="connsiteY0" fmla="*/ 3892963 h 6107691"/>
              <a:gd name="connsiteX1" fmla="*/ 932650 w 6060705"/>
              <a:gd name="connsiteY1" fmla="*/ 2694028 h 6107691"/>
              <a:gd name="connsiteX2" fmla="*/ 599974 w 6060705"/>
              <a:gd name="connsiteY2" fmla="*/ 1198969 h 6107691"/>
              <a:gd name="connsiteX3" fmla="*/ 2095033 w 6060705"/>
              <a:gd name="connsiteY3" fmla="*/ 1198971 h 6107691"/>
              <a:gd name="connsiteX4" fmla="*/ 3027173 w 6060705"/>
              <a:gd name="connsiteY4" fmla="*/ 28 h 6107691"/>
              <a:gd name="connsiteX5" fmla="*/ 3959313 w 6060705"/>
              <a:gd name="connsiteY5" fmla="*/ 1198971 h 6107691"/>
              <a:gd name="connsiteX6" fmla="*/ 5505172 w 6060705"/>
              <a:gd name="connsiteY6" fmla="*/ 1135469 h 6107691"/>
              <a:gd name="connsiteX7" fmla="*/ 5121696 w 6060705"/>
              <a:gd name="connsiteY7" fmla="*/ 2694028 h 6107691"/>
              <a:gd name="connsiteX8" fmla="*/ 6053853 w 6060705"/>
              <a:gd name="connsiteY8" fmla="*/ 3892963 h 6107691"/>
              <a:gd name="connsiteX9" fmla="*/ 4706843 w 6060705"/>
              <a:gd name="connsiteY9" fmla="*/ 4558326 h 6107691"/>
              <a:gd name="connsiteX10" fmla="*/ 4374158 w 6060705"/>
              <a:gd name="connsiteY10" fmla="*/ 6053388 h 6107691"/>
              <a:gd name="connsiteX11" fmla="*/ 3027173 w 6060705"/>
              <a:gd name="connsiteY11" fmla="*/ 5388017 h 6107691"/>
              <a:gd name="connsiteX12" fmla="*/ 1680188 w 6060705"/>
              <a:gd name="connsiteY12" fmla="*/ 6053388 h 6107691"/>
              <a:gd name="connsiteX13" fmla="*/ 1347503 w 6060705"/>
              <a:gd name="connsiteY13" fmla="*/ 4558326 h 6107691"/>
              <a:gd name="connsiteX14" fmla="*/ 493 w 6060705"/>
              <a:gd name="connsiteY14" fmla="*/ 3892963 h 610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0705" h="6107691">
                <a:moveTo>
                  <a:pt x="493" y="3892963"/>
                </a:moveTo>
                <a:cubicBezTo>
                  <a:pt x="-22644" y="3387268"/>
                  <a:pt x="774331" y="3246073"/>
                  <a:pt x="932650" y="2694028"/>
                </a:cubicBezTo>
                <a:cubicBezTo>
                  <a:pt x="1073393" y="2203269"/>
                  <a:pt x="279421" y="1554568"/>
                  <a:pt x="599974" y="1198969"/>
                </a:cubicBezTo>
                <a:cubicBezTo>
                  <a:pt x="920527" y="843370"/>
                  <a:pt x="1685580" y="1402170"/>
                  <a:pt x="2095033" y="1198971"/>
                </a:cubicBezTo>
                <a:cubicBezTo>
                  <a:pt x="2504486" y="995772"/>
                  <a:pt x="2335460" y="5976"/>
                  <a:pt x="3027173" y="28"/>
                </a:cubicBezTo>
                <a:cubicBezTo>
                  <a:pt x="3718886" y="-5920"/>
                  <a:pt x="3520626" y="946355"/>
                  <a:pt x="3959313" y="1198971"/>
                </a:cubicBezTo>
                <a:cubicBezTo>
                  <a:pt x="4385699" y="1444504"/>
                  <a:pt x="5243886" y="788336"/>
                  <a:pt x="5505172" y="1135469"/>
                </a:cubicBezTo>
                <a:cubicBezTo>
                  <a:pt x="5812201" y="1543374"/>
                  <a:pt x="5030249" y="2234446"/>
                  <a:pt x="5121696" y="2694028"/>
                </a:cubicBezTo>
                <a:cubicBezTo>
                  <a:pt x="5213143" y="3153610"/>
                  <a:pt x="6149534" y="3429818"/>
                  <a:pt x="6053853" y="3892963"/>
                </a:cubicBezTo>
                <a:cubicBezTo>
                  <a:pt x="5952534" y="4383400"/>
                  <a:pt x="4939946" y="4184138"/>
                  <a:pt x="4706843" y="4558326"/>
                </a:cubicBezTo>
                <a:cubicBezTo>
                  <a:pt x="4436893" y="4991663"/>
                  <a:pt x="4929553" y="5809034"/>
                  <a:pt x="4374158" y="6053388"/>
                </a:cubicBezTo>
                <a:cubicBezTo>
                  <a:pt x="3915774" y="6255060"/>
                  <a:pt x="3527919" y="5381629"/>
                  <a:pt x="3027173" y="5388017"/>
                </a:cubicBezTo>
                <a:cubicBezTo>
                  <a:pt x="2565478" y="5393907"/>
                  <a:pt x="2090277" y="6340814"/>
                  <a:pt x="1680188" y="6053388"/>
                </a:cubicBezTo>
                <a:cubicBezTo>
                  <a:pt x="1277193" y="5770934"/>
                  <a:pt x="1623498" y="4980480"/>
                  <a:pt x="1347503" y="4558326"/>
                </a:cubicBezTo>
                <a:cubicBezTo>
                  <a:pt x="1073464" y="4139164"/>
                  <a:pt x="30396" y="4546551"/>
                  <a:pt x="493" y="3892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0B325F-475A-5C10-503B-076A42D53F9B}"/>
              </a:ext>
            </a:extLst>
          </p:cNvPr>
          <p:cNvSpPr/>
          <p:nvPr/>
        </p:nvSpPr>
        <p:spPr>
          <a:xfrm>
            <a:off x="-658761" y="-773031"/>
            <a:ext cx="1966672" cy="2362510"/>
          </a:xfrm>
          <a:custGeom>
            <a:avLst/>
            <a:gdLst>
              <a:gd name="connsiteX0" fmla="*/ 0 w 2373085"/>
              <a:gd name="connsiteY0" fmla="*/ 1181100 h 2362200"/>
              <a:gd name="connsiteX1" fmla="*/ 1186543 w 2373085"/>
              <a:gd name="connsiteY1" fmla="*/ 0 h 2362200"/>
              <a:gd name="connsiteX2" fmla="*/ 2373086 w 2373085"/>
              <a:gd name="connsiteY2" fmla="*/ 1181100 h 2362200"/>
              <a:gd name="connsiteX3" fmla="*/ 1186543 w 2373085"/>
              <a:gd name="connsiteY3" fmla="*/ 2362200 h 2362200"/>
              <a:gd name="connsiteX4" fmla="*/ 0 w 2373085"/>
              <a:gd name="connsiteY4" fmla="*/ 1181100 h 2362200"/>
              <a:gd name="connsiteX0" fmla="*/ 0 w 2373086"/>
              <a:gd name="connsiteY0" fmla="*/ 1249414 h 2430514"/>
              <a:gd name="connsiteX1" fmla="*/ 1186543 w 2373086"/>
              <a:gd name="connsiteY1" fmla="*/ 68314 h 2430514"/>
              <a:gd name="connsiteX2" fmla="*/ 2373086 w 2373086"/>
              <a:gd name="connsiteY2" fmla="*/ 1249414 h 2430514"/>
              <a:gd name="connsiteX3" fmla="*/ 1186543 w 2373086"/>
              <a:gd name="connsiteY3" fmla="*/ 2430514 h 2430514"/>
              <a:gd name="connsiteX4" fmla="*/ 0 w 2373086"/>
              <a:gd name="connsiteY4" fmla="*/ 1249414 h 2430514"/>
              <a:gd name="connsiteX0" fmla="*/ 0 w 2373086"/>
              <a:gd name="connsiteY0" fmla="*/ 1181144 h 2362285"/>
              <a:gd name="connsiteX1" fmla="*/ 1186543 w 2373086"/>
              <a:gd name="connsiteY1" fmla="*/ 44 h 2362285"/>
              <a:gd name="connsiteX2" fmla="*/ 2373086 w 2373086"/>
              <a:gd name="connsiteY2" fmla="*/ 1148486 h 2362285"/>
              <a:gd name="connsiteX3" fmla="*/ 1186543 w 2373086"/>
              <a:gd name="connsiteY3" fmla="*/ 2362244 h 2362285"/>
              <a:gd name="connsiteX4" fmla="*/ 0 w 2373086"/>
              <a:gd name="connsiteY4" fmla="*/ 1181144 h 2362285"/>
              <a:gd name="connsiteX0" fmla="*/ 0 w 2373195"/>
              <a:gd name="connsiteY0" fmla="*/ 1181140 h 2362281"/>
              <a:gd name="connsiteX1" fmla="*/ 1186543 w 2373195"/>
              <a:gd name="connsiteY1" fmla="*/ 40 h 2362281"/>
              <a:gd name="connsiteX2" fmla="*/ 2373086 w 2373195"/>
              <a:gd name="connsiteY2" fmla="*/ 1148482 h 2362281"/>
              <a:gd name="connsiteX3" fmla="*/ 1186543 w 2373195"/>
              <a:gd name="connsiteY3" fmla="*/ 2362240 h 2362281"/>
              <a:gd name="connsiteX4" fmla="*/ 0 w 2373195"/>
              <a:gd name="connsiteY4" fmla="*/ 1181140 h 2362281"/>
              <a:gd name="connsiteX0" fmla="*/ 0 w 1861689"/>
              <a:gd name="connsiteY0" fmla="*/ 1181261 h 2362526"/>
              <a:gd name="connsiteX1" fmla="*/ 1186543 w 1861689"/>
              <a:gd name="connsiteY1" fmla="*/ 161 h 2362526"/>
              <a:gd name="connsiteX2" fmla="*/ 1861458 w 1861689"/>
              <a:gd name="connsiteY2" fmla="*/ 1246574 h 2362526"/>
              <a:gd name="connsiteX3" fmla="*/ 1186543 w 1861689"/>
              <a:gd name="connsiteY3" fmla="*/ 2362361 h 2362526"/>
              <a:gd name="connsiteX4" fmla="*/ 0 w 1861689"/>
              <a:gd name="connsiteY4" fmla="*/ 1181261 h 2362526"/>
              <a:gd name="connsiteX0" fmla="*/ 58714 w 1920403"/>
              <a:gd name="connsiteY0" fmla="*/ 1181265 h 2362530"/>
              <a:gd name="connsiteX1" fmla="*/ 1245257 w 1920403"/>
              <a:gd name="connsiteY1" fmla="*/ 165 h 2362530"/>
              <a:gd name="connsiteX2" fmla="*/ 1920172 w 1920403"/>
              <a:gd name="connsiteY2" fmla="*/ 1246578 h 2362530"/>
              <a:gd name="connsiteX3" fmla="*/ 1245257 w 1920403"/>
              <a:gd name="connsiteY3" fmla="*/ 2362365 h 2362530"/>
              <a:gd name="connsiteX4" fmla="*/ 58714 w 1920403"/>
              <a:gd name="connsiteY4" fmla="*/ 1181265 h 2362530"/>
              <a:gd name="connsiteX0" fmla="*/ 104983 w 1966672"/>
              <a:gd name="connsiteY0" fmla="*/ 1181245 h 2362510"/>
              <a:gd name="connsiteX1" fmla="*/ 1291526 w 1966672"/>
              <a:gd name="connsiteY1" fmla="*/ 145 h 2362510"/>
              <a:gd name="connsiteX2" fmla="*/ 1966441 w 1966672"/>
              <a:gd name="connsiteY2" fmla="*/ 1246558 h 2362510"/>
              <a:gd name="connsiteX3" fmla="*/ 1291526 w 1966672"/>
              <a:gd name="connsiteY3" fmla="*/ 2362345 h 2362510"/>
              <a:gd name="connsiteX4" fmla="*/ 104983 w 1966672"/>
              <a:gd name="connsiteY4" fmla="*/ 1181245 h 236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672" h="2362510">
                <a:moveTo>
                  <a:pt x="104983" y="1181245"/>
                </a:moveTo>
                <a:cubicBezTo>
                  <a:pt x="-384875" y="594255"/>
                  <a:pt x="981283" y="-10741"/>
                  <a:pt x="1291526" y="145"/>
                </a:cubicBezTo>
                <a:cubicBezTo>
                  <a:pt x="1601769" y="11031"/>
                  <a:pt x="1955555" y="648683"/>
                  <a:pt x="1966441" y="1246558"/>
                </a:cubicBezTo>
                <a:cubicBezTo>
                  <a:pt x="1977327" y="1844433"/>
                  <a:pt x="1601769" y="2373231"/>
                  <a:pt x="1291526" y="2362345"/>
                </a:cubicBezTo>
                <a:cubicBezTo>
                  <a:pt x="981283" y="2351460"/>
                  <a:pt x="594841" y="1768235"/>
                  <a:pt x="104983" y="1181245"/>
                </a:cubicBezTo>
                <a:close/>
              </a:path>
            </a:pathLst>
          </a:cu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871A7E7-B73A-3F56-DE23-69DDC35920BC}"/>
              </a:ext>
            </a:extLst>
          </p:cNvPr>
          <p:cNvSpPr/>
          <p:nvPr/>
        </p:nvSpPr>
        <p:spPr>
          <a:xfrm>
            <a:off x="814432" y="2448764"/>
            <a:ext cx="821940" cy="838200"/>
          </a:xfrm>
          <a:prstGeom prst="plus">
            <a:avLst>
              <a:gd name="adj" fmla="val 36522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BD29570-C36C-4CDF-03B9-2F93E28C9D2D}"/>
              </a:ext>
            </a:extLst>
          </p:cNvPr>
          <p:cNvSpPr/>
          <p:nvPr/>
        </p:nvSpPr>
        <p:spPr>
          <a:xfrm>
            <a:off x="-285308" y="4297006"/>
            <a:ext cx="1419678" cy="1110343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CAE78-DBF3-CC9B-6C00-A23EAB9E44F8}"/>
              </a:ext>
            </a:extLst>
          </p:cNvPr>
          <p:cNvSpPr txBox="1"/>
          <p:nvPr/>
        </p:nvSpPr>
        <p:spPr>
          <a:xfrm>
            <a:off x="6660931" y="1674674"/>
            <a:ext cx="5412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Muhammad Umar Kamran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20F-1047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BSCS (7</a:t>
            </a:r>
            <a:r>
              <a:rPr lang="en-US" sz="3600" baseline="30000" dirty="0">
                <a:solidFill>
                  <a:srgbClr val="FF0000"/>
                </a:solidFill>
              </a:rPr>
              <a:t>th</a:t>
            </a:r>
            <a:r>
              <a:rPr lang="en-US" sz="3600" dirty="0">
                <a:solidFill>
                  <a:srgbClr val="FF0000"/>
                </a:solidFill>
              </a:rPr>
              <a:t> Semester)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E33F6A-AD8D-7A1C-8625-1BBE9D406866}"/>
              </a:ext>
            </a:extLst>
          </p:cNvPr>
          <p:cNvSpPr>
            <a:spLocks noChangeAspect="1"/>
          </p:cNvSpPr>
          <p:nvPr/>
        </p:nvSpPr>
        <p:spPr>
          <a:xfrm>
            <a:off x="12485168" y="6304451"/>
            <a:ext cx="385807" cy="395566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E4139B-AF78-9520-3F56-E079889BC473}"/>
              </a:ext>
            </a:extLst>
          </p:cNvPr>
          <p:cNvSpPr>
            <a:spLocks noChangeAspect="1"/>
          </p:cNvSpPr>
          <p:nvPr/>
        </p:nvSpPr>
        <p:spPr>
          <a:xfrm>
            <a:off x="12969279" y="1666517"/>
            <a:ext cx="385807" cy="39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3D5200-B57E-8082-2556-0194D57D7945}"/>
              </a:ext>
            </a:extLst>
          </p:cNvPr>
          <p:cNvSpPr>
            <a:spLocks noChangeAspect="1"/>
          </p:cNvSpPr>
          <p:nvPr/>
        </p:nvSpPr>
        <p:spPr>
          <a:xfrm>
            <a:off x="11235488" y="-819876"/>
            <a:ext cx="385807" cy="395566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F7D117-E85B-E77B-EF8E-E057FEAAD402}"/>
              </a:ext>
            </a:extLst>
          </p:cNvPr>
          <p:cNvSpPr>
            <a:spLocks noChangeAspect="1"/>
          </p:cNvSpPr>
          <p:nvPr/>
        </p:nvSpPr>
        <p:spPr>
          <a:xfrm>
            <a:off x="-671115" y="6462434"/>
            <a:ext cx="385807" cy="39556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351D57-72A1-28D6-B776-055A80F043A5}"/>
              </a:ext>
            </a:extLst>
          </p:cNvPr>
          <p:cNvSpPr>
            <a:spLocks noChangeAspect="1"/>
          </p:cNvSpPr>
          <p:nvPr/>
        </p:nvSpPr>
        <p:spPr>
          <a:xfrm>
            <a:off x="-1685018" y="946055"/>
            <a:ext cx="385807" cy="395566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46D1E-DA73-3AF6-B75D-5C53D514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5" y="669375"/>
            <a:ext cx="5689734" cy="61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3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1E0EF"/>
            </a:gs>
            <a:gs pos="100000">
              <a:srgbClr val="033E8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E1D47A-4C91-088D-F6E4-61FF37AF5D94}"/>
              </a:ext>
            </a:extLst>
          </p:cNvPr>
          <p:cNvSpPr/>
          <p:nvPr/>
        </p:nvSpPr>
        <p:spPr>
          <a:xfrm>
            <a:off x="-198120" y="-18288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064944 h 6858000"/>
              <a:gd name="connsiteX3" fmla="*/ 7835109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3064944"/>
                </a:lnTo>
                <a:lnTo>
                  <a:pt x="78351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9F2E6-78A1-7D0F-158E-D0422BBD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2" y="0"/>
            <a:ext cx="1971988" cy="20315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9AFD8F-5EDA-C9A3-AD27-BAA841E7BBE6}"/>
              </a:ext>
            </a:extLst>
          </p:cNvPr>
          <p:cNvCxnSpPr>
            <a:cxnSpLocks/>
          </p:cNvCxnSpPr>
          <p:nvPr/>
        </p:nvCxnSpPr>
        <p:spPr>
          <a:xfrm>
            <a:off x="381000" y="2514600"/>
            <a:ext cx="2997048" cy="0"/>
          </a:xfrm>
          <a:prstGeom prst="line">
            <a:avLst/>
          </a:prstGeom>
          <a:ln w="57150">
            <a:solidFill>
              <a:srgbClr val="0078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C25A0BE-0199-EA80-330B-568DDEFE6553}"/>
              </a:ext>
            </a:extLst>
          </p:cNvPr>
          <p:cNvSpPr>
            <a:spLocks noChangeAspect="1"/>
          </p:cNvSpPr>
          <p:nvPr/>
        </p:nvSpPr>
        <p:spPr>
          <a:xfrm>
            <a:off x="3503778" y="1600200"/>
            <a:ext cx="1188720" cy="1218789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42761-CD4F-7028-B9B4-3CEF77D263B8}"/>
              </a:ext>
            </a:extLst>
          </p:cNvPr>
          <p:cNvSpPr txBox="1"/>
          <p:nvPr/>
        </p:nvSpPr>
        <p:spPr>
          <a:xfrm>
            <a:off x="381000" y="1960488"/>
            <a:ext cx="3167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8ADA92-B2E3-B9D2-EAC3-EFBEF6F55706}"/>
              </a:ext>
            </a:extLst>
          </p:cNvPr>
          <p:cNvCxnSpPr>
            <a:cxnSpLocks/>
          </p:cNvCxnSpPr>
          <p:nvPr/>
        </p:nvCxnSpPr>
        <p:spPr>
          <a:xfrm>
            <a:off x="381000" y="4099766"/>
            <a:ext cx="2997048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C9FEC9F-BF95-824B-4208-CD18BA033DFE}"/>
              </a:ext>
            </a:extLst>
          </p:cNvPr>
          <p:cNvSpPr>
            <a:spLocks noChangeAspect="1"/>
          </p:cNvSpPr>
          <p:nvPr/>
        </p:nvSpPr>
        <p:spPr>
          <a:xfrm>
            <a:off x="3503778" y="3185366"/>
            <a:ext cx="1188720" cy="121878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513002-8989-558A-2CF8-3954FFC1FAF2}"/>
              </a:ext>
            </a:extLst>
          </p:cNvPr>
          <p:cNvSpPr txBox="1"/>
          <p:nvPr/>
        </p:nvSpPr>
        <p:spPr>
          <a:xfrm>
            <a:off x="381000" y="3500663"/>
            <a:ext cx="2984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03C5C0-4E90-9CC9-DBAA-EA62AD1C095E}"/>
              </a:ext>
            </a:extLst>
          </p:cNvPr>
          <p:cNvCxnSpPr>
            <a:cxnSpLocks/>
          </p:cNvCxnSpPr>
          <p:nvPr/>
        </p:nvCxnSpPr>
        <p:spPr>
          <a:xfrm>
            <a:off x="381000" y="5684932"/>
            <a:ext cx="2997048" cy="0"/>
          </a:xfrm>
          <a:prstGeom prst="line">
            <a:avLst/>
          </a:prstGeom>
          <a:ln w="57150">
            <a:solidFill>
              <a:srgbClr val="0078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D558DF9-8360-F7AD-9CBC-4D6FB2471EAE}"/>
              </a:ext>
            </a:extLst>
          </p:cNvPr>
          <p:cNvSpPr>
            <a:spLocks noChangeAspect="1"/>
          </p:cNvSpPr>
          <p:nvPr/>
        </p:nvSpPr>
        <p:spPr>
          <a:xfrm>
            <a:off x="3503778" y="4770532"/>
            <a:ext cx="1188720" cy="1218789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52FB9D-8006-B33C-34A0-880FFFBC93F3}"/>
              </a:ext>
            </a:extLst>
          </p:cNvPr>
          <p:cNvSpPr txBox="1"/>
          <p:nvPr/>
        </p:nvSpPr>
        <p:spPr>
          <a:xfrm>
            <a:off x="381000" y="5085829"/>
            <a:ext cx="2984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AE4B53-5D7E-1C38-FFA8-0D9A8ED72091}"/>
              </a:ext>
            </a:extLst>
          </p:cNvPr>
          <p:cNvCxnSpPr>
            <a:cxnSpLocks/>
          </p:cNvCxnSpPr>
          <p:nvPr/>
        </p:nvCxnSpPr>
        <p:spPr>
          <a:xfrm>
            <a:off x="5189695" y="4099766"/>
            <a:ext cx="2997048" cy="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D3A7A62-0518-617E-4A71-400CE801233E}"/>
              </a:ext>
            </a:extLst>
          </p:cNvPr>
          <p:cNvSpPr>
            <a:spLocks noChangeAspect="1"/>
          </p:cNvSpPr>
          <p:nvPr/>
        </p:nvSpPr>
        <p:spPr>
          <a:xfrm>
            <a:off x="8312473" y="3185366"/>
            <a:ext cx="1188720" cy="121878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E895C4-135E-6E55-AE5E-3980EF8FD2F6}"/>
              </a:ext>
            </a:extLst>
          </p:cNvPr>
          <p:cNvSpPr txBox="1"/>
          <p:nvPr/>
        </p:nvSpPr>
        <p:spPr>
          <a:xfrm>
            <a:off x="5189694" y="3500663"/>
            <a:ext cx="316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 System Design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87AF3E-ED7E-984D-D5DE-78AA26CB83DF}"/>
              </a:ext>
            </a:extLst>
          </p:cNvPr>
          <p:cNvCxnSpPr>
            <a:cxnSpLocks/>
          </p:cNvCxnSpPr>
          <p:nvPr/>
        </p:nvCxnSpPr>
        <p:spPr>
          <a:xfrm>
            <a:off x="5189694" y="2514600"/>
            <a:ext cx="2997048" cy="0"/>
          </a:xfrm>
          <a:prstGeom prst="line">
            <a:avLst/>
          </a:prstGeom>
          <a:ln w="57150">
            <a:solidFill>
              <a:srgbClr val="0078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459254F-02D3-D469-789B-795E37ED6B95}"/>
              </a:ext>
            </a:extLst>
          </p:cNvPr>
          <p:cNvSpPr>
            <a:spLocks noChangeAspect="1"/>
          </p:cNvSpPr>
          <p:nvPr/>
        </p:nvSpPr>
        <p:spPr>
          <a:xfrm>
            <a:off x="8312472" y="1600200"/>
            <a:ext cx="1188720" cy="1218789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C1656F-7954-1C00-FD47-A0CB1E228C79}"/>
              </a:ext>
            </a:extLst>
          </p:cNvPr>
          <p:cNvSpPr txBox="1"/>
          <p:nvPr/>
        </p:nvSpPr>
        <p:spPr>
          <a:xfrm>
            <a:off x="5137642" y="1915497"/>
            <a:ext cx="325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 &amp; Technologies</a:t>
            </a:r>
          </a:p>
        </p:txBody>
      </p:sp>
      <p:pic>
        <p:nvPicPr>
          <p:cNvPr id="97" name="Graphic 96" descr="Presentation with pie chart with solid fill">
            <a:extLst>
              <a:ext uri="{FF2B5EF4-FFF2-40B4-BE49-F238E27FC236}">
                <a16:creationId xmlns:a16="http://schemas.microsoft.com/office/drawing/2014/main" id="{426E01BD-0FC2-2353-C6F9-316160F29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5357" y="3337560"/>
            <a:ext cx="914400" cy="914400"/>
          </a:xfrm>
          <a:prstGeom prst="rect">
            <a:avLst/>
          </a:prstGeom>
        </p:spPr>
      </p:pic>
      <p:pic>
        <p:nvPicPr>
          <p:cNvPr id="99" name="Graphic 98" descr="Tools with solid fill">
            <a:extLst>
              <a:ext uri="{FF2B5EF4-FFF2-40B4-BE49-F238E27FC236}">
                <a16:creationId xmlns:a16="http://schemas.microsoft.com/office/drawing/2014/main" id="{B9428193-B1F8-42DD-E8BD-29B8C87D7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9632" y="1752394"/>
            <a:ext cx="914400" cy="914400"/>
          </a:xfrm>
          <a:prstGeom prst="rect">
            <a:avLst/>
          </a:prstGeom>
        </p:spPr>
      </p:pic>
      <p:pic>
        <p:nvPicPr>
          <p:cNvPr id="104" name="Graphic 103" descr="Question mark with solid fill">
            <a:extLst>
              <a:ext uri="{FF2B5EF4-FFF2-40B4-BE49-F238E27FC236}">
                <a16:creationId xmlns:a16="http://schemas.microsoft.com/office/drawing/2014/main" id="{D1BABBB1-E996-42AE-E874-803E97A34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945" y="1775825"/>
            <a:ext cx="914400" cy="914400"/>
          </a:xfrm>
          <a:prstGeom prst="rect">
            <a:avLst/>
          </a:prstGeom>
        </p:spPr>
      </p:pic>
      <p:pic>
        <p:nvPicPr>
          <p:cNvPr id="106" name="Graphic 105" descr="Head with gears with solid fill">
            <a:extLst>
              <a:ext uri="{FF2B5EF4-FFF2-40B4-BE49-F238E27FC236}">
                <a16:creationId xmlns:a16="http://schemas.microsoft.com/office/drawing/2014/main" id="{1E288F89-8DBE-3A7F-145E-C0768B07E6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5540" y="3327140"/>
            <a:ext cx="914400" cy="914400"/>
          </a:xfrm>
          <a:prstGeom prst="rect">
            <a:avLst/>
          </a:prstGeom>
        </p:spPr>
      </p:pic>
      <p:pic>
        <p:nvPicPr>
          <p:cNvPr id="114" name="Graphic 113" descr="Newspaper with solid fill">
            <a:extLst>
              <a:ext uri="{FF2B5EF4-FFF2-40B4-BE49-F238E27FC236}">
                <a16:creationId xmlns:a16="http://schemas.microsoft.com/office/drawing/2014/main" id="{C6FDEAAC-7FD0-FAFA-92A6-DAB7F61111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75540" y="4922726"/>
            <a:ext cx="914400" cy="914400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D11B50-C2B6-8BE9-661E-A0C19B94EB50}"/>
              </a:ext>
            </a:extLst>
          </p:cNvPr>
          <p:cNvCxnSpPr>
            <a:cxnSpLocks/>
          </p:cNvCxnSpPr>
          <p:nvPr/>
        </p:nvCxnSpPr>
        <p:spPr>
          <a:xfrm flipV="1">
            <a:off x="506730" y="827893"/>
            <a:ext cx="3364230" cy="14923"/>
          </a:xfrm>
          <a:prstGeom prst="line">
            <a:avLst/>
          </a:prstGeom>
          <a:ln w="57150">
            <a:solidFill>
              <a:srgbClr val="0078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A04D6B2-7CF8-C533-624D-1FF26ED14D14}"/>
              </a:ext>
            </a:extLst>
          </p:cNvPr>
          <p:cNvSpPr txBox="1"/>
          <p:nvPr/>
        </p:nvSpPr>
        <p:spPr>
          <a:xfrm>
            <a:off x="506730" y="304673"/>
            <a:ext cx="353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TABLE OF CONTENTS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D67C59D-6AD0-E8A1-DEE0-B63D7CC15698}"/>
              </a:ext>
            </a:extLst>
          </p:cNvPr>
          <p:cNvSpPr/>
          <p:nvPr/>
        </p:nvSpPr>
        <p:spPr>
          <a:xfrm>
            <a:off x="13102268" y="165110"/>
            <a:ext cx="282584" cy="2791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C27487C-04AD-880B-29C9-591811ABEAB3}"/>
              </a:ext>
            </a:extLst>
          </p:cNvPr>
          <p:cNvSpPr/>
          <p:nvPr/>
        </p:nvSpPr>
        <p:spPr>
          <a:xfrm>
            <a:off x="3266118" y="-625892"/>
            <a:ext cx="282584" cy="2791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08FF156-50D6-EBCB-76F6-2A5AAF2E4454}"/>
              </a:ext>
            </a:extLst>
          </p:cNvPr>
          <p:cNvSpPr/>
          <p:nvPr/>
        </p:nvSpPr>
        <p:spPr>
          <a:xfrm>
            <a:off x="12795281" y="6535557"/>
            <a:ext cx="282584" cy="2791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9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4" grpId="0"/>
      <p:bldP spid="77" grpId="0"/>
      <p:bldP spid="80" grpId="0"/>
      <p:bldP spid="83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1E0EF"/>
            </a:gs>
            <a:gs pos="100000">
              <a:srgbClr val="033E8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8D958-6619-ADC1-6270-4CE648E1916A}"/>
              </a:ext>
            </a:extLst>
          </p:cNvPr>
          <p:cNvSpPr/>
          <p:nvPr/>
        </p:nvSpPr>
        <p:spPr>
          <a:xfrm>
            <a:off x="0" y="1506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E1D47A-4C91-088D-F6E4-61FF37AF5D94}"/>
              </a:ext>
            </a:extLst>
          </p:cNvPr>
          <p:cNvSpPr/>
          <p:nvPr/>
        </p:nvSpPr>
        <p:spPr>
          <a:xfrm rot="2341011">
            <a:off x="9324693" y="-423246"/>
            <a:ext cx="4300342" cy="307132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3064944 h 6858000"/>
              <a:gd name="connsiteX3" fmla="*/ 7835109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0 h 6858000"/>
              <a:gd name="connsiteX1" fmla="*/ 12192000 w 12192000"/>
              <a:gd name="connsiteY1" fmla="*/ 3064944 h 6858000"/>
              <a:gd name="connsiteX2" fmla="*/ 7835109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1060798 w 13252798"/>
              <a:gd name="connsiteY0" fmla="*/ 443628 h 7301628"/>
              <a:gd name="connsiteX1" fmla="*/ 13252798 w 13252798"/>
              <a:gd name="connsiteY1" fmla="*/ 3508572 h 7301628"/>
              <a:gd name="connsiteX2" fmla="*/ 8895907 w 13252798"/>
              <a:gd name="connsiteY2" fmla="*/ 7301628 h 7301628"/>
              <a:gd name="connsiteX3" fmla="*/ 1060798 w 13252798"/>
              <a:gd name="connsiteY3" fmla="*/ 7301628 h 7301628"/>
              <a:gd name="connsiteX4" fmla="*/ 1060798 w 13252798"/>
              <a:gd name="connsiteY4" fmla="*/ 443628 h 7301628"/>
              <a:gd name="connsiteX0" fmla="*/ 1591090 w 13783090"/>
              <a:gd name="connsiteY0" fmla="*/ 443628 h 8171854"/>
              <a:gd name="connsiteX1" fmla="*/ 13783090 w 13783090"/>
              <a:gd name="connsiteY1" fmla="*/ 3508572 h 8171854"/>
              <a:gd name="connsiteX2" fmla="*/ 9426199 w 13783090"/>
              <a:gd name="connsiteY2" fmla="*/ 7301628 h 8171854"/>
              <a:gd name="connsiteX3" fmla="*/ 1591090 w 13783090"/>
              <a:gd name="connsiteY3" fmla="*/ 7301628 h 8171854"/>
              <a:gd name="connsiteX4" fmla="*/ 1591090 w 13783090"/>
              <a:gd name="connsiteY4" fmla="*/ 443628 h 8171854"/>
              <a:gd name="connsiteX0" fmla="*/ 1591090 w 13783090"/>
              <a:gd name="connsiteY0" fmla="*/ 443628 h 8615470"/>
              <a:gd name="connsiteX1" fmla="*/ 13783090 w 13783090"/>
              <a:gd name="connsiteY1" fmla="*/ 3508572 h 8615470"/>
              <a:gd name="connsiteX2" fmla="*/ 9426199 w 13783090"/>
              <a:gd name="connsiteY2" fmla="*/ 7301628 h 8615470"/>
              <a:gd name="connsiteX3" fmla="*/ 1591090 w 13783090"/>
              <a:gd name="connsiteY3" fmla="*/ 7301628 h 8615470"/>
              <a:gd name="connsiteX4" fmla="*/ 1591090 w 13783090"/>
              <a:gd name="connsiteY4" fmla="*/ 443628 h 8615470"/>
              <a:gd name="connsiteX0" fmla="*/ 1591090 w 14035833"/>
              <a:gd name="connsiteY0" fmla="*/ 879115 h 9050955"/>
              <a:gd name="connsiteX1" fmla="*/ 13783090 w 14035833"/>
              <a:gd name="connsiteY1" fmla="*/ 3944059 h 9050955"/>
              <a:gd name="connsiteX2" fmla="*/ 9426199 w 14035833"/>
              <a:gd name="connsiteY2" fmla="*/ 7737115 h 9050955"/>
              <a:gd name="connsiteX3" fmla="*/ 1591090 w 14035833"/>
              <a:gd name="connsiteY3" fmla="*/ 7737115 h 9050955"/>
              <a:gd name="connsiteX4" fmla="*/ 1591090 w 14035833"/>
              <a:gd name="connsiteY4" fmla="*/ 879115 h 90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5833" h="9050955">
                <a:moveTo>
                  <a:pt x="1591090" y="879115"/>
                </a:moveTo>
                <a:cubicBezTo>
                  <a:pt x="3977884" y="-840355"/>
                  <a:pt x="12460677" y="-148781"/>
                  <a:pt x="13783090" y="3944059"/>
                </a:cubicBezTo>
                <a:cubicBezTo>
                  <a:pt x="15105503" y="8036899"/>
                  <a:pt x="10878496" y="6472763"/>
                  <a:pt x="9426199" y="7737115"/>
                </a:cubicBezTo>
                <a:cubicBezTo>
                  <a:pt x="7651361" y="9269823"/>
                  <a:pt x="3429566" y="9695124"/>
                  <a:pt x="1591090" y="7737115"/>
                </a:cubicBezTo>
                <a:cubicBezTo>
                  <a:pt x="-247386" y="5779106"/>
                  <a:pt x="-795704" y="2598585"/>
                  <a:pt x="1591090" y="879115"/>
                </a:cubicBezTo>
                <a:close/>
              </a:path>
            </a:pathLst>
          </a:custGeom>
          <a:solidFill>
            <a:srgbClr val="00B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9F2E6-78A1-7D0F-158E-D0422BBD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2" y="0"/>
            <a:ext cx="1971988" cy="203152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C442761-CD4F-7028-B9B4-3CEF77D263B8}"/>
              </a:ext>
            </a:extLst>
          </p:cNvPr>
          <p:cNvSpPr txBox="1"/>
          <p:nvPr/>
        </p:nvSpPr>
        <p:spPr>
          <a:xfrm>
            <a:off x="1386840" y="358505"/>
            <a:ext cx="43114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Problem Statement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2DCF32-7B49-CE20-C014-BFF934ABBACE}"/>
              </a:ext>
            </a:extLst>
          </p:cNvPr>
          <p:cNvSpPr>
            <a:spLocks noChangeAspect="1"/>
          </p:cNvSpPr>
          <p:nvPr/>
        </p:nvSpPr>
        <p:spPr>
          <a:xfrm>
            <a:off x="99060" y="182880"/>
            <a:ext cx="1188720" cy="1218789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854AB953-0DD7-035C-804F-CC4582190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227" y="358505"/>
            <a:ext cx="914400" cy="914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B4D496-B316-EE53-CA59-01C0BC15721A}"/>
              </a:ext>
            </a:extLst>
          </p:cNvPr>
          <p:cNvSpPr/>
          <p:nvPr/>
        </p:nvSpPr>
        <p:spPr>
          <a:xfrm>
            <a:off x="10838824" y="5577752"/>
            <a:ext cx="2225040" cy="2560496"/>
          </a:xfrm>
          <a:custGeom>
            <a:avLst/>
            <a:gdLst>
              <a:gd name="connsiteX0" fmla="*/ 0 w 2225040"/>
              <a:gd name="connsiteY0" fmla="*/ 1089660 h 2179320"/>
              <a:gd name="connsiteX1" fmla="*/ 1112520 w 2225040"/>
              <a:gd name="connsiteY1" fmla="*/ 0 h 2179320"/>
              <a:gd name="connsiteX2" fmla="*/ 2225040 w 2225040"/>
              <a:gd name="connsiteY2" fmla="*/ 1089660 h 2179320"/>
              <a:gd name="connsiteX3" fmla="*/ 1112520 w 2225040"/>
              <a:gd name="connsiteY3" fmla="*/ 2179320 h 2179320"/>
              <a:gd name="connsiteX4" fmla="*/ 0 w 2225040"/>
              <a:gd name="connsiteY4" fmla="*/ 1089660 h 2179320"/>
              <a:gd name="connsiteX0" fmla="*/ 0 w 2225040"/>
              <a:gd name="connsiteY0" fmla="*/ 1280248 h 2369908"/>
              <a:gd name="connsiteX1" fmla="*/ 1112520 w 2225040"/>
              <a:gd name="connsiteY1" fmla="*/ 190588 h 2369908"/>
              <a:gd name="connsiteX2" fmla="*/ 2225040 w 2225040"/>
              <a:gd name="connsiteY2" fmla="*/ 1280248 h 2369908"/>
              <a:gd name="connsiteX3" fmla="*/ 1112520 w 2225040"/>
              <a:gd name="connsiteY3" fmla="*/ 2369908 h 2369908"/>
              <a:gd name="connsiteX4" fmla="*/ 0 w 2225040"/>
              <a:gd name="connsiteY4" fmla="*/ 1280248 h 2369908"/>
              <a:gd name="connsiteX0" fmla="*/ 0 w 2225040"/>
              <a:gd name="connsiteY0" fmla="*/ 1280248 h 2560496"/>
              <a:gd name="connsiteX1" fmla="*/ 1112520 w 2225040"/>
              <a:gd name="connsiteY1" fmla="*/ 190588 h 2560496"/>
              <a:gd name="connsiteX2" fmla="*/ 2225040 w 2225040"/>
              <a:gd name="connsiteY2" fmla="*/ 1280248 h 2560496"/>
              <a:gd name="connsiteX3" fmla="*/ 1112520 w 2225040"/>
              <a:gd name="connsiteY3" fmla="*/ 2369908 h 2560496"/>
              <a:gd name="connsiteX4" fmla="*/ 0 w 2225040"/>
              <a:gd name="connsiteY4" fmla="*/ 1280248 h 256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040" h="2560496">
                <a:moveTo>
                  <a:pt x="0" y="1280248"/>
                </a:moveTo>
                <a:cubicBezTo>
                  <a:pt x="0" y="678445"/>
                  <a:pt x="650492" y="830668"/>
                  <a:pt x="1112520" y="190588"/>
                </a:cubicBezTo>
                <a:cubicBezTo>
                  <a:pt x="1574548" y="-449492"/>
                  <a:pt x="2225040" y="678445"/>
                  <a:pt x="2225040" y="1280248"/>
                </a:cubicBezTo>
                <a:cubicBezTo>
                  <a:pt x="2225040" y="1882051"/>
                  <a:pt x="1483108" y="3009988"/>
                  <a:pt x="1112520" y="2369908"/>
                </a:cubicBezTo>
                <a:cubicBezTo>
                  <a:pt x="741932" y="1729828"/>
                  <a:pt x="0" y="1882051"/>
                  <a:pt x="0" y="1280248"/>
                </a:cubicBezTo>
                <a:close/>
              </a:path>
            </a:pathLst>
          </a:custGeom>
          <a:solidFill>
            <a:srgbClr val="030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97084E-82CB-250E-0682-AF28ADC7C4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 t="24537"/>
          <a:stretch/>
        </p:blipFill>
        <p:spPr>
          <a:xfrm>
            <a:off x="7438142" y="5126275"/>
            <a:ext cx="2207261" cy="1373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972C3C-C538-69D5-FF8A-E1936DC2B9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3" t="6140" r="25813" b="8948"/>
          <a:stretch/>
        </p:blipFill>
        <p:spPr>
          <a:xfrm>
            <a:off x="1041872" y="4877631"/>
            <a:ext cx="1615162" cy="162186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740E1C1-970F-3168-5763-6F392FB29621}"/>
              </a:ext>
            </a:extLst>
          </p:cNvPr>
          <p:cNvSpPr/>
          <p:nvPr/>
        </p:nvSpPr>
        <p:spPr>
          <a:xfrm>
            <a:off x="2728472" y="5688563"/>
            <a:ext cx="1133394" cy="468169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37EC4F-5525-6921-854C-A302BF1E0A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26" y="5122105"/>
            <a:ext cx="2066084" cy="13773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7C1066-C73F-FC0F-6641-B335B3D6325E}"/>
              </a:ext>
            </a:extLst>
          </p:cNvPr>
          <p:cNvSpPr/>
          <p:nvPr/>
        </p:nvSpPr>
        <p:spPr>
          <a:xfrm>
            <a:off x="6187593" y="5688563"/>
            <a:ext cx="1133394" cy="468169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3DDB-BB9C-CACE-6AB8-BA4AC83FFF0F}"/>
              </a:ext>
            </a:extLst>
          </p:cNvPr>
          <p:cNvSpPr txBox="1"/>
          <p:nvPr/>
        </p:nvSpPr>
        <p:spPr>
          <a:xfrm>
            <a:off x="1168298" y="1523689"/>
            <a:ext cx="9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Existing education system falls short in accommodating diverse needs.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EB1783-A0EF-7C16-0DCF-243EB88288CE}"/>
              </a:ext>
            </a:extLst>
          </p:cNvPr>
          <p:cNvSpPr/>
          <p:nvPr/>
        </p:nvSpPr>
        <p:spPr>
          <a:xfrm>
            <a:off x="768209" y="1891957"/>
            <a:ext cx="282584" cy="2791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EBDD5-4C3D-6989-9FE9-2002CD873929}"/>
              </a:ext>
            </a:extLst>
          </p:cNvPr>
          <p:cNvSpPr txBox="1"/>
          <p:nvPr/>
        </p:nvSpPr>
        <p:spPr>
          <a:xfrm>
            <a:off x="1159377" y="2542030"/>
            <a:ext cx="9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Some individuals struggle to grasp concepts in traditional classrooms.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0E55D9-A8AB-5166-15B2-5B9284972FB7}"/>
              </a:ext>
            </a:extLst>
          </p:cNvPr>
          <p:cNvSpPr/>
          <p:nvPr/>
        </p:nvSpPr>
        <p:spPr>
          <a:xfrm>
            <a:off x="759288" y="2910298"/>
            <a:ext cx="282584" cy="2791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2535B-6FF8-D3EF-4064-F1251B1CD1AB}"/>
              </a:ext>
            </a:extLst>
          </p:cNvPr>
          <p:cNvSpPr txBox="1"/>
          <p:nvPr/>
        </p:nvSpPr>
        <p:spPr>
          <a:xfrm>
            <a:off x="1151627" y="3682455"/>
            <a:ext cx="9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Limited access to quality education is a unfortunate reality for many.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B2728-1F01-0F80-1568-C333D95041E6}"/>
              </a:ext>
            </a:extLst>
          </p:cNvPr>
          <p:cNvSpPr/>
          <p:nvPr/>
        </p:nvSpPr>
        <p:spPr>
          <a:xfrm>
            <a:off x="759288" y="3925961"/>
            <a:ext cx="282584" cy="2791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2" grpId="0"/>
      <p:bldP spid="8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8D958-6619-ADC1-6270-4CE648E1916A}"/>
              </a:ext>
            </a:extLst>
          </p:cNvPr>
          <p:cNvSpPr/>
          <p:nvPr/>
        </p:nvSpPr>
        <p:spPr>
          <a:xfrm rot="7266798">
            <a:off x="7193281" y="3165708"/>
            <a:ext cx="12192000" cy="6858000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9F2E6-78A1-7D0F-158E-D0422BBD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2" y="0"/>
            <a:ext cx="1971988" cy="203152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C442761-CD4F-7028-B9B4-3CEF77D263B8}"/>
              </a:ext>
            </a:extLst>
          </p:cNvPr>
          <p:cNvSpPr txBox="1"/>
          <p:nvPr/>
        </p:nvSpPr>
        <p:spPr>
          <a:xfrm>
            <a:off x="1931982" y="497005"/>
            <a:ext cx="43114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Motivation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BD2078-C22A-345C-C8D1-1DC07060BBBC}"/>
              </a:ext>
            </a:extLst>
          </p:cNvPr>
          <p:cNvSpPr>
            <a:spLocks noChangeAspect="1"/>
          </p:cNvSpPr>
          <p:nvPr/>
        </p:nvSpPr>
        <p:spPr>
          <a:xfrm>
            <a:off x="571500" y="239859"/>
            <a:ext cx="1188720" cy="121878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ead with gears with solid fill">
            <a:extLst>
              <a:ext uri="{FF2B5EF4-FFF2-40B4-BE49-F238E27FC236}">
                <a16:creationId xmlns:a16="http://schemas.microsoft.com/office/drawing/2014/main" id="{EA627392-27CC-683D-0567-77BBB5471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262" y="381633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E70470-8E4B-876A-8AA5-5E30169820BF}"/>
              </a:ext>
            </a:extLst>
          </p:cNvPr>
          <p:cNvSpPr/>
          <p:nvPr/>
        </p:nvSpPr>
        <p:spPr>
          <a:xfrm rot="7266798">
            <a:off x="7345681" y="3318108"/>
            <a:ext cx="12192000" cy="6858000"/>
          </a:xfrm>
          <a:prstGeom prst="rect">
            <a:avLst/>
          </a:prstGeom>
          <a:solidFill>
            <a:srgbClr val="91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422184-1DE4-BB12-0A75-14BEF6081638}"/>
              </a:ext>
            </a:extLst>
          </p:cNvPr>
          <p:cNvGrpSpPr/>
          <p:nvPr/>
        </p:nvGrpSpPr>
        <p:grpSpPr>
          <a:xfrm>
            <a:off x="1049818" y="1819834"/>
            <a:ext cx="9127852" cy="553998"/>
            <a:chOff x="1049818" y="1819834"/>
            <a:chExt cx="9127852" cy="5539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37C1DE-08CB-60B0-56D1-926218377109}"/>
                </a:ext>
              </a:extLst>
            </p:cNvPr>
            <p:cNvSpPr/>
            <p:nvPr/>
          </p:nvSpPr>
          <p:spPr>
            <a:xfrm>
              <a:off x="1049818" y="1957270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82128D-D9A4-FEEB-5DED-885EE0EB5811}"/>
                </a:ext>
              </a:extLst>
            </p:cNvPr>
            <p:cNvSpPr txBox="1"/>
            <p:nvPr/>
          </p:nvSpPr>
          <p:spPr>
            <a:xfrm>
              <a:off x="1520026" y="1819834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Provide personalized learning experience for all users.</a:t>
              </a:r>
              <a:endPara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E1A9F6-6A4D-7B80-0A6D-0F19941568C7}"/>
              </a:ext>
            </a:extLst>
          </p:cNvPr>
          <p:cNvGrpSpPr/>
          <p:nvPr/>
        </p:nvGrpSpPr>
        <p:grpSpPr>
          <a:xfrm>
            <a:off x="1042225" y="2513170"/>
            <a:ext cx="8052078" cy="553998"/>
            <a:chOff x="1042225" y="2513170"/>
            <a:chExt cx="8052078" cy="5539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EBE0AE-30E8-4610-5E2E-CC8D8D2D2F75}"/>
                </a:ext>
              </a:extLst>
            </p:cNvPr>
            <p:cNvSpPr/>
            <p:nvPr/>
          </p:nvSpPr>
          <p:spPr>
            <a:xfrm>
              <a:off x="1042225" y="2650606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3B0808-84D2-C43E-C4FD-DE83D7D4BDD6}"/>
                </a:ext>
              </a:extLst>
            </p:cNvPr>
            <p:cNvSpPr txBox="1"/>
            <p:nvPr/>
          </p:nvSpPr>
          <p:spPr>
            <a:xfrm>
              <a:off x="1510086" y="2513170"/>
              <a:ext cx="75842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Making learning </a:t>
              </a:r>
              <a:r>
                <a:rPr lang="en-US" sz="30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f</a:t>
              </a:r>
              <a:r>
                <a:rPr lang="en-US" sz="3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un and engaging.</a:t>
              </a:r>
              <a:endParaRPr lang="en-US" sz="3000" b="0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ED48B7-5BEC-ADB7-77B0-6A16B169817C}"/>
              </a:ext>
            </a:extLst>
          </p:cNvPr>
          <p:cNvGrpSpPr/>
          <p:nvPr/>
        </p:nvGrpSpPr>
        <p:grpSpPr>
          <a:xfrm>
            <a:off x="1019950" y="3140855"/>
            <a:ext cx="9525467" cy="1077218"/>
            <a:chOff x="1019950" y="3140855"/>
            <a:chExt cx="9525467" cy="107721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344C55-1CE2-691F-6050-67AD9DF95E30}"/>
                </a:ext>
              </a:extLst>
            </p:cNvPr>
            <p:cNvSpPr/>
            <p:nvPr/>
          </p:nvSpPr>
          <p:spPr>
            <a:xfrm>
              <a:off x="1019950" y="3539901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21FF17-E3E5-093D-D8D3-29115917385C}"/>
                </a:ext>
              </a:extLst>
            </p:cNvPr>
            <p:cNvSpPr txBox="1"/>
            <p:nvPr/>
          </p:nvSpPr>
          <p:spPr>
            <a:xfrm>
              <a:off x="1520026" y="3140855"/>
              <a:ext cx="90253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Make </a:t>
              </a: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 accessible to all users including those with disorders.</a:t>
              </a:r>
              <a:endParaRPr lang="en-US" sz="3200" b="0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71D59D-C1C7-37A2-0D2B-3C3A2EFFE6DF}"/>
              </a:ext>
            </a:extLst>
          </p:cNvPr>
          <p:cNvGrpSpPr/>
          <p:nvPr/>
        </p:nvGrpSpPr>
        <p:grpSpPr>
          <a:xfrm>
            <a:off x="1018855" y="4297983"/>
            <a:ext cx="8066018" cy="584775"/>
            <a:chOff x="1038225" y="4577995"/>
            <a:chExt cx="8066018" cy="5847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4EE447-0156-D515-F456-F8BA22CE93E9}"/>
                </a:ext>
              </a:extLst>
            </p:cNvPr>
            <p:cNvSpPr/>
            <p:nvPr/>
          </p:nvSpPr>
          <p:spPr>
            <a:xfrm>
              <a:off x="1038225" y="4730614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0A01B3-131F-9870-9265-9F758F011927}"/>
                </a:ext>
              </a:extLst>
            </p:cNvPr>
            <p:cNvSpPr txBox="1"/>
            <p:nvPr/>
          </p:nvSpPr>
          <p:spPr>
            <a:xfrm>
              <a:off x="1520026" y="4577995"/>
              <a:ext cx="7584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Improve student learning outcome.</a:t>
              </a:r>
              <a:endParaRPr lang="en-US" sz="3200" b="0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5F5C22-B8C7-85E4-D62A-F702B85ECAE9}"/>
              </a:ext>
            </a:extLst>
          </p:cNvPr>
          <p:cNvGrpSpPr/>
          <p:nvPr/>
        </p:nvGrpSpPr>
        <p:grpSpPr>
          <a:xfrm>
            <a:off x="1028285" y="5003756"/>
            <a:ext cx="8066018" cy="584775"/>
            <a:chOff x="1038225" y="5271537"/>
            <a:chExt cx="8066018" cy="58477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4D3E8A-B815-ACFA-58AC-96069DC6C647}"/>
                </a:ext>
              </a:extLst>
            </p:cNvPr>
            <p:cNvSpPr/>
            <p:nvPr/>
          </p:nvSpPr>
          <p:spPr>
            <a:xfrm>
              <a:off x="1038225" y="5423950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5A2122-5A4E-CE8E-E6F0-7F0AA85930A0}"/>
                </a:ext>
              </a:extLst>
            </p:cNvPr>
            <p:cNvSpPr txBox="1"/>
            <p:nvPr/>
          </p:nvSpPr>
          <p:spPr>
            <a:xfrm>
              <a:off x="1520026" y="5271537"/>
              <a:ext cx="7584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Unique </a:t>
              </a: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 styles.</a:t>
              </a:r>
              <a:endParaRPr lang="en-US" sz="3200" b="0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FEBBFC-C870-7ABC-3D5C-5D3B0C2D1CF3}"/>
              </a:ext>
            </a:extLst>
          </p:cNvPr>
          <p:cNvGrpSpPr/>
          <p:nvPr/>
        </p:nvGrpSpPr>
        <p:grpSpPr>
          <a:xfrm>
            <a:off x="1042224" y="5696680"/>
            <a:ext cx="8052079" cy="584775"/>
            <a:chOff x="1052164" y="5964461"/>
            <a:chExt cx="8052079" cy="58477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2AFD49-2692-8565-5E8C-6998CC4CB69C}"/>
                </a:ext>
              </a:extLst>
            </p:cNvPr>
            <p:cNvSpPr/>
            <p:nvPr/>
          </p:nvSpPr>
          <p:spPr>
            <a:xfrm>
              <a:off x="1052164" y="6117286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913B56-465A-A1C3-1EDE-BE041DD000C4}"/>
                </a:ext>
              </a:extLst>
            </p:cNvPr>
            <p:cNvSpPr txBox="1"/>
            <p:nvPr/>
          </p:nvSpPr>
          <p:spPr>
            <a:xfrm>
              <a:off x="1520026" y="5964461"/>
              <a:ext cx="7584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Interactive </a:t>
              </a:r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experience</a:t>
              </a:r>
              <a:r>
                <a:rPr lang="en-US" sz="3200" dirty="0">
                  <a:solidFill>
                    <a:srgbClr val="000000"/>
                  </a:solidFill>
                  <a:latin typeface="-apple-system"/>
                </a:rPr>
                <a:t>.</a:t>
              </a:r>
              <a:endParaRPr lang="en-US" sz="3200" b="0" i="0" dirty="0">
                <a:solidFill>
                  <a:srgbClr val="000000"/>
                </a:solidFill>
                <a:effectLst/>
                <a:latin typeface="-apple-syste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997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E70470-8E4B-876A-8AA5-5E30169820BF}"/>
              </a:ext>
            </a:extLst>
          </p:cNvPr>
          <p:cNvSpPr/>
          <p:nvPr/>
        </p:nvSpPr>
        <p:spPr>
          <a:xfrm>
            <a:off x="-363060" y="1844990"/>
            <a:ext cx="13213080" cy="6858000"/>
          </a:xfrm>
          <a:prstGeom prst="rect">
            <a:avLst/>
          </a:prstGeom>
          <a:gradFill flip="none" rotWithShape="1">
            <a:gsLst>
              <a:gs pos="0">
                <a:srgbClr val="91E0EF"/>
              </a:gs>
              <a:gs pos="100000">
                <a:srgbClr val="0078B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9F2E6-78A1-7D0F-158E-D0422BBD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2" y="0"/>
            <a:ext cx="1971988" cy="20315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D6C43B2-B7FE-68A2-64FE-7DC9C0F6121C}"/>
              </a:ext>
            </a:extLst>
          </p:cNvPr>
          <p:cNvGrpSpPr/>
          <p:nvPr/>
        </p:nvGrpSpPr>
        <p:grpSpPr>
          <a:xfrm>
            <a:off x="228624" y="406365"/>
            <a:ext cx="6014856" cy="1218789"/>
            <a:chOff x="228624" y="183719"/>
            <a:chExt cx="6014856" cy="121878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442761-CD4F-7028-B9B4-3CEF77D263B8}"/>
                </a:ext>
              </a:extLst>
            </p:cNvPr>
            <p:cNvSpPr txBox="1"/>
            <p:nvPr/>
          </p:nvSpPr>
          <p:spPr>
            <a:xfrm>
              <a:off x="1931982" y="497005"/>
              <a:ext cx="431149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dirty="0"/>
                <a:t>Features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1D2C16-2DB6-0AFD-C22E-9E24B00BC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24" y="183719"/>
              <a:ext cx="1188720" cy="1218789"/>
            </a:xfrm>
            <a:prstGeom prst="ellipse">
              <a:avLst/>
            </a:prstGeom>
            <a:solidFill>
              <a:srgbClr val="0078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Newspaper with solid fill">
              <a:extLst>
                <a:ext uri="{FF2B5EF4-FFF2-40B4-BE49-F238E27FC236}">
                  <a16:creationId xmlns:a16="http://schemas.microsoft.com/office/drawing/2014/main" id="{9C0A2E7F-7550-6DE3-B556-882140DB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386" y="335913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6AB0DA-DFE7-69E4-BD82-AEB228F33B1E}"/>
              </a:ext>
            </a:extLst>
          </p:cNvPr>
          <p:cNvGrpSpPr/>
          <p:nvPr/>
        </p:nvGrpSpPr>
        <p:grpSpPr>
          <a:xfrm>
            <a:off x="751644" y="3013754"/>
            <a:ext cx="9229707" cy="553998"/>
            <a:chOff x="742723" y="2731973"/>
            <a:chExt cx="9229707" cy="5539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6D2ECF-C079-23C6-82D0-2D76346E1C7B}"/>
                </a:ext>
              </a:extLst>
            </p:cNvPr>
            <p:cNvSpPr/>
            <p:nvPr/>
          </p:nvSpPr>
          <p:spPr>
            <a:xfrm>
              <a:off x="742723" y="2869409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E93C5-CB2E-A68F-551C-C18830040691}"/>
                </a:ext>
              </a:extLst>
            </p:cNvPr>
            <p:cNvSpPr txBox="1"/>
            <p:nvPr/>
          </p:nvSpPr>
          <p:spPr>
            <a:xfrm>
              <a:off x="1314786" y="2731973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Topic search.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B2B6F3-9AC3-2C2A-775A-9BCA96FDB5C5}"/>
              </a:ext>
            </a:extLst>
          </p:cNvPr>
          <p:cNvGrpSpPr/>
          <p:nvPr/>
        </p:nvGrpSpPr>
        <p:grpSpPr>
          <a:xfrm>
            <a:off x="751644" y="2127640"/>
            <a:ext cx="9220786" cy="553998"/>
            <a:chOff x="751644" y="1994593"/>
            <a:chExt cx="9220786" cy="5539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62FDBB-71B4-D4B8-1431-D2FBDB9FFF48}"/>
                </a:ext>
              </a:extLst>
            </p:cNvPr>
            <p:cNvSpPr/>
            <p:nvPr/>
          </p:nvSpPr>
          <p:spPr>
            <a:xfrm>
              <a:off x="751644" y="2131533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C4487C-3C7C-79E4-E4C2-03D033D2E158}"/>
                </a:ext>
              </a:extLst>
            </p:cNvPr>
            <p:cNvSpPr txBox="1"/>
            <p:nvPr/>
          </p:nvSpPr>
          <p:spPr>
            <a:xfrm>
              <a:off x="1314786" y="1994593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Up &amp; Sign In.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E6997C-D9D5-879C-7179-A4A805A98CEE}"/>
              </a:ext>
            </a:extLst>
          </p:cNvPr>
          <p:cNvGrpSpPr/>
          <p:nvPr/>
        </p:nvGrpSpPr>
        <p:grpSpPr>
          <a:xfrm>
            <a:off x="724881" y="3914313"/>
            <a:ext cx="9229707" cy="553998"/>
            <a:chOff x="742723" y="3469353"/>
            <a:chExt cx="9229707" cy="5539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BCBA00-9B95-A624-E530-D88DE4801B2C}"/>
                </a:ext>
              </a:extLst>
            </p:cNvPr>
            <p:cNvSpPr/>
            <p:nvPr/>
          </p:nvSpPr>
          <p:spPr>
            <a:xfrm>
              <a:off x="742723" y="3607285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BAED6F-19CB-835C-79F7-5CBA1F25C7B5}"/>
                </a:ext>
              </a:extLst>
            </p:cNvPr>
            <p:cNvSpPr txBox="1"/>
            <p:nvPr/>
          </p:nvSpPr>
          <p:spPr>
            <a:xfrm>
              <a:off x="1314786" y="3469353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selection.</a:t>
              </a:r>
              <a:endPara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AD06DF-41D0-8639-13FA-0845C7C04E5A}"/>
              </a:ext>
            </a:extLst>
          </p:cNvPr>
          <p:cNvGrpSpPr/>
          <p:nvPr/>
        </p:nvGrpSpPr>
        <p:grpSpPr>
          <a:xfrm>
            <a:off x="724881" y="4670181"/>
            <a:ext cx="9220786" cy="553998"/>
            <a:chOff x="751644" y="4194583"/>
            <a:chExt cx="9220786" cy="5539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D3E7E8-BBB1-E6C7-AC00-8DA6C99C2DD6}"/>
                </a:ext>
              </a:extLst>
            </p:cNvPr>
            <p:cNvSpPr/>
            <p:nvPr/>
          </p:nvSpPr>
          <p:spPr>
            <a:xfrm>
              <a:off x="751644" y="4334642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DACC16-0F12-8223-11B4-9B9BF882F472}"/>
                </a:ext>
              </a:extLst>
            </p:cNvPr>
            <p:cNvSpPr txBox="1"/>
            <p:nvPr/>
          </p:nvSpPr>
          <p:spPr>
            <a:xfrm>
              <a:off x="1314786" y="4194583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 selection.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145AF5-2B15-2EF6-B000-8202AC507DD2}"/>
              </a:ext>
            </a:extLst>
          </p:cNvPr>
          <p:cNvGrpSpPr/>
          <p:nvPr/>
        </p:nvGrpSpPr>
        <p:grpSpPr>
          <a:xfrm>
            <a:off x="715960" y="5421067"/>
            <a:ext cx="9229707" cy="553998"/>
            <a:chOff x="742723" y="4935082"/>
            <a:chExt cx="9229707" cy="55399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103FB4-2761-F8C2-2452-43077E0ED91D}"/>
                </a:ext>
              </a:extLst>
            </p:cNvPr>
            <p:cNvSpPr/>
            <p:nvPr/>
          </p:nvSpPr>
          <p:spPr>
            <a:xfrm>
              <a:off x="742723" y="5072518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DDA903-3594-75EB-A06C-9CEFDC3A04C5}"/>
                </a:ext>
              </a:extLst>
            </p:cNvPr>
            <p:cNvSpPr txBox="1"/>
            <p:nvPr/>
          </p:nvSpPr>
          <p:spPr>
            <a:xfrm>
              <a:off x="1314786" y="4935082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Accent selection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1EB206-6D7B-CAEE-177D-1BC2BBCE5273}"/>
              </a:ext>
            </a:extLst>
          </p:cNvPr>
          <p:cNvGrpSpPr/>
          <p:nvPr/>
        </p:nvGrpSpPr>
        <p:grpSpPr>
          <a:xfrm>
            <a:off x="5678036" y="5421067"/>
            <a:ext cx="9229707" cy="553998"/>
            <a:chOff x="742723" y="5675581"/>
            <a:chExt cx="9229707" cy="55399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6AC2C6-1EB5-4AC9-CC48-588B5EE0B542}"/>
                </a:ext>
              </a:extLst>
            </p:cNvPr>
            <p:cNvSpPr/>
            <p:nvPr/>
          </p:nvSpPr>
          <p:spPr>
            <a:xfrm>
              <a:off x="742723" y="5810394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B3D95A-EE31-A182-BA1F-A78431FC4C0B}"/>
                </a:ext>
              </a:extLst>
            </p:cNvPr>
            <p:cNvSpPr txBox="1"/>
            <p:nvPr/>
          </p:nvSpPr>
          <p:spPr>
            <a:xfrm>
              <a:off x="1314786" y="5675581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portal.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F6B1B2-D1A8-C381-CADC-B0346D70EF62}"/>
              </a:ext>
            </a:extLst>
          </p:cNvPr>
          <p:cNvGrpSpPr/>
          <p:nvPr/>
        </p:nvGrpSpPr>
        <p:grpSpPr>
          <a:xfrm>
            <a:off x="5704799" y="2127640"/>
            <a:ext cx="9229707" cy="553998"/>
            <a:chOff x="5704799" y="1994593"/>
            <a:chExt cx="9229707" cy="55399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878BCE-ACD0-FFB7-BAEB-47320938E79B}"/>
                </a:ext>
              </a:extLst>
            </p:cNvPr>
            <p:cNvSpPr/>
            <p:nvPr/>
          </p:nvSpPr>
          <p:spPr>
            <a:xfrm>
              <a:off x="5704799" y="2129406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05E721-EDCF-3F47-9E9A-AD6EA413C3D6}"/>
                </a:ext>
              </a:extLst>
            </p:cNvPr>
            <p:cNvSpPr txBox="1"/>
            <p:nvPr/>
          </p:nvSpPr>
          <p:spPr>
            <a:xfrm>
              <a:off x="6276862" y="1994593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 Related Topics</a:t>
              </a:r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D44C2B-27D4-8B6F-D4A9-40E231A21EAE}"/>
              </a:ext>
            </a:extLst>
          </p:cNvPr>
          <p:cNvGrpSpPr/>
          <p:nvPr/>
        </p:nvGrpSpPr>
        <p:grpSpPr>
          <a:xfrm>
            <a:off x="5722641" y="3022079"/>
            <a:ext cx="9220786" cy="553998"/>
            <a:chOff x="5713720" y="2740298"/>
            <a:chExt cx="9220786" cy="55399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C18532F-7A1E-8D30-CA53-06724FFFD16C}"/>
                </a:ext>
              </a:extLst>
            </p:cNvPr>
            <p:cNvSpPr/>
            <p:nvPr/>
          </p:nvSpPr>
          <p:spPr>
            <a:xfrm>
              <a:off x="5713720" y="2877734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2A0570-773B-4D54-6C02-61FBECD88D59}"/>
                </a:ext>
              </a:extLst>
            </p:cNvPr>
            <p:cNvSpPr txBox="1"/>
            <p:nvPr/>
          </p:nvSpPr>
          <p:spPr>
            <a:xfrm>
              <a:off x="6276862" y="2740298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Interactive learning.</a:t>
              </a:r>
              <a:endPara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075A75-6519-94B4-3C19-31C47E7912CE}"/>
              </a:ext>
            </a:extLst>
          </p:cNvPr>
          <p:cNvGrpSpPr/>
          <p:nvPr/>
        </p:nvGrpSpPr>
        <p:grpSpPr>
          <a:xfrm>
            <a:off x="5695878" y="3921416"/>
            <a:ext cx="9229707" cy="553998"/>
            <a:chOff x="5713720" y="3476456"/>
            <a:chExt cx="9229707" cy="55399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D46D88-3B48-980B-E9BF-0B4C59B28D39}"/>
                </a:ext>
              </a:extLst>
            </p:cNvPr>
            <p:cNvSpPr/>
            <p:nvPr/>
          </p:nvSpPr>
          <p:spPr>
            <a:xfrm>
              <a:off x="5713720" y="3614388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4D1288-FDBE-2545-C463-86A280BFA75C}"/>
                </a:ext>
              </a:extLst>
            </p:cNvPr>
            <p:cNvSpPr txBox="1"/>
            <p:nvPr/>
          </p:nvSpPr>
          <p:spPr>
            <a:xfrm>
              <a:off x="6285783" y="3476456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Personalized learning.</a:t>
              </a:r>
              <a:endPara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C4B1AD-7857-07E8-5936-A12F3FE0DC1A}"/>
              </a:ext>
            </a:extLst>
          </p:cNvPr>
          <p:cNvGrpSpPr/>
          <p:nvPr/>
        </p:nvGrpSpPr>
        <p:grpSpPr>
          <a:xfrm>
            <a:off x="5704799" y="4670181"/>
            <a:ext cx="9220786" cy="553998"/>
            <a:chOff x="5722641" y="4201686"/>
            <a:chExt cx="9220786" cy="55399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6C5D7E-D149-6F84-3087-6BF9F4EDA472}"/>
                </a:ext>
              </a:extLst>
            </p:cNvPr>
            <p:cNvSpPr/>
            <p:nvPr/>
          </p:nvSpPr>
          <p:spPr>
            <a:xfrm>
              <a:off x="5722641" y="4341745"/>
              <a:ext cx="282584" cy="2791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761694-B8B8-7A8A-2DA6-DAD3A00A6D24}"/>
                </a:ext>
              </a:extLst>
            </p:cNvPr>
            <p:cNvSpPr txBox="1"/>
            <p:nvPr/>
          </p:nvSpPr>
          <p:spPr>
            <a:xfrm>
              <a:off x="6285783" y="4201686"/>
              <a:ext cx="86576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Accessibility</a:t>
              </a:r>
              <a:r>
                <a:rPr lang="en-US" sz="30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48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045E"/>
            </a:gs>
            <a:gs pos="100000">
              <a:srgbClr val="0078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E70470-8E4B-876A-8AA5-5E30169820BF}"/>
              </a:ext>
            </a:extLst>
          </p:cNvPr>
          <p:cNvSpPr/>
          <p:nvPr/>
        </p:nvSpPr>
        <p:spPr>
          <a:xfrm rot="17937337">
            <a:off x="-828310" y="-1627038"/>
            <a:ext cx="13213080" cy="1116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EBFC-0C47-6CF2-17D3-19CBA3A2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300" y="-1468438"/>
            <a:ext cx="3829050" cy="12096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3300">
                <a:srgbClr val="03045E"/>
              </a:gs>
              <a:gs pos="0">
                <a:srgbClr val="DBE4F4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F9F2E6-78A1-7D0F-158E-D0422BBD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012" y="0"/>
            <a:ext cx="1971988" cy="203152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C442761-CD4F-7028-B9B4-3CEF77D263B8}"/>
              </a:ext>
            </a:extLst>
          </p:cNvPr>
          <p:cNvSpPr txBox="1"/>
          <p:nvPr/>
        </p:nvSpPr>
        <p:spPr>
          <a:xfrm>
            <a:off x="1706880" y="454559"/>
            <a:ext cx="5093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Tools and Technologies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96F0C0-F8D1-04A4-5A48-EFACE6CD89A0}"/>
              </a:ext>
            </a:extLst>
          </p:cNvPr>
          <p:cNvSpPr>
            <a:spLocks noChangeAspect="1"/>
          </p:cNvSpPr>
          <p:nvPr/>
        </p:nvSpPr>
        <p:spPr>
          <a:xfrm>
            <a:off x="381000" y="183719"/>
            <a:ext cx="1188720" cy="1218789"/>
          </a:xfrm>
          <a:prstGeom prst="ellipse">
            <a:avLst/>
          </a:prstGeom>
          <a:solidFill>
            <a:srgbClr val="0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16F26F51-2138-35DD-CBF0-E0EC98E0B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" y="335913"/>
            <a:ext cx="914400" cy="914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8C5AFFC-D690-8FED-735C-86EF964030E6}"/>
              </a:ext>
            </a:extLst>
          </p:cNvPr>
          <p:cNvGrpSpPr/>
          <p:nvPr/>
        </p:nvGrpSpPr>
        <p:grpSpPr>
          <a:xfrm>
            <a:off x="1205663" y="2078475"/>
            <a:ext cx="4160520" cy="2031520"/>
            <a:chOff x="1205663" y="2078475"/>
            <a:chExt cx="4160520" cy="2031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12E043-C36C-7950-97D9-7CCE06DEE7D5}"/>
                </a:ext>
              </a:extLst>
            </p:cNvPr>
            <p:cNvSpPr/>
            <p:nvPr/>
          </p:nvSpPr>
          <p:spPr>
            <a:xfrm>
              <a:off x="1205663" y="2078475"/>
              <a:ext cx="4160520" cy="2031520"/>
            </a:xfrm>
            <a:prstGeom prst="roundRect">
              <a:avLst/>
            </a:prstGeom>
            <a:solidFill>
              <a:srgbClr val="48CAE4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751B0CD-ED04-32E5-748B-0D76BE08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094" y="2447482"/>
              <a:ext cx="3819883" cy="105929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77D8DE-249F-CCFB-7750-180288E1AC51}"/>
              </a:ext>
            </a:extLst>
          </p:cNvPr>
          <p:cNvGrpSpPr/>
          <p:nvPr/>
        </p:nvGrpSpPr>
        <p:grpSpPr>
          <a:xfrm>
            <a:off x="6096000" y="2078475"/>
            <a:ext cx="4160520" cy="2031520"/>
            <a:chOff x="6096000" y="2078475"/>
            <a:chExt cx="4160520" cy="203152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CE88DEC-EFB2-B93D-F391-69CCE0989C08}"/>
                </a:ext>
              </a:extLst>
            </p:cNvPr>
            <p:cNvSpPr/>
            <p:nvPr/>
          </p:nvSpPr>
          <p:spPr>
            <a:xfrm>
              <a:off x="6096000" y="2078475"/>
              <a:ext cx="4160520" cy="2031520"/>
            </a:xfrm>
            <a:prstGeom prst="roundRect">
              <a:avLst/>
            </a:prstGeom>
            <a:solidFill>
              <a:srgbClr val="48CAE4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101ECBD-EFB4-B02B-2F13-84F2D5212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231" y="2413102"/>
              <a:ext cx="3820058" cy="136226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BE846F-CBF0-CE02-D1FA-6B01800E6988}"/>
              </a:ext>
            </a:extLst>
          </p:cNvPr>
          <p:cNvGrpSpPr/>
          <p:nvPr/>
        </p:nvGrpSpPr>
        <p:grpSpPr>
          <a:xfrm>
            <a:off x="6096000" y="4551751"/>
            <a:ext cx="4160520" cy="2031520"/>
            <a:chOff x="6096000" y="4551751"/>
            <a:chExt cx="4160520" cy="2031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53DE2C-9A5D-1ACC-8C71-B62894694E38}"/>
                </a:ext>
              </a:extLst>
            </p:cNvPr>
            <p:cNvSpPr/>
            <p:nvPr/>
          </p:nvSpPr>
          <p:spPr>
            <a:xfrm>
              <a:off x="6096000" y="4551751"/>
              <a:ext cx="4160520" cy="2031520"/>
            </a:xfrm>
            <a:prstGeom prst="roundRect">
              <a:avLst/>
            </a:prstGeom>
            <a:solidFill>
              <a:srgbClr val="48CAE4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3388361-41AB-33A5-A00B-19A05016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3572" y="4999945"/>
              <a:ext cx="3965376" cy="104190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EBAA1E-6DC7-F3F6-968B-4E9119D3B9E8}"/>
              </a:ext>
            </a:extLst>
          </p:cNvPr>
          <p:cNvGrpSpPr/>
          <p:nvPr/>
        </p:nvGrpSpPr>
        <p:grpSpPr>
          <a:xfrm>
            <a:off x="1205663" y="4551751"/>
            <a:ext cx="4160520" cy="2031520"/>
            <a:chOff x="1205663" y="4551751"/>
            <a:chExt cx="4160520" cy="2031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9C7EF13-2B27-8170-294F-8D53FE738EC9}"/>
                </a:ext>
              </a:extLst>
            </p:cNvPr>
            <p:cNvSpPr/>
            <p:nvPr/>
          </p:nvSpPr>
          <p:spPr>
            <a:xfrm>
              <a:off x="1205663" y="4551751"/>
              <a:ext cx="4160520" cy="2031520"/>
            </a:xfrm>
            <a:prstGeom prst="roundRect">
              <a:avLst/>
            </a:prstGeom>
            <a:solidFill>
              <a:srgbClr val="48CAE4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2FA7619-8886-1A8E-5B8E-66301E5B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508" y="4939793"/>
              <a:ext cx="2553056" cy="116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45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165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Zaeem Muhammad Yaseen</dc:creator>
  <cp:lastModifiedBy>Zaeem Muhammad Yaseen</cp:lastModifiedBy>
  <cp:revision>10</cp:revision>
  <cp:lastPrinted>2023-09-05T06:32:45Z</cp:lastPrinted>
  <dcterms:created xsi:type="dcterms:W3CDTF">2023-09-04T07:56:15Z</dcterms:created>
  <dcterms:modified xsi:type="dcterms:W3CDTF">2023-09-05T06:36:39Z</dcterms:modified>
</cp:coreProperties>
</file>