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📊 Household Energy Bill Prediction Using SVM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Presented by: Your Name</a:t>
            </a:r>
          </a:p>
          <a:p>
            <a:r>
              <a:t>Department of Computer Science, Virtual University</a:t>
            </a:r>
          </a:p>
          <a:p>
            <a:r>
              <a:t>Supervisor: [Professor's Name]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🔍 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Goal: Predict electricity bills based on household features</a:t>
            </a:r>
          </a:p>
          <a:p>
            <a:r>
              <a:t>Target Variable: amount_paid</a:t>
            </a:r>
          </a:p>
          <a:p/>
          <a:p>
            <a:r>
              <a:t>Workflow:</a:t>
            </a:r>
          </a:p>
          <a:p>
            <a:r>
              <a:t>- 📥 Data Collection</a:t>
            </a:r>
          </a:p>
          <a:p>
            <a:r>
              <a:t>- 🔍 EDA</a:t>
            </a:r>
          </a:p>
          <a:p>
            <a:r>
              <a:t>- 🧹 Preprocessing</a:t>
            </a:r>
          </a:p>
          <a:p>
            <a:r>
              <a:t>- ✂️ Data Splitting</a:t>
            </a:r>
          </a:p>
          <a:p>
            <a:r>
              <a:t>- 🤖 Model Training (SVM)</a:t>
            </a:r>
          </a:p>
          <a:p>
            <a:r>
              <a:t>- 💾 Model Saving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Used histograms to visualize feature distribution</a:t>
            </a:r>
          </a:p>
          <a:p>
            <a:r>
              <a:t>- Correlation heatmap showed strong relation between income and amount_paid</a:t>
            </a:r>
          </a:p>
          <a:p>
            <a:r>
              <a:t>- Identified and handled missing values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🤖 Model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Used Support Vector Regressor from Scikit-learn</a:t>
            </a:r>
          </a:p>
          <a:p>
            <a:r>
              <a:t>- Trained using 80% of data and tested on 20%</a:t>
            </a:r>
          </a:p>
          <a:p>
            <a:r>
              <a:t>- Evaluation Metrics:</a:t>
            </a:r>
          </a:p>
          <a:p>
            <a:r>
              <a:t>   • Mean Squared Error (MSE)</a:t>
            </a:r>
          </a:p>
          <a:p>
            <a:r>
              <a:t>   • R² Score</a:t>
            </a:r>
          </a:p>
          <a:p>
            <a:r>
              <a:t>- Saved the model using joblib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✅ Results &amp;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The model provided a good R² score on test data</a:t>
            </a:r>
          </a:p>
          <a:p>
            <a:r>
              <a:t>- Proper modularization using custom Python classes</a:t>
            </a:r>
          </a:p>
          <a:p>
            <a:r>
              <a:t>- All graphs, data, and results available on GitHub</a:t>
            </a:r>
          </a:p>
          <a:p/>
          <a:p>
            <a:r>
              <a:t>Future Improvements:</a:t>
            </a:r>
          </a:p>
          <a:p>
            <a:r>
              <a:t>- Try different regression models</a:t>
            </a:r>
          </a:p>
          <a:p>
            <a:r>
              <a:t>- Perform hyperparameter tuning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🙏 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GitHub Repository: [Your GitHub Link]</a:t>
            </a:r>
          </a:p>
          <a:p>
            <a:r>
              <a:t>Presented by: Your Name</a:t>
            </a:r>
          </a:p>
          <a:p>
            <a:r>
              <a:t>Feel free to ask any questions!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