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84" r:id="rId17"/>
    <p:sldId id="270" r:id="rId18"/>
    <p:sldId id="281" r:id="rId19"/>
    <p:sldId id="271" r:id="rId20"/>
    <p:sldId id="283" r:id="rId21"/>
    <p:sldId id="272" r:id="rId22"/>
    <p:sldId id="273" r:id="rId23"/>
    <p:sldId id="274" r:id="rId24"/>
    <p:sldId id="28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60" y="6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81A81-113E-43EF-A51D-8834374F2B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085BCC-CD71-4ACA-B760-CC9B26DEBF75}">
      <dgm:prSet/>
      <dgm:spPr/>
      <dgm:t>
        <a:bodyPr/>
        <a:lstStyle/>
        <a:p>
          <a:r>
            <a:rPr lang="en-US"/>
            <a:t>Cardiac cycle:	is the sequence of events, which makes up one  heartbeat.</a:t>
          </a:r>
        </a:p>
      </dgm:t>
    </dgm:pt>
    <dgm:pt modelId="{D7E32A8B-B1E1-4AB1-9CD8-F3C5C0CCAA17}" type="parTrans" cxnId="{34C25CC9-5882-448B-AD93-BA6BAE42B6A5}">
      <dgm:prSet/>
      <dgm:spPr/>
      <dgm:t>
        <a:bodyPr/>
        <a:lstStyle/>
        <a:p>
          <a:endParaRPr lang="en-US"/>
        </a:p>
      </dgm:t>
    </dgm:pt>
    <dgm:pt modelId="{AD1CFF82-229A-4FF5-9AA8-C7FA856D5E46}" type="sibTrans" cxnId="{34C25CC9-5882-448B-AD93-BA6BAE42B6A5}">
      <dgm:prSet/>
      <dgm:spPr/>
      <dgm:t>
        <a:bodyPr/>
        <a:lstStyle/>
        <a:p>
          <a:endParaRPr lang="en-US"/>
        </a:p>
      </dgm:t>
    </dgm:pt>
    <dgm:pt modelId="{683D220E-F49D-4CF4-84D7-04A821C01D2A}">
      <dgm:prSet/>
      <dgm:spPr/>
      <dgm:t>
        <a:bodyPr/>
        <a:lstStyle/>
        <a:p>
          <a:r>
            <a:rPr lang="en-US"/>
            <a:t>At rest, the heart beats about 72 times per minute, so each cycle lasts  about 0.83 seconds.</a:t>
          </a:r>
        </a:p>
      </dgm:t>
    </dgm:pt>
    <dgm:pt modelId="{1EDE68C0-5E6F-4977-B27D-7F5D9AFA9418}" type="parTrans" cxnId="{B87AC695-E60F-41A9-A758-ED92C4C50568}">
      <dgm:prSet/>
      <dgm:spPr/>
      <dgm:t>
        <a:bodyPr/>
        <a:lstStyle/>
        <a:p>
          <a:endParaRPr lang="en-US"/>
        </a:p>
      </dgm:t>
    </dgm:pt>
    <dgm:pt modelId="{C5CFA544-70A8-47E7-A663-DA15335646C4}" type="sibTrans" cxnId="{B87AC695-E60F-41A9-A758-ED92C4C50568}">
      <dgm:prSet/>
      <dgm:spPr/>
      <dgm:t>
        <a:bodyPr/>
        <a:lstStyle/>
        <a:p>
          <a:endParaRPr lang="en-US"/>
        </a:p>
      </dgm:t>
    </dgm:pt>
    <dgm:pt modelId="{3C4F018E-AF9A-4A58-AD67-A8D2FE1E2445}" type="pres">
      <dgm:prSet presAssocID="{71781A81-113E-43EF-A51D-8834374F2BE1}" presName="linear" presStyleCnt="0">
        <dgm:presLayoutVars>
          <dgm:animLvl val="lvl"/>
          <dgm:resizeHandles val="exact"/>
        </dgm:presLayoutVars>
      </dgm:prSet>
      <dgm:spPr/>
    </dgm:pt>
    <dgm:pt modelId="{A9325176-541E-4468-BB9E-5A15EA28A20B}" type="pres">
      <dgm:prSet presAssocID="{B8085BCC-CD71-4ACA-B760-CC9B26DEBF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115BBC-7E03-4BB2-9A4A-E7DC777DB1AE}" type="pres">
      <dgm:prSet presAssocID="{AD1CFF82-229A-4FF5-9AA8-C7FA856D5E46}" presName="spacer" presStyleCnt="0"/>
      <dgm:spPr/>
    </dgm:pt>
    <dgm:pt modelId="{0E880400-502D-4D2F-84ED-DEF40895C9C4}" type="pres">
      <dgm:prSet presAssocID="{683D220E-F49D-4CF4-84D7-04A821C01D2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651921-F524-4DD8-8E6C-8CF707DEFFC5}" type="presOf" srcId="{B8085BCC-CD71-4ACA-B760-CC9B26DEBF75}" destId="{A9325176-541E-4468-BB9E-5A15EA28A20B}" srcOrd="0" destOrd="0" presId="urn:microsoft.com/office/officeart/2005/8/layout/vList2"/>
    <dgm:cxn modelId="{003A5F31-CDB4-4D3E-BC7A-521DCCD868E2}" type="presOf" srcId="{71781A81-113E-43EF-A51D-8834374F2BE1}" destId="{3C4F018E-AF9A-4A58-AD67-A8D2FE1E2445}" srcOrd="0" destOrd="0" presId="urn:microsoft.com/office/officeart/2005/8/layout/vList2"/>
    <dgm:cxn modelId="{B87AC695-E60F-41A9-A758-ED92C4C50568}" srcId="{71781A81-113E-43EF-A51D-8834374F2BE1}" destId="{683D220E-F49D-4CF4-84D7-04A821C01D2A}" srcOrd="1" destOrd="0" parTransId="{1EDE68C0-5E6F-4977-B27D-7F5D9AFA9418}" sibTransId="{C5CFA544-70A8-47E7-A663-DA15335646C4}"/>
    <dgm:cxn modelId="{34C25CC9-5882-448B-AD93-BA6BAE42B6A5}" srcId="{71781A81-113E-43EF-A51D-8834374F2BE1}" destId="{B8085BCC-CD71-4ACA-B760-CC9B26DEBF75}" srcOrd="0" destOrd="0" parTransId="{D7E32A8B-B1E1-4AB1-9CD8-F3C5C0CCAA17}" sibTransId="{AD1CFF82-229A-4FF5-9AA8-C7FA856D5E46}"/>
    <dgm:cxn modelId="{0BAD0EEC-7CC7-4F3F-85EF-2B84A50333B6}" type="presOf" srcId="{683D220E-F49D-4CF4-84D7-04A821C01D2A}" destId="{0E880400-502D-4D2F-84ED-DEF40895C9C4}" srcOrd="0" destOrd="0" presId="urn:microsoft.com/office/officeart/2005/8/layout/vList2"/>
    <dgm:cxn modelId="{8A53E1EE-700E-4B4F-9CE6-0B36B4A0FCAB}" type="presParOf" srcId="{3C4F018E-AF9A-4A58-AD67-A8D2FE1E2445}" destId="{A9325176-541E-4468-BB9E-5A15EA28A20B}" srcOrd="0" destOrd="0" presId="urn:microsoft.com/office/officeart/2005/8/layout/vList2"/>
    <dgm:cxn modelId="{2CADC3CA-B433-4213-AFF4-00E0AD2F266A}" type="presParOf" srcId="{3C4F018E-AF9A-4A58-AD67-A8D2FE1E2445}" destId="{08115BBC-7E03-4BB2-9A4A-E7DC777DB1AE}" srcOrd="1" destOrd="0" presId="urn:microsoft.com/office/officeart/2005/8/layout/vList2"/>
    <dgm:cxn modelId="{7B040BD3-829C-4209-A345-8927550AE3A8}" type="presParOf" srcId="{3C4F018E-AF9A-4A58-AD67-A8D2FE1E2445}" destId="{0E880400-502D-4D2F-84ED-DEF40895C9C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992DA-D361-4583-826A-9385319AC2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32E298-9766-482F-8059-C43E1B91FB34}">
      <dgm:prSet/>
      <dgm:spPr/>
      <dgm:t>
        <a:bodyPr/>
        <a:lstStyle/>
        <a:p>
          <a:r>
            <a:rPr lang="en-US"/>
            <a:t>Returns tissue fluid to blood stream;</a:t>
          </a:r>
        </a:p>
      </dgm:t>
    </dgm:pt>
    <dgm:pt modelId="{F8526680-36CD-4592-9803-28FE5B10D873}" type="parTrans" cxnId="{9EBDBADD-A3E4-45F3-BC6B-CEA0EF10E23E}">
      <dgm:prSet/>
      <dgm:spPr/>
      <dgm:t>
        <a:bodyPr/>
        <a:lstStyle/>
        <a:p>
          <a:endParaRPr lang="en-US"/>
        </a:p>
      </dgm:t>
    </dgm:pt>
    <dgm:pt modelId="{658284A5-3A19-4566-85EE-723017EE5CF8}" type="sibTrans" cxnId="{9EBDBADD-A3E4-45F3-BC6B-CEA0EF10E23E}">
      <dgm:prSet/>
      <dgm:spPr/>
      <dgm:t>
        <a:bodyPr/>
        <a:lstStyle/>
        <a:p>
          <a:endParaRPr lang="en-US"/>
        </a:p>
      </dgm:t>
    </dgm:pt>
    <dgm:pt modelId="{F376ACA5-C36B-4DE4-9578-0F691E1209D2}">
      <dgm:prSet/>
      <dgm:spPr/>
      <dgm:t>
        <a:bodyPr/>
        <a:lstStyle/>
        <a:p>
          <a:r>
            <a:rPr lang="en-US"/>
            <a:t>Prevents the flooding of body cells with tissue fluid;</a:t>
          </a:r>
        </a:p>
      </dgm:t>
    </dgm:pt>
    <dgm:pt modelId="{7351D52E-C5EA-46FD-A538-563BBF104C7E}" type="parTrans" cxnId="{B9214D4F-BD8E-413F-85EB-F4499A23C1BC}">
      <dgm:prSet/>
      <dgm:spPr/>
      <dgm:t>
        <a:bodyPr/>
        <a:lstStyle/>
        <a:p>
          <a:endParaRPr lang="en-US"/>
        </a:p>
      </dgm:t>
    </dgm:pt>
    <dgm:pt modelId="{147B4988-5A0B-42CC-9CC7-D7FC0B696471}" type="sibTrans" cxnId="{B9214D4F-BD8E-413F-85EB-F4499A23C1BC}">
      <dgm:prSet/>
      <dgm:spPr/>
      <dgm:t>
        <a:bodyPr/>
        <a:lstStyle/>
        <a:p>
          <a:endParaRPr lang="en-US"/>
        </a:p>
      </dgm:t>
    </dgm:pt>
    <dgm:pt modelId="{B09A72A0-58B3-421A-A141-004799689072}">
      <dgm:prSet/>
      <dgm:spPr/>
      <dgm:t>
        <a:bodyPr/>
        <a:lstStyle/>
        <a:p>
          <a:r>
            <a:rPr lang="en-US"/>
            <a:t>Defends the body against infection;</a:t>
          </a:r>
        </a:p>
      </dgm:t>
    </dgm:pt>
    <dgm:pt modelId="{4120C5CB-3B2A-4D87-AC50-E831C0D7FA46}" type="parTrans" cxnId="{E3783E44-A208-4C4A-A3FE-4BA7A17D46DF}">
      <dgm:prSet/>
      <dgm:spPr/>
      <dgm:t>
        <a:bodyPr/>
        <a:lstStyle/>
        <a:p>
          <a:endParaRPr lang="en-US"/>
        </a:p>
      </dgm:t>
    </dgm:pt>
    <dgm:pt modelId="{4A0E0DFB-C010-4AE6-8A13-056516CDE050}" type="sibTrans" cxnId="{E3783E44-A208-4C4A-A3FE-4BA7A17D46DF}">
      <dgm:prSet/>
      <dgm:spPr/>
      <dgm:t>
        <a:bodyPr/>
        <a:lstStyle/>
        <a:p>
          <a:endParaRPr lang="en-US"/>
        </a:p>
      </dgm:t>
    </dgm:pt>
    <dgm:pt modelId="{8B4CE09F-F2BF-46C6-91CD-96A1411F1348}">
      <dgm:prSet/>
      <dgm:spPr/>
      <dgm:t>
        <a:bodyPr/>
        <a:lstStyle/>
        <a:p>
          <a:r>
            <a:rPr lang="en-US"/>
            <a:t>Transports Fats.</a:t>
          </a:r>
        </a:p>
      </dgm:t>
    </dgm:pt>
    <dgm:pt modelId="{2C4D943D-C3E3-46FA-9547-EA1FD46F512D}" type="parTrans" cxnId="{7990B71F-A684-4CE5-879C-409921B8E924}">
      <dgm:prSet/>
      <dgm:spPr/>
      <dgm:t>
        <a:bodyPr/>
        <a:lstStyle/>
        <a:p>
          <a:endParaRPr lang="en-US"/>
        </a:p>
      </dgm:t>
    </dgm:pt>
    <dgm:pt modelId="{29BA1C3C-FC16-4D7E-9660-B863066233A2}" type="sibTrans" cxnId="{7990B71F-A684-4CE5-879C-409921B8E924}">
      <dgm:prSet/>
      <dgm:spPr/>
      <dgm:t>
        <a:bodyPr/>
        <a:lstStyle/>
        <a:p>
          <a:endParaRPr lang="en-US"/>
        </a:p>
      </dgm:t>
    </dgm:pt>
    <dgm:pt modelId="{195D97D9-E3BA-45CF-BC22-8D652D1D2D3B}" type="pres">
      <dgm:prSet presAssocID="{E85992DA-D361-4583-826A-9385319AC24C}" presName="linear" presStyleCnt="0">
        <dgm:presLayoutVars>
          <dgm:animLvl val="lvl"/>
          <dgm:resizeHandles val="exact"/>
        </dgm:presLayoutVars>
      </dgm:prSet>
      <dgm:spPr/>
    </dgm:pt>
    <dgm:pt modelId="{1D06A435-0505-47A7-BFFD-005EA6D29043}" type="pres">
      <dgm:prSet presAssocID="{E032E298-9766-482F-8059-C43E1B91FB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3752C4-2877-45EB-BF1E-F92B514F37CA}" type="pres">
      <dgm:prSet presAssocID="{658284A5-3A19-4566-85EE-723017EE5CF8}" presName="spacer" presStyleCnt="0"/>
      <dgm:spPr/>
    </dgm:pt>
    <dgm:pt modelId="{F9B41FA4-8FAE-4D3D-93F7-7E71A1B77A58}" type="pres">
      <dgm:prSet presAssocID="{F376ACA5-C36B-4DE4-9578-0F691E1209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846A42-82EE-44FE-A511-182C352E9E93}" type="pres">
      <dgm:prSet presAssocID="{147B4988-5A0B-42CC-9CC7-D7FC0B696471}" presName="spacer" presStyleCnt="0"/>
      <dgm:spPr/>
    </dgm:pt>
    <dgm:pt modelId="{EFFC49AA-53ED-4824-814A-CAD5BDE8D129}" type="pres">
      <dgm:prSet presAssocID="{B09A72A0-58B3-421A-A141-0047996890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69B1EF-FEA6-49AE-A993-7C6D0C08C92C}" type="pres">
      <dgm:prSet presAssocID="{4A0E0DFB-C010-4AE6-8A13-056516CDE050}" presName="spacer" presStyleCnt="0"/>
      <dgm:spPr/>
    </dgm:pt>
    <dgm:pt modelId="{EA3B5D73-A8DE-4F4C-89DC-A5F305471288}" type="pres">
      <dgm:prSet presAssocID="{8B4CE09F-F2BF-46C6-91CD-96A1411F134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90B71F-A684-4CE5-879C-409921B8E924}" srcId="{E85992DA-D361-4583-826A-9385319AC24C}" destId="{8B4CE09F-F2BF-46C6-91CD-96A1411F1348}" srcOrd="3" destOrd="0" parTransId="{2C4D943D-C3E3-46FA-9547-EA1FD46F512D}" sibTransId="{29BA1C3C-FC16-4D7E-9660-B863066233A2}"/>
    <dgm:cxn modelId="{2AD1182E-259A-4BDE-B850-E86D9A5F29C0}" type="presOf" srcId="{F376ACA5-C36B-4DE4-9578-0F691E1209D2}" destId="{F9B41FA4-8FAE-4D3D-93F7-7E71A1B77A58}" srcOrd="0" destOrd="0" presId="urn:microsoft.com/office/officeart/2005/8/layout/vList2"/>
    <dgm:cxn modelId="{E3783E44-A208-4C4A-A3FE-4BA7A17D46DF}" srcId="{E85992DA-D361-4583-826A-9385319AC24C}" destId="{B09A72A0-58B3-421A-A141-004799689072}" srcOrd="2" destOrd="0" parTransId="{4120C5CB-3B2A-4D87-AC50-E831C0D7FA46}" sibTransId="{4A0E0DFB-C010-4AE6-8A13-056516CDE050}"/>
    <dgm:cxn modelId="{B9214D4F-BD8E-413F-85EB-F4499A23C1BC}" srcId="{E85992DA-D361-4583-826A-9385319AC24C}" destId="{F376ACA5-C36B-4DE4-9578-0F691E1209D2}" srcOrd="1" destOrd="0" parTransId="{7351D52E-C5EA-46FD-A538-563BBF104C7E}" sibTransId="{147B4988-5A0B-42CC-9CC7-D7FC0B696471}"/>
    <dgm:cxn modelId="{DE2A3898-09B3-4218-BABE-E29F2FB2AAAD}" type="presOf" srcId="{8B4CE09F-F2BF-46C6-91CD-96A1411F1348}" destId="{EA3B5D73-A8DE-4F4C-89DC-A5F305471288}" srcOrd="0" destOrd="0" presId="urn:microsoft.com/office/officeart/2005/8/layout/vList2"/>
    <dgm:cxn modelId="{12490BC0-80F1-4BFD-82FC-91770AD6AF2B}" type="presOf" srcId="{B09A72A0-58B3-421A-A141-004799689072}" destId="{EFFC49AA-53ED-4824-814A-CAD5BDE8D129}" srcOrd="0" destOrd="0" presId="urn:microsoft.com/office/officeart/2005/8/layout/vList2"/>
    <dgm:cxn modelId="{9EBDBADD-A3E4-45F3-BC6B-CEA0EF10E23E}" srcId="{E85992DA-D361-4583-826A-9385319AC24C}" destId="{E032E298-9766-482F-8059-C43E1B91FB34}" srcOrd="0" destOrd="0" parTransId="{F8526680-36CD-4592-9803-28FE5B10D873}" sibTransId="{658284A5-3A19-4566-85EE-723017EE5CF8}"/>
    <dgm:cxn modelId="{EB135ADF-B6B9-42DC-87D8-743111839F28}" type="presOf" srcId="{E032E298-9766-482F-8059-C43E1B91FB34}" destId="{1D06A435-0505-47A7-BFFD-005EA6D29043}" srcOrd="0" destOrd="0" presId="urn:microsoft.com/office/officeart/2005/8/layout/vList2"/>
    <dgm:cxn modelId="{FFF2E1FB-9F17-4961-9DA0-CC5AF608E2AD}" type="presOf" srcId="{E85992DA-D361-4583-826A-9385319AC24C}" destId="{195D97D9-E3BA-45CF-BC22-8D652D1D2D3B}" srcOrd="0" destOrd="0" presId="urn:microsoft.com/office/officeart/2005/8/layout/vList2"/>
    <dgm:cxn modelId="{8EB31C67-A6F3-4148-85DB-17076D9F6658}" type="presParOf" srcId="{195D97D9-E3BA-45CF-BC22-8D652D1D2D3B}" destId="{1D06A435-0505-47A7-BFFD-005EA6D29043}" srcOrd="0" destOrd="0" presId="urn:microsoft.com/office/officeart/2005/8/layout/vList2"/>
    <dgm:cxn modelId="{C14EF4F0-820D-475E-A45E-390F797500D5}" type="presParOf" srcId="{195D97D9-E3BA-45CF-BC22-8D652D1D2D3B}" destId="{373752C4-2877-45EB-BF1E-F92B514F37CA}" srcOrd="1" destOrd="0" presId="urn:microsoft.com/office/officeart/2005/8/layout/vList2"/>
    <dgm:cxn modelId="{1D04AA27-714A-450F-8A31-AE3D3500EDFC}" type="presParOf" srcId="{195D97D9-E3BA-45CF-BC22-8D652D1D2D3B}" destId="{F9B41FA4-8FAE-4D3D-93F7-7E71A1B77A58}" srcOrd="2" destOrd="0" presId="urn:microsoft.com/office/officeart/2005/8/layout/vList2"/>
    <dgm:cxn modelId="{EAC8BB2D-EDBB-4759-BFE9-B9C66133FCB6}" type="presParOf" srcId="{195D97D9-E3BA-45CF-BC22-8D652D1D2D3B}" destId="{C0846A42-82EE-44FE-A511-182C352E9E93}" srcOrd="3" destOrd="0" presId="urn:microsoft.com/office/officeart/2005/8/layout/vList2"/>
    <dgm:cxn modelId="{70CFAF0D-2DF8-4A8F-908D-DAE73D44D0CD}" type="presParOf" srcId="{195D97D9-E3BA-45CF-BC22-8D652D1D2D3B}" destId="{EFFC49AA-53ED-4824-814A-CAD5BDE8D129}" srcOrd="4" destOrd="0" presId="urn:microsoft.com/office/officeart/2005/8/layout/vList2"/>
    <dgm:cxn modelId="{11C6D214-1753-4344-815A-2EB6EB4D99FD}" type="presParOf" srcId="{195D97D9-E3BA-45CF-BC22-8D652D1D2D3B}" destId="{C169B1EF-FEA6-49AE-A993-7C6D0C08C92C}" srcOrd="5" destOrd="0" presId="urn:microsoft.com/office/officeart/2005/8/layout/vList2"/>
    <dgm:cxn modelId="{1AFA5154-C080-450D-95D8-18195C241BA2}" type="presParOf" srcId="{195D97D9-E3BA-45CF-BC22-8D652D1D2D3B}" destId="{EA3B5D73-A8DE-4F4C-89DC-A5F3054712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25176-541E-4468-BB9E-5A15EA28A20B}">
      <dsp:nvSpPr>
        <dsp:cNvPr id="0" name=""/>
        <dsp:cNvSpPr/>
      </dsp:nvSpPr>
      <dsp:spPr>
        <a:xfrm>
          <a:off x="0" y="521209"/>
          <a:ext cx="5141912" cy="21376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Cardiac cycle:	is the sequence of events, which makes up one  heartbeat.</a:t>
          </a:r>
        </a:p>
      </dsp:txBody>
      <dsp:txXfrm>
        <a:off x="104352" y="625561"/>
        <a:ext cx="4933208" cy="1928959"/>
      </dsp:txXfrm>
    </dsp:sp>
    <dsp:sp modelId="{0E880400-502D-4D2F-84ED-DEF40895C9C4}">
      <dsp:nvSpPr>
        <dsp:cNvPr id="0" name=""/>
        <dsp:cNvSpPr/>
      </dsp:nvSpPr>
      <dsp:spPr>
        <a:xfrm>
          <a:off x="0" y="2748152"/>
          <a:ext cx="5141912" cy="2137663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At rest, the heart beats about 72 times per minute, so each cycle lasts  about 0.83 seconds.</a:t>
          </a:r>
        </a:p>
      </dsp:txBody>
      <dsp:txXfrm>
        <a:off x="104352" y="2852504"/>
        <a:ext cx="4933208" cy="1928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6A435-0505-47A7-BFFD-005EA6D29043}">
      <dsp:nvSpPr>
        <dsp:cNvPr id="0" name=""/>
        <dsp:cNvSpPr/>
      </dsp:nvSpPr>
      <dsp:spPr>
        <a:xfrm>
          <a:off x="0" y="257312"/>
          <a:ext cx="5141912" cy="1158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Returns tissue fluid to blood stream;</a:t>
          </a:r>
        </a:p>
      </dsp:txBody>
      <dsp:txXfrm>
        <a:off x="56543" y="313855"/>
        <a:ext cx="5028826" cy="1045213"/>
      </dsp:txXfrm>
    </dsp:sp>
    <dsp:sp modelId="{F9B41FA4-8FAE-4D3D-93F7-7E71A1B77A58}">
      <dsp:nvSpPr>
        <dsp:cNvPr id="0" name=""/>
        <dsp:cNvSpPr/>
      </dsp:nvSpPr>
      <dsp:spPr>
        <a:xfrm>
          <a:off x="0" y="1502012"/>
          <a:ext cx="5141912" cy="1158299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Prevents the flooding of body cells with tissue fluid;</a:t>
          </a:r>
        </a:p>
      </dsp:txBody>
      <dsp:txXfrm>
        <a:off x="56543" y="1558555"/>
        <a:ext cx="5028826" cy="1045213"/>
      </dsp:txXfrm>
    </dsp:sp>
    <dsp:sp modelId="{EFFC49AA-53ED-4824-814A-CAD5BDE8D129}">
      <dsp:nvSpPr>
        <dsp:cNvPr id="0" name=""/>
        <dsp:cNvSpPr/>
      </dsp:nvSpPr>
      <dsp:spPr>
        <a:xfrm>
          <a:off x="0" y="2746712"/>
          <a:ext cx="5141912" cy="1158299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Defends the body against infection;</a:t>
          </a:r>
        </a:p>
      </dsp:txBody>
      <dsp:txXfrm>
        <a:off x="56543" y="2803255"/>
        <a:ext cx="5028826" cy="1045213"/>
      </dsp:txXfrm>
    </dsp:sp>
    <dsp:sp modelId="{EA3B5D73-A8DE-4F4C-89DC-A5F305471288}">
      <dsp:nvSpPr>
        <dsp:cNvPr id="0" name=""/>
        <dsp:cNvSpPr/>
      </dsp:nvSpPr>
      <dsp:spPr>
        <a:xfrm>
          <a:off x="0" y="3991412"/>
          <a:ext cx="5141912" cy="1158299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Transports Fats.</a:t>
          </a:r>
        </a:p>
      </dsp:txBody>
      <dsp:txXfrm>
        <a:off x="56543" y="4047955"/>
        <a:ext cx="5028826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" algn="r">
              <a:lnSpc>
                <a:spcPct val="80000"/>
              </a:lnSpc>
            </a:pPr>
            <a:r>
              <a:rPr lang="en-US" sz="8800" spc="-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Chapter 9/Part 2</a:t>
            </a:r>
          </a:p>
          <a:p>
            <a:pPr marL="5715" algn="r">
              <a:lnSpc>
                <a:spcPct val="80000"/>
              </a:lnSpc>
            </a:pPr>
            <a:r>
              <a:rPr lang="en-US" sz="8800" u="sng" spc="-100">
                <a:blipFill dpi="0" rotWithShape="1">
                  <a:blip r:embed="rId4"/>
                  <a:srcRect/>
                  <a:tile tx="6350" ty="-127000" sx="65000" sy="64000" flip="none" algn="tl"/>
                </a:blipFill>
                <a:uFill>
                  <a:solidFill>
                    <a:srgbClr val="4471C4"/>
                  </a:solidFill>
                </a:uFill>
              </a:rPr>
              <a:t>Animal transport</a:t>
            </a:r>
            <a:endParaRPr lang="en-US" sz="8800" spc="-1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382279" y="2121408"/>
            <a:ext cx="674384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46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i="1" u="sng" spc="-5">
                <a:uFill>
                  <a:solidFill>
                    <a:srgbClr val="6FAC46"/>
                  </a:solidFill>
                </a:uFill>
              </a:rPr>
              <a:t>Semilunar</a:t>
            </a:r>
            <a:r>
              <a:rPr lang="en-US" b="1" i="1" u="sng" spc="-25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b="1" i="1" u="sng">
                <a:uFill>
                  <a:solidFill>
                    <a:srgbClr val="6FAC46"/>
                  </a:solidFill>
                </a:uFill>
              </a:rPr>
              <a:t>valves</a:t>
            </a:r>
            <a:endParaRPr lang="en-US"/>
          </a:p>
          <a:p>
            <a:pPr marL="241300" marR="149860"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5"/>
              <a:t>These</a:t>
            </a:r>
            <a:r>
              <a:rPr lang="en-US" spc="-50"/>
              <a:t> </a:t>
            </a:r>
            <a:r>
              <a:rPr lang="en-US" spc="-10"/>
              <a:t>are</a:t>
            </a:r>
            <a:r>
              <a:rPr lang="en-US" spc="-20"/>
              <a:t> </a:t>
            </a:r>
            <a:r>
              <a:rPr lang="en-US" spc="-15"/>
              <a:t>found</a:t>
            </a:r>
            <a:r>
              <a:rPr lang="en-US" spc="-10"/>
              <a:t> </a:t>
            </a:r>
            <a:r>
              <a:rPr lang="en-US" spc="-15"/>
              <a:t>at</a:t>
            </a:r>
            <a:r>
              <a:rPr lang="en-US" spc="-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 spc="-10"/>
              <a:t>exits</a:t>
            </a:r>
            <a:r>
              <a:rPr lang="en-US" spc="-30"/>
              <a:t> </a:t>
            </a:r>
            <a:r>
              <a:rPr lang="en-US"/>
              <a:t>of</a:t>
            </a:r>
            <a:r>
              <a:rPr lang="en-US" spc="-15"/>
              <a:t> </a:t>
            </a:r>
            <a:r>
              <a:rPr lang="en-US"/>
              <a:t>the </a:t>
            </a:r>
            <a:r>
              <a:rPr lang="en-US" spc="-575"/>
              <a:t> </a:t>
            </a:r>
            <a:r>
              <a:rPr lang="en-US" spc="-5"/>
              <a:t>heart, </a:t>
            </a:r>
            <a:r>
              <a:rPr lang="en-US"/>
              <a:t>in the </a:t>
            </a:r>
            <a:r>
              <a:rPr lang="en-US" spc="-10"/>
              <a:t>aorta </a:t>
            </a:r>
            <a:r>
              <a:rPr lang="en-US"/>
              <a:t>and </a:t>
            </a:r>
            <a:r>
              <a:rPr lang="en-US" spc="-5"/>
              <a:t>pulmonary </a:t>
            </a:r>
            <a:r>
              <a:rPr lang="en-US" spc="-575"/>
              <a:t> </a:t>
            </a:r>
            <a:r>
              <a:rPr lang="en-US" spc="-25"/>
              <a:t>artery. </a:t>
            </a:r>
            <a:r>
              <a:rPr lang="en-US"/>
              <a:t>During </a:t>
            </a:r>
            <a:r>
              <a:rPr lang="en-US" spc="-5"/>
              <a:t>ventricular </a:t>
            </a:r>
            <a:r>
              <a:rPr lang="en-US" spc="-20"/>
              <a:t>systole </a:t>
            </a:r>
            <a:r>
              <a:rPr lang="en-US" spc="-15"/>
              <a:t> </a:t>
            </a:r>
            <a:r>
              <a:rPr lang="en-US"/>
              <a:t>the </a:t>
            </a:r>
            <a:r>
              <a:rPr lang="en-US" spc="-10"/>
              <a:t>pressure </a:t>
            </a:r>
            <a:r>
              <a:rPr lang="en-US" spc="-5"/>
              <a:t>of </a:t>
            </a:r>
            <a:r>
              <a:rPr lang="en-US"/>
              <a:t>the </a:t>
            </a:r>
            <a:r>
              <a:rPr lang="en-US" spc="-5"/>
              <a:t>blood </a:t>
            </a:r>
            <a:r>
              <a:rPr lang="en-US" spc="-20"/>
              <a:t>forces 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15"/>
              <a:t> </a:t>
            </a:r>
            <a:r>
              <a:rPr lang="en-US" spc="-10"/>
              <a:t>valves</a:t>
            </a:r>
            <a:r>
              <a:rPr lang="en-US" spc="-25"/>
              <a:t> </a:t>
            </a:r>
            <a:r>
              <a:rPr lang="en-US" spc="-5"/>
              <a:t>open.</a:t>
            </a:r>
            <a:endParaRPr lang="en-US"/>
          </a:p>
          <a:p>
            <a:pPr indent="-182880" defTabSz="914400">
              <a:lnSpc>
                <a:spcPct val="90000"/>
              </a:lnSpc>
              <a:spcBef>
                <a:spcPts val="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508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/>
              <a:t>During </a:t>
            </a:r>
            <a:r>
              <a:rPr lang="en-US" spc="-5"/>
              <a:t>ventricular </a:t>
            </a:r>
            <a:r>
              <a:rPr lang="en-US" spc="-10"/>
              <a:t>diastole </a:t>
            </a:r>
            <a:r>
              <a:rPr lang="en-US"/>
              <a:t>the </a:t>
            </a:r>
            <a:r>
              <a:rPr lang="en-US" spc="5"/>
              <a:t> </a:t>
            </a:r>
            <a:r>
              <a:rPr lang="en-US" spc="-10"/>
              <a:t>pressure </a:t>
            </a:r>
            <a:r>
              <a:rPr lang="en-US" spc="-5"/>
              <a:t>of blood </a:t>
            </a:r>
            <a:r>
              <a:rPr lang="en-US"/>
              <a:t>in the </a:t>
            </a:r>
            <a:r>
              <a:rPr lang="en-US" spc="-5"/>
              <a:t>arteries </a:t>
            </a:r>
            <a:r>
              <a:rPr lang="en-US"/>
              <a:t>is </a:t>
            </a:r>
            <a:r>
              <a:rPr lang="en-US" spc="5"/>
              <a:t> </a:t>
            </a:r>
            <a:r>
              <a:rPr lang="en-US" spc="-5"/>
              <a:t>higher </a:t>
            </a:r>
            <a:r>
              <a:rPr lang="en-US"/>
              <a:t>than in the </a:t>
            </a:r>
            <a:r>
              <a:rPr lang="en-US" spc="-5"/>
              <a:t>ventricles, </a:t>
            </a:r>
            <a:r>
              <a:rPr lang="en-US"/>
              <a:t>which </a:t>
            </a:r>
            <a:r>
              <a:rPr lang="en-US" spc="-575"/>
              <a:t> </a:t>
            </a:r>
            <a:r>
              <a:rPr lang="en-US" spc="-5"/>
              <a:t>pushes</a:t>
            </a:r>
            <a:r>
              <a:rPr lang="en-US" spc="-45"/>
              <a:t> </a:t>
            </a:r>
            <a:r>
              <a:rPr lang="en-US" spc="-10"/>
              <a:t>into </a:t>
            </a:r>
            <a:r>
              <a:rPr lang="en-US"/>
              <a:t>the</a:t>
            </a:r>
            <a:r>
              <a:rPr lang="en-US" spc="-35"/>
              <a:t> </a:t>
            </a:r>
            <a:r>
              <a:rPr lang="en-US"/>
              <a:t>cusps</a:t>
            </a:r>
            <a:r>
              <a:rPr lang="en-US" spc="-35"/>
              <a:t> </a:t>
            </a:r>
            <a:r>
              <a:rPr lang="en-US" spc="-5"/>
              <a:t>of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20"/>
              <a:t> </a:t>
            </a:r>
            <a:r>
              <a:rPr lang="en-US" spc="-10"/>
              <a:t>valves, </a:t>
            </a:r>
            <a:r>
              <a:rPr lang="en-US" spc="-570"/>
              <a:t> </a:t>
            </a:r>
            <a:r>
              <a:rPr lang="en-US"/>
              <a:t>making</a:t>
            </a:r>
            <a:r>
              <a:rPr lang="en-US" spc="-5"/>
              <a:t> </a:t>
            </a:r>
            <a:r>
              <a:rPr lang="en-US"/>
              <a:t>them</a:t>
            </a:r>
            <a:r>
              <a:rPr lang="en-US" spc="-30"/>
              <a:t> </a:t>
            </a:r>
            <a:r>
              <a:rPr lang="en-US" spc="-5"/>
              <a:t>shut.</a:t>
            </a:r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03460" y="1756164"/>
            <a:ext cx="3369177" cy="304830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u="sng" spc="-3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Control</a:t>
            </a:r>
            <a:r>
              <a:rPr lang="en-US" sz="4800" u="sng" spc="-90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1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4800" u="sng" spc="-7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heart</a:t>
            </a:r>
            <a:r>
              <a:rPr lang="en-US" sz="4800" u="sng" spc="-90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beat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83" y="1979875"/>
            <a:ext cx="3501710" cy="4093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87545" y="3007389"/>
            <a:ext cx="4869179" cy="306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41300" marR="5080" indent="-182880" defTabSz="914400">
              <a:lnSpc>
                <a:spcPct val="90000"/>
              </a:lnSpc>
              <a:spcBef>
                <a:spcPts val="4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10"/>
              <a:t>The heart</a:t>
            </a:r>
            <a:r>
              <a:rPr lang="en-US" spc="5"/>
              <a:t> </a:t>
            </a:r>
            <a:r>
              <a:rPr lang="en-US" spc="-15"/>
              <a:t>beat</a:t>
            </a:r>
            <a:r>
              <a:rPr lang="en-US" spc="-10"/>
              <a:t> </a:t>
            </a:r>
            <a:r>
              <a:rPr lang="en-US" spc="-5"/>
              <a:t>is</a:t>
            </a:r>
            <a:r>
              <a:rPr lang="en-US" spc="10"/>
              <a:t> </a:t>
            </a:r>
            <a:r>
              <a:rPr lang="en-US" spc="-10"/>
              <a:t>initiated</a:t>
            </a:r>
            <a:r>
              <a:rPr lang="en-US"/>
              <a:t> </a:t>
            </a:r>
            <a:r>
              <a:rPr lang="en-US" spc="-15"/>
              <a:t>by</a:t>
            </a:r>
            <a:r>
              <a:rPr lang="en-US"/>
              <a:t> </a:t>
            </a:r>
            <a:r>
              <a:rPr lang="en-US" spc="-5"/>
              <a:t>the </a:t>
            </a:r>
            <a:r>
              <a:rPr lang="en-US" spc="-620"/>
              <a:t> </a:t>
            </a:r>
            <a:r>
              <a:rPr lang="en-US" spc="-45"/>
              <a:t>pacemaker.</a:t>
            </a:r>
            <a:endParaRPr lang="en-US"/>
          </a:p>
          <a:p>
            <a:pPr marL="241300" marR="134620" indent="-182880" defTabSz="914400">
              <a:lnSpc>
                <a:spcPct val="90000"/>
              </a:lnSpc>
              <a:spcBef>
                <a:spcPts val="969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20"/>
              <a:t>Pacemaker:</a:t>
            </a:r>
            <a:r>
              <a:rPr lang="en-US" spc="-15"/>
              <a:t> </a:t>
            </a:r>
            <a:r>
              <a:rPr lang="en-US" spc="-5"/>
              <a:t>a</a:t>
            </a:r>
            <a:r>
              <a:rPr lang="en-US"/>
              <a:t> </a:t>
            </a:r>
            <a:r>
              <a:rPr lang="en-US" spc="-10"/>
              <a:t>small</a:t>
            </a:r>
            <a:r>
              <a:rPr lang="en-US" spc="-5"/>
              <a:t> </a:t>
            </a:r>
            <a:r>
              <a:rPr lang="en-US" spc="-15"/>
              <a:t>group</a:t>
            </a:r>
            <a:r>
              <a:rPr lang="en-US" spc="5"/>
              <a:t> </a:t>
            </a:r>
            <a:r>
              <a:rPr lang="en-US" spc="-10"/>
              <a:t>of </a:t>
            </a:r>
            <a:r>
              <a:rPr lang="en-US" spc="-5"/>
              <a:t> </a:t>
            </a:r>
            <a:r>
              <a:rPr lang="en-US" spc="-15"/>
              <a:t>specialized</a:t>
            </a:r>
            <a:r>
              <a:rPr lang="en-US"/>
              <a:t> </a:t>
            </a:r>
            <a:r>
              <a:rPr lang="en-US" spc="-5"/>
              <a:t>muscle</a:t>
            </a:r>
            <a:r>
              <a:rPr lang="en-US" spc="20"/>
              <a:t> </a:t>
            </a:r>
            <a:r>
              <a:rPr lang="en-US" spc="-5"/>
              <a:t>cells</a:t>
            </a:r>
            <a:r>
              <a:rPr lang="en-US"/>
              <a:t> </a:t>
            </a:r>
            <a:r>
              <a:rPr lang="en-US" spc="-15"/>
              <a:t>at </a:t>
            </a:r>
            <a:r>
              <a:rPr lang="en-US" spc="-5"/>
              <a:t>the </a:t>
            </a:r>
            <a:r>
              <a:rPr lang="en-US"/>
              <a:t> </a:t>
            </a:r>
            <a:r>
              <a:rPr lang="en-US" spc="-15"/>
              <a:t>top</a:t>
            </a:r>
            <a:r>
              <a:rPr lang="en-US" spc="-5"/>
              <a:t> of</a:t>
            </a:r>
            <a:r>
              <a:rPr lang="en-US" spc="-10"/>
              <a:t> right</a:t>
            </a:r>
            <a:r>
              <a:rPr lang="en-US" spc="-15"/>
              <a:t> </a:t>
            </a:r>
            <a:r>
              <a:rPr lang="en-US" spc="-10"/>
              <a:t>atrium.</a:t>
            </a:r>
            <a:r>
              <a:rPr lang="en-US" spc="10"/>
              <a:t> </a:t>
            </a:r>
            <a:r>
              <a:rPr lang="en-US" spc="-5"/>
              <a:t>It</a:t>
            </a:r>
            <a:r>
              <a:rPr lang="en-US" spc="-15"/>
              <a:t> </a:t>
            </a:r>
            <a:r>
              <a:rPr lang="en-US" spc="-10"/>
              <a:t>receives </a:t>
            </a:r>
            <a:r>
              <a:rPr lang="en-US" spc="-5"/>
              <a:t> </a:t>
            </a:r>
            <a:r>
              <a:rPr lang="en-US" spc="-10"/>
              <a:t>two sets</a:t>
            </a:r>
            <a:r>
              <a:rPr lang="en-US" spc="-5"/>
              <a:t> of </a:t>
            </a:r>
            <a:r>
              <a:rPr lang="en-US" spc="-10"/>
              <a:t>nerves</a:t>
            </a:r>
            <a:r>
              <a:rPr lang="en-US" spc="5"/>
              <a:t> </a:t>
            </a:r>
            <a:r>
              <a:rPr lang="en-US" spc="-20"/>
              <a:t>from</a:t>
            </a:r>
            <a:r>
              <a:rPr lang="en-US" spc="10"/>
              <a:t> </a:t>
            </a:r>
            <a:r>
              <a:rPr lang="en-US" spc="-5"/>
              <a:t>the </a:t>
            </a:r>
            <a:r>
              <a:rPr lang="en-US"/>
              <a:t> </a:t>
            </a:r>
            <a:r>
              <a:rPr lang="en-US" spc="-20"/>
              <a:t>brain</a:t>
            </a:r>
            <a:r>
              <a:rPr lang="en-US" spc="5"/>
              <a:t> </a:t>
            </a:r>
            <a:r>
              <a:rPr lang="en-US" spc="-20"/>
              <a:t>to</a:t>
            </a:r>
            <a:r>
              <a:rPr lang="en-US" spc="-10"/>
              <a:t> </a:t>
            </a:r>
            <a:r>
              <a:rPr lang="en-US" spc="-15"/>
              <a:t>regulate</a:t>
            </a:r>
            <a:r>
              <a:rPr lang="en-US" spc="-10"/>
              <a:t> the</a:t>
            </a:r>
            <a:r>
              <a:rPr lang="en-US"/>
              <a:t> </a:t>
            </a:r>
            <a:r>
              <a:rPr lang="en-US" spc="-10"/>
              <a:t>number</a:t>
            </a:r>
            <a:r>
              <a:rPr lang="en-US" spc="10"/>
              <a:t> </a:t>
            </a:r>
            <a:r>
              <a:rPr lang="en-US" spc="-10"/>
              <a:t>of </a:t>
            </a:r>
            <a:r>
              <a:rPr lang="en-US" spc="-615"/>
              <a:t> </a:t>
            </a:r>
            <a:r>
              <a:rPr lang="en-US" spc="-10"/>
              <a:t>heart beats.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u="sng" spc="-7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P</a:t>
            </a:r>
            <a:r>
              <a:rPr lang="en-US" sz="4800" u="sng" spc="-3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u</a:t>
            </a:r>
            <a:r>
              <a:rPr lang="en-US" sz="4800" u="sng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l</a:t>
            </a:r>
            <a:r>
              <a:rPr lang="en-US" sz="4800" u="sng" spc="-50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s</a:t>
            </a:r>
            <a:r>
              <a:rPr lang="en-US" sz="4800" u="sng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e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396" y="1569626"/>
            <a:ext cx="3573675" cy="38096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86286" y="2456596"/>
            <a:ext cx="4741962" cy="371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182880" defTabSz="914400">
              <a:lnSpc>
                <a:spcPct val="90000"/>
              </a:lnSpc>
              <a:spcBef>
                <a:spcPts val="4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21945" algn="l"/>
                <a:tab pos="322580" algn="l"/>
              </a:tabLst>
            </a:pPr>
            <a:r>
              <a:rPr lang="en-US"/>
              <a:t>	</a:t>
            </a:r>
            <a:r>
              <a:rPr lang="en-US" spc="-5"/>
              <a:t>Pulse:</a:t>
            </a:r>
            <a:r>
              <a:rPr lang="en-US" spc="20"/>
              <a:t> </a:t>
            </a:r>
            <a:r>
              <a:rPr lang="en-US" spc="-5"/>
              <a:t>it</a:t>
            </a:r>
            <a:r>
              <a:rPr lang="en-US" spc="-10"/>
              <a:t> is</a:t>
            </a:r>
            <a:r>
              <a:rPr lang="en-US" spc="-5"/>
              <a:t> the </a:t>
            </a:r>
            <a:r>
              <a:rPr lang="en-US" spc="-10"/>
              <a:t>rhythmic</a:t>
            </a:r>
            <a:r>
              <a:rPr lang="en-US" spc="25"/>
              <a:t> </a:t>
            </a:r>
            <a:r>
              <a:rPr lang="en-US" spc="-10"/>
              <a:t>flow</a:t>
            </a:r>
            <a:r>
              <a:rPr lang="en-US" spc="-5"/>
              <a:t> </a:t>
            </a:r>
            <a:r>
              <a:rPr lang="en-US" spc="-10"/>
              <a:t>of </a:t>
            </a:r>
            <a:r>
              <a:rPr lang="en-US" spc="-620"/>
              <a:t> </a:t>
            </a:r>
            <a:r>
              <a:rPr lang="en-US" spc="-10"/>
              <a:t>blood</a:t>
            </a:r>
            <a:r>
              <a:rPr lang="en-US" spc="10"/>
              <a:t> </a:t>
            </a:r>
            <a:r>
              <a:rPr lang="en-US" spc="-5"/>
              <a:t>in</a:t>
            </a:r>
            <a:r>
              <a:rPr lang="en-US"/>
              <a:t> </a:t>
            </a:r>
            <a:r>
              <a:rPr lang="en-US" spc="-10"/>
              <a:t>arteries.</a:t>
            </a:r>
            <a:endParaRPr lang="en-US"/>
          </a:p>
          <a:p>
            <a:pPr marL="241300" marR="212725" indent="-182880" defTabSz="914400">
              <a:lnSpc>
                <a:spcPct val="90000"/>
              </a:lnSpc>
              <a:spcBef>
                <a:spcPts val="969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5"/>
              <a:t>Pulse</a:t>
            </a:r>
            <a:r>
              <a:rPr lang="en-US" spc="5"/>
              <a:t> </a:t>
            </a:r>
            <a:r>
              <a:rPr lang="en-US" spc="-10"/>
              <a:t>can</a:t>
            </a:r>
            <a:r>
              <a:rPr lang="en-US" spc="5"/>
              <a:t> </a:t>
            </a:r>
            <a:r>
              <a:rPr lang="en-US" spc="-5"/>
              <a:t>be</a:t>
            </a:r>
            <a:r>
              <a:rPr lang="en-US"/>
              <a:t> </a:t>
            </a:r>
            <a:r>
              <a:rPr lang="en-US" spc="-10"/>
              <a:t>measured</a:t>
            </a:r>
            <a:r>
              <a:rPr lang="en-US"/>
              <a:t> </a:t>
            </a:r>
            <a:r>
              <a:rPr lang="en-US" spc="-15"/>
              <a:t>by </a:t>
            </a:r>
            <a:r>
              <a:rPr lang="en-US" spc="-10"/>
              <a:t> </a:t>
            </a:r>
            <a:r>
              <a:rPr lang="en-US" spc="-15"/>
              <a:t>pressing</a:t>
            </a:r>
            <a:r>
              <a:rPr lang="en-US" spc="25"/>
              <a:t> </a:t>
            </a:r>
            <a:r>
              <a:rPr lang="en-US" spc="-5"/>
              <a:t>on</a:t>
            </a:r>
            <a:r>
              <a:rPr lang="en-US" spc="5"/>
              <a:t> </a:t>
            </a:r>
            <a:r>
              <a:rPr lang="en-US" spc="-10"/>
              <a:t>neck</a:t>
            </a:r>
            <a:r>
              <a:rPr lang="en-US" spc="-5"/>
              <a:t> </a:t>
            </a:r>
            <a:r>
              <a:rPr lang="en-US" spc="-10"/>
              <a:t>arteries</a:t>
            </a:r>
            <a:r>
              <a:rPr lang="en-US"/>
              <a:t> </a:t>
            </a:r>
            <a:r>
              <a:rPr lang="en-US" spc="-10"/>
              <a:t>or </a:t>
            </a:r>
            <a:r>
              <a:rPr lang="en-US" spc="-5"/>
              <a:t> </a:t>
            </a:r>
            <a:r>
              <a:rPr lang="en-US" spc="-15"/>
              <a:t>radial</a:t>
            </a:r>
            <a:r>
              <a:rPr lang="en-US" spc="-5"/>
              <a:t> </a:t>
            </a:r>
            <a:r>
              <a:rPr lang="en-US" spc="-10"/>
              <a:t>arteries (use</a:t>
            </a:r>
            <a:r>
              <a:rPr lang="en-US" spc="15"/>
              <a:t> </a:t>
            </a:r>
            <a:r>
              <a:rPr lang="en-US" spc="-20"/>
              <a:t>your</a:t>
            </a:r>
            <a:r>
              <a:rPr lang="en-US"/>
              <a:t> </a:t>
            </a:r>
            <a:r>
              <a:rPr lang="en-US" spc="-10"/>
              <a:t>finger </a:t>
            </a:r>
            <a:r>
              <a:rPr lang="en-US" spc="-615"/>
              <a:t> </a:t>
            </a:r>
            <a:r>
              <a:rPr lang="en-US" spc="-25"/>
              <a:t>except</a:t>
            </a:r>
            <a:r>
              <a:rPr lang="en-US" spc="5"/>
              <a:t> </a:t>
            </a:r>
            <a:r>
              <a:rPr lang="en-US" spc="-5"/>
              <a:t>the</a:t>
            </a:r>
            <a:r>
              <a:rPr lang="en-US" spc="-10"/>
              <a:t> </a:t>
            </a:r>
            <a:r>
              <a:rPr lang="en-US" spc="-5"/>
              <a:t>thumb)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E786B-CFDC-4658-B8FF-BB809BC3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0" y="1432223"/>
            <a:ext cx="3352800" cy="335797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Single circulation in Fish</a:t>
            </a:r>
            <a:br>
              <a:rPr lang="en-US" sz="6000" dirty="0">
                <a:solidFill>
                  <a:srgbClr val="000000"/>
                </a:solidFill>
              </a:rPr>
            </a:br>
            <a:endParaRPr lang="en-US" sz="6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EC7A9B1-C821-4459-873E-12A58427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102" y="4893568"/>
            <a:ext cx="2818418" cy="68705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7D41D-61C1-4383-87E6-CF1939CEC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34" y="2035175"/>
            <a:ext cx="6631744" cy="27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7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u="sng" spc="-2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Blood</a:t>
            </a:r>
            <a:r>
              <a:rPr lang="en-US" sz="4800" u="sng" spc="-110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vessels</a:t>
            </a:r>
            <a:r>
              <a:rPr lang="en-US" sz="4800" u="sng" spc="-12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-</a:t>
            </a:r>
            <a:r>
              <a:rPr lang="en-US" sz="4800" u="sng" spc="-50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3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Arteries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75" y="3325439"/>
            <a:ext cx="3542527" cy="14022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87545" y="3007389"/>
            <a:ext cx="4869179" cy="306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41300" marR="159385" indent="-182880" defTabSz="914400">
              <a:lnSpc>
                <a:spcPct val="90000"/>
              </a:lnSpc>
              <a:spcBef>
                <a:spcPts val="88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100" b="1" i="1" spc="-5"/>
              <a:t>Definition</a:t>
            </a:r>
            <a:r>
              <a:rPr lang="en-US" sz="1100" spc="-5"/>
              <a:t>: an </a:t>
            </a:r>
            <a:r>
              <a:rPr lang="en-US" sz="1100" spc="-10"/>
              <a:t>artery</a:t>
            </a:r>
            <a:r>
              <a:rPr lang="en-US" sz="1100" spc="5"/>
              <a:t> </a:t>
            </a:r>
            <a:r>
              <a:rPr lang="en-US" sz="1100" spc="-5"/>
              <a:t>is</a:t>
            </a:r>
            <a:r>
              <a:rPr lang="en-US" sz="1100"/>
              <a:t> </a:t>
            </a:r>
            <a:r>
              <a:rPr lang="en-US" sz="1100" spc="-5"/>
              <a:t>a blood </a:t>
            </a:r>
            <a:r>
              <a:rPr lang="en-US" sz="1100" spc="-10"/>
              <a:t>vessel </a:t>
            </a:r>
            <a:r>
              <a:rPr lang="en-US" sz="1100" spc="-5"/>
              <a:t> which</a:t>
            </a:r>
            <a:r>
              <a:rPr lang="en-US" sz="1100" spc="-20"/>
              <a:t> </a:t>
            </a:r>
            <a:r>
              <a:rPr lang="en-US" sz="1100" spc="-10"/>
              <a:t>carries</a:t>
            </a:r>
            <a:r>
              <a:rPr lang="en-US" sz="1100"/>
              <a:t> </a:t>
            </a:r>
            <a:r>
              <a:rPr lang="en-US" sz="1100" spc="-5"/>
              <a:t>blood </a:t>
            </a:r>
            <a:r>
              <a:rPr lang="en-US" sz="1100" spc="-25"/>
              <a:t>away</a:t>
            </a:r>
            <a:r>
              <a:rPr lang="en-US" sz="1100"/>
              <a:t> </a:t>
            </a:r>
            <a:r>
              <a:rPr lang="en-US" sz="1100" spc="-15"/>
              <a:t>from</a:t>
            </a:r>
            <a:r>
              <a:rPr lang="en-US" sz="1100" spc="-5"/>
              <a:t> the</a:t>
            </a:r>
            <a:r>
              <a:rPr lang="en-US" sz="1100" spc="10"/>
              <a:t> </a:t>
            </a:r>
            <a:r>
              <a:rPr lang="en-US" sz="1100" spc="-10"/>
              <a:t>heart </a:t>
            </a:r>
            <a:r>
              <a:rPr lang="en-US" sz="1100" spc="-480"/>
              <a:t> </a:t>
            </a:r>
            <a:r>
              <a:rPr lang="en-US" sz="1100" spc="-20"/>
              <a:t>to</a:t>
            </a:r>
            <a:r>
              <a:rPr lang="en-US" sz="1100"/>
              <a:t> </a:t>
            </a:r>
            <a:r>
              <a:rPr lang="en-US" sz="1100" spc="-5"/>
              <a:t>the</a:t>
            </a:r>
            <a:r>
              <a:rPr lang="en-US" sz="1100" spc="10"/>
              <a:t> </a:t>
            </a:r>
            <a:r>
              <a:rPr lang="en-US" sz="1100" spc="-5"/>
              <a:t>tissues.</a:t>
            </a:r>
            <a:endParaRPr lang="en-US" sz="1100"/>
          </a:p>
          <a:p>
            <a:pPr marL="241300" indent="-182880" defTabSz="914400">
              <a:lnSpc>
                <a:spcPct val="90000"/>
              </a:lnSpc>
              <a:spcBef>
                <a:spcPts val="21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100" b="1" i="1" spc="-5"/>
              <a:t>Adaptations</a:t>
            </a:r>
            <a:r>
              <a:rPr lang="en-US" sz="1100" b="1" i="1" spc="-20"/>
              <a:t> </a:t>
            </a:r>
            <a:r>
              <a:rPr lang="en-US" sz="1100" b="1" i="1"/>
              <a:t>of</a:t>
            </a:r>
            <a:r>
              <a:rPr lang="en-US" sz="1100" b="1" i="1" spc="-10"/>
              <a:t> structure</a:t>
            </a:r>
            <a:r>
              <a:rPr lang="en-US" sz="1100" b="1" i="1"/>
              <a:t> </a:t>
            </a:r>
            <a:r>
              <a:rPr lang="en-US" sz="1100" b="1" i="1" spc="-20"/>
              <a:t>to</a:t>
            </a:r>
            <a:r>
              <a:rPr lang="en-US" sz="1100" b="1" i="1" spc="-5"/>
              <a:t> function</a:t>
            </a:r>
            <a:endParaRPr lang="en-US" sz="1100"/>
          </a:p>
          <a:p>
            <a:pPr marL="698500" marR="723900" lvl="1" indent="-182880" defTabSz="914400">
              <a:lnSpc>
                <a:spcPct val="90000"/>
              </a:lnSpc>
              <a:spcBef>
                <a:spcPts val="5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100" spc="-10"/>
              <a:t>Thick</a:t>
            </a:r>
            <a:r>
              <a:rPr lang="en-US" sz="1100" spc="-5"/>
              <a:t> </a:t>
            </a:r>
            <a:r>
              <a:rPr lang="en-US" sz="1100" spc="-10"/>
              <a:t>walls</a:t>
            </a:r>
            <a:r>
              <a:rPr lang="en-US" sz="1100" spc="-5"/>
              <a:t> </a:t>
            </a:r>
            <a:r>
              <a:rPr lang="en-US" sz="1100" spc="-10"/>
              <a:t>withstand</a:t>
            </a:r>
            <a:r>
              <a:rPr lang="en-US" sz="1100" spc="25"/>
              <a:t> </a:t>
            </a:r>
            <a:r>
              <a:rPr lang="en-US" sz="1100" spc="-5"/>
              <a:t>the</a:t>
            </a:r>
            <a:r>
              <a:rPr lang="en-US" sz="1100" spc="5"/>
              <a:t> </a:t>
            </a:r>
            <a:r>
              <a:rPr lang="en-US" sz="1100" spc="-10"/>
              <a:t>high</a:t>
            </a:r>
            <a:r>
              <a:rPr lang="en-US" sz="1100" spc="10"/>
              <a:t> </a:t>
            </a:r>
            <a:r>
              <a:rPr lang="en-US" sz="1100" spc="-10"/>
              <a:t>blood </a:t>
            </a:r>
            <a:r>
              <a:rPr lang="en-US" sz="1100" spc="-415"/>
              <a:t> </a:t>
            </a:r>
            <a:r>
              <a:rPr lang="en-US" sz="1100" spc="-10"/>
              <a:t>pressure;</a:t>
            </a:r>
            <a:endParaRPr lang="en-US" sz="1100"/>
          </a:p>
          <a:p>
            <a:pPr marL="698500" marR="573405" lvl="1" indent="-182880" defTabSz="914400">
              <a:lnSpc>
                <a:spcPct val="90000"/>
              </a:lnSpc>
              <a:spcBef>
                <a:spcPts val="49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100" spc="-10"/>
              <a:t>Elastic </a:t>
            </a:r>
            <a:r>
              <a:rPr lang="en-US" sz="1100" spc="-15"/>
              <a:t>fibers</a:t>
            </a:r>
            <a:r>
              <a:rPr lang="en-US" sz="1100" spc="-5"/>
              <a:t> </a:t>
            </a:r>
            <a:r>
              <a:rPr lang="en-US" sz="1100" spc="-15"/>
              <a:t>stretch</a:t>
            </a:r>
            <a:r>
              <a:rPr lang="en-US" sz="1100"/>
              <a:t> </a:t>
            </a:r>
            <a:r>
              <a:rPr lang="en-US" sz="1100" spc="-5"/>
              <a:t>and </a:t>
            </a:r>
            <a:r>
              <a:rPr lang="en-US" sz="1100" spc="-10"/>
              <a:t>recoils</a:t>
            </a:r>
            <a:r>
              <a:rPr lang="en-US" sz="1100"/>
              <a:t> </a:t>
            </a:r>
            <a:r>
              <a:rPr lang="en-US" sz="1100" spc="-5"/>
              <a:t>as</a:t>
            </a:r>
            <a:r>
              <a:rPr lang="en-US" sz="1100" spc="-15"/>
              <a:t> </a:t>
            </a:r>
            <a:r>
              <a:rPr lang="en-US" sz="1100" spc="-5"/>
              <a:t>the </a:t>
            </a:r>
            <a:r>
              <a:rPr lang="en-US" sz="1100" spc="-415"/>
              <a:t> </a:t>
            </a:r>
            <a:r>
              <a:rPr lang="en-US" sz="1100" spc="-10"/>
              <a:t>blood</a:t>
            </a:r>
            <a:r>
              <a:rPr lang="en-US" sz="1100"/>
              <a:t> </a:t>
            </a:r>
            <a:r>
              <a:rPr lang="en-US" sz="1100" spc="-5"/>
              <a:t>is</a:t>
            </a:r>
            <a:r>
              <a:rPr lang="en-US" sz="1100"/>
              <a:t> </a:t>
            </a:r>
            <a:r>
              <a:rPr lang="en-US" sz="1100" spc="-15"/>
              <a:t>forced</a:t>
            </a:r>
            <a:r>
              <a:rPr lang="en-US" sz="1100" spc="-20"/>
              <a:t> </a:t>
            </a:r>
            <a:r>
              <a:rPr lang="en-US" sz="1100" spc="-10"/>
              <a:t>out</a:t>
            </a:r>
            <a:r>
              <a:rPr lang="en-US" sz="1100" spc="-5"/>
              <a:t> of</a:t>
            </a:r>
            <a:r>
              <a:rPr lang="en-US" sz="1100" spc="-10"/>
              <a:t> </a:t>
            </a:r>
            <a:r>
              <a:rPr lang="en-US" sz="1100" spc="-5"/>
              <a:t>the</a:t>
            </a:r>
            <a:r>
              <a:rPr lang="en-US" sz="1100"/>
              <a:t> </a:t>
            </a:r>
            <a:r>
              <a:rPr lang="en-US" sz="1100" spc="-5"/>
              <a:t>heart;</a:t>
            </a:r>
            <a:endParaRPr lang="en-US" sz="1100"/>
          </a:p>
          <a:p>
            <a:pPr marL="698500" lvl="1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100" spc="-15"/>
              <a:t>Narrow</a:t>
            </a:r>
            <a:r>
              <a:rPr lang="en-US" sz="1100" spc="20"/>
              <a:t> </a:t>
            </a:r>
            <a:r>
              <a:rPr lang="en-US" sz="1100" spc="-5"/>
              <a:t>lumen</a:t>
            </a:r>
            <a:r>
              <a:rPr lang="en-US" sz="1100"/>
              <a:t> </a:t>
            </a:r>
            <a:r>
              <a:rPr lang="en-US" sz="1100" spc="-5"/>
              <a:t>with</a:t>
            </a:r>
            <a:r>
              <a:rPr lang="en-US" sz="1100" spc="10"/>
              <a:t> </a:t>
            </a:r>
            <a:r>
              <a:rPr lang="en-US" sz="1100" spc="-10"/>
              <a:t>smooth</a:t>
            </a:r>
            <a:r>
              <a:rPr lang="en-US" sz="1100"/>
              <a:t> </a:t>
            </a:r>
            <a:r>
              <a:rPr lang="en-US" sz="1100" spc="-5"/>
              <a:t>endothelium</a:t>
            </a:r>
            <a:r>
              <a:rPr lang="en-US" sz="1100" spc="30"/>
              <a:t> </a:t>
            </a:r>
            <a:r>
              <a:rPr lang="en-US" sz="1100" spc="-15"/>
              <a:t>to</a:t>
            </a:r>
            <a:endParaRPr lang="en-US" sz="1100"/>
          </a:p>
          <a:p>
            <a:pPr marL="6985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spc="-10"/>
              <a:t>reduce</a:t>
            </a:r>
            <a:r>
              <a:rPr lang="en-US" sz="1100" spc="-5"/>
              <a:t> </a:t>
            </a:r>
            <a:r>
              <a:rPr lang="en-US" sz="1100" spc="-10"/>
              <a:t>resistance</a:t>
            </a:r>
            <a:r>
              <a:rPr lang="en-US" sz="1100" spc="-5"/>
              <a:t> </a:t>
            </a:r>
            <a:r>
              <a:rPr lang="en-US" sz="1100" spc="-15"/>
              <a:t>to </a:t>
            </a:r>
            <a:r>
              <a:rPr lang="en-US" sz="1100" spc="-10"/>
              <a:t>blood</a:t>
            </a:r>
            <a:r>
              <a:rPr lang="en-US" sz="1100" spc="-5"/>
              <a:t> </a:t>
            </a:r>
            <a:r>
              <a:rPr lang="en-US" sz="1100" spc="-10"/>
              <a:t>flow;</a:t>
            </a:r>
            <a:endParaRPr lang="en-US" sz="1100"/>
          </a:p>
          <a:p>
            <a:pPr marL="698500" marR="659130" lvl="1" indent="-182880" defTabSz="914400">
              <a:lnSpc>
                <a:spcPct val="90000"/>
              </a:lnSpc>
              <a:spcBef>
                <a:spcPts val="59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9135" algn="l"/>
              </a:tabLst>
            </a:pPr>
            <a:r>
              <a:rPr lang="en-US" sz="1100" spc="-5"/>
              <a:t>Blood is rich in </a:t>
            </a:r>
            <a:r>
              <a:rPr lang="en-US" sz="1100" spc="-15"/>
              <a:t>oxygen, </a:t>
            </a:r>
            <a:r>
              <a:rPr lang="en-US" sz="1100" spc="-10"/>
              <a:t>low </a:t>
            </a:r>
            <a:r>
              <a:rPr lang="en-US" sz="1100" spc="-5"/>
              <a:t>in carbon </a:t>
            </a:r>
            <a:r>
              <a:rPr lang="en-US" sz="1100" spc="-415"/>
              <a:t> </a:t>
            </a:r>
            <a:r>
              <a:rPr lang="en-US" sz="1100" spc="-15"/>
              <a:t>dioxide</a:t>
            </a:r>
            <a:r>
              <a:rPr lang="en-US" sz="1100" spc="25"/>
              <a:t> </a:t>
            </a:r>
            <a:r>
              <a:rPr lang="en-US" sz="1100" spc="-20"/>
              <a:t>(except</a:t>
            </a:r>
            <a:r>
              <a:rPr lang="en-US" sz="1100" spc="10"/>
              <a:t> </a:t>
            </a:r>
            <a:r>
              <a:rPr lang="en-US" sz="1100" spc="-5"/>
              <a:t>in</a:t>
            </a:r>
            <a:r>
              <a:rPr lang="en-US" sz="1100" spc="5"/>
              <a:t> </a:t>
            </a:r>
            <a:r>
              <a:rPr lang="en-US" sz="1100" spc="-10"/>
              <a:t>pulmonary</a:t>
            </a:r>
            <a:r>
              <a:rPr lang="en-US" sz="1100" spc="15"/>
              <a:t> </a:t>
            </a:r>
            <a:r>
              <a:rPr lang="en-US" sz="1100" spc="-5"/>
              <a:t>artery);</a:t>
            </a:r>
            <a:endParaRPr lang="en-US" sz="1100"/>
          </a:p>
          <a:p>
            <a:pPr marL="698500" lvl="1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9135" algn="l"/>
              </a:tabLst>
            </a:pPr>
            <a:r>
              <a:rPr lang="en-US" sz="1100" spc="-5"/>
              <a:t>No </a:t>
            </a:r>
            <a:r>
              <a:rPr lang="en-US" sz="1100" spc="-15"/>
              <a:t>valves,</a:t>
            </a:r>
            <a:r>
              <a:rPr lang="en-US" sz="1100" spc="20"/>
              <a:t> </a:t>
            </a:r>
            <a:r>
              <a:rPr lang="en-US" sz="1100" spc="-10"/>
              <a:t>blood</a:t>
            </a:r>
            <a:r>
              <a:rPr lang="en-US" sz="1100" spc="5"/>
              <a:t> </a:t>
            </a:r>
            <a:r>
              <a:rPr lang="en-US" sz="1100" spc="-5"/>
              <a:t>is</a:t>
            </a:r>
            <a:r>
              <a:rPr lang="en-US" sz="1100" spc="-10"/>
              <a:t> at high</a:t>
            </a:r>
            <a:r>
              <a:rPr lang="en-US" sz="1100" spc="5"/>
              <a:t> </a:t>
            </a:r>
            <a:r>
              <a:rPr lang="en-US" sz="1100" spc="-10"/>
              <a:t>pressure;</a:t>
            </a:r>
            <a:endParaRPr lang="en-US" sz="1100"/>
          </a:p>
          <a:p>
            <a:pPr marL="698500" marR="70485" lvl="1" indent="-182880" defTabSz="914400">
              <a:lnSpc>
                <a:spcPct val="90000"/>
              </a:lnSpc>
              <a:spcBef>
                <a:spcPts val="59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9135" algn="l"/>
              </a:tabLst>
            </a:pPr>
            <a:r>
              <a:rPr lang="en-US" sz="1100" spc="-15"/>
              <a:t>Many </a:t>
            </a:r>
            <a:r>
              <a:rPr lang="en-US" sz="1100" spc="-10"/>
              <a:t>circular </a:t>
            </a:r>
            <a:r>
              <a:rPr lang="en-US" sz="1100" spc="-5"/>
              <a:t>muscles in </a:t>
            </a:r>
            <a:r>
              <a:rPr lang="en-US" sz="1100" spc="-10"/>
              <a:t>small </a:t>
            </a:r>
            <a:r>
              <a:rPr lang="en-US" sz="1100" spc="-5"/>
              <a:t>arteries </a:t>
            </a:r>
            <a:r>
              <a:rPr lang="en-US" sz="1100" spc="-10"/>
              <a:t>can </a:t>
            </a:r>
            <a:r>
              <a:rPr lang="en-US" sz="1100" spc="-5"/>
              <a:t> </a:t>
            </a:r>
            <a:r>
              <a:rPr lang="en-US" sz="1100" spc="-15"/>
              <a:t>narrow </a:t>
            </a:r>
            <a:r>
              <a:rPr lang="en-US" sz="1100" spc="-5"/>
              <a:t>or widen the artery and </a:t>
            </a:r>
            <a:r>
              <a:rPr lang="en-US" sz="1100" spc="-15"/>
              <a:t>control </a:t>
            </a:r>
            <a:r>
              <a:rPr lang="en-US" sz="1100" spc="-5"/>
              <a:t>the </a:t>
            </a:r>
            <a:r>
              <a:rPr lang="en-US" sz="1100" spc="-415"/>
              <a:t> </a:t>
            </a:r>
            <a:r>
              <a:rPr lang="en-US" sz="1100" spc="-10"/>
              <a:t>blood</a:t>
            </a:r>
            <a:r>
              <a:rPr lang="en-US" sz="1100"/>
              <a:t> </a:t>
            </a:r>
            <a:r>
              <a:rPr lang="en-US" sz="1100" spc="-5"/>
              <a:t>in</a:t>
            </a:r>
            <a:r>
              <a:rPr lang="en-US" sz="1100"/>
              <a:t> </a:t>
            </a:r>
            <a:r>
              <a:rPr lang="en-US" sz="1100" spc="-10"/>
              <a:t>according</a:t>
            </a:r>
            <a:r>
              <a:rPr lang="en-US" sz="1100"/>
              <a:t> </a:t>
            </a:r>
            <a:r>
              <a:rPr lang="en-US" sz="1100" spc="-15"/>
              <a:t>to</a:t>
            </a:r>
            <a:r>
              <a:rPr lang="en-US" sz="1100" spc="5"/>
              <a:t> </a:t>
            </a:r>
            <a:r>
              <a:rPr lang="en-US" sz="1100" spc="-20"/>
              <a:t>body’s</a:t>
            </a:r>
            <a:r>
              <a:rPr lang="en-US" sz="1100"/>
              <a:t> </a:t>
            </a:r>
            <a:r>
              <a:rPr lang="en-US" sz="1100" spc="-10"/>
              <a:t>needs.</a:t>
            </a:r>
            <a:endParaRPr lang="en-US" sz="11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400" u="sng" spc="-25">
                <a:uFill>
                  <a:solidFill>
                    <a:srgbClr val="4471C4"/>
                  </a:solidFill>
                </a:uFill>
              </a:rPr>
              <a:t>Blood</a:t>
            </a:r>
            <a:r>
              <a:rPr lang="en-US" sz="4400" u="sng" spc="-114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25">
                <a:uFill>
                  <a:solidFill>
                    <a:srgbClr val="4471C4"/>
                  </a:solidFill>
                </a:uFill>
              </a:rPr>
              <a:t>vessels</a:t>
            </a:r>
            <a:r>
              <a:rPr lang="en-US" sz="4400" u="sng" spc="-13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>
                <a:uFill>
                  <a:solidFill>
                    <a:srgbClr val="4471C4"/>
                  </a:solidFill>
                </a:uFill>
              </a:rPr>
              <a:t>-</a:t>
            </a:r>
            <a:r>
              <a:rPr lang="en-US" sz="4400" u="sng" spc="-5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70">
                <a:uFill>
                  <a:solidFill>
                    <a:srgbClr val="4471C4"/>
                  </a:solidFill>
                </a:uFill>
              </a:rPr>
              <a:t>Veins</a:t>
            </a:r>
            <a:endParaRPr lang="en-US" sz="4400"/>
          </a:p>
        </p:txBody>
      </p:sp>
      <p:sp>
        <p:nvSpPr>
          <p:cNvPr id="3" name="object 3"/>
          <p:cNvSpPr txBox="1"/>
          <p:nvPr/>
        </p:nvSpPr>
        <p:spPr>
          <a:xfrm>
            <a:off x="1069848" y="2578608"/>
            <a:ext cx="4730451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272415" indent="-182880" defTabSz="914400">
              <a:lnSpc>
                <a:spcPct val="90000"/>
              </a:lnSpc>
              <a:spcBef>
                <a:spcPts val="67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z="1500" spc="-10"/>
              <a:t>Definition: </a:t>
            </a:r>
            <a:r>
              <a:rPr lang="en-US" sz="1500"/>
              <a:t>a </a:t>
            </a:r>
            <a:r>
              <a:rPr lang="en-US" sz="1500" spc="-10"/>
              <a:t>vein </a:t>
            </a:r>
            <a:r>
              <a:rPr lang="en-US" sz="1500"/>
              <a:t>is a </a:t>
            </a:r>
            <a:r>
              <a:rPr lang="en-US" sz="1500" spc="-5"/>
              <a:t>blood vessel </a:t>
            </a:r>
            <a:r>
              <a:rPr lang="en-US" sz="1500"/>
              <a:t> which</a:t>
            </a:r>
            <a:r>
              <a:rPr lang="en-US" sz="1500" spc="-20"/>
              <a:t> </a:t>
            </a:r>
            <a:r>
              <a:rPr lang="en-US" sz="1500" spc="-5"/>
              <a:t>carries</a:t>
            </a:r>
            <a:r>
              <a:rPr lang="en-US" sz="1500" spc="-30"/>
              <a:t> </a:t>
            </a:r>
            <a:r>
              <a:rPr lang="en-US" sz="1500" spc="-10"/>
              <a:t>blood</a:t>
            </a:r>
            <a:r>
              <a:rPr lang="en-US" sz="1500" spc="-15"/>
              <a:t> from </a:t>
            </a:r>
            <a:r>
              <a:rPr lang="en-US" sz="1500"/>
              <a:t>the</a:t>
            </a:r>
            <a:r>
              <a:rPr lang="en-US" sz="1500" spc="-10"/>
              <a:t> </a:t>
            </a:r>
            <a:r>
              <a:rPr lang="en-US" sz="1500"/>
              <a:t>tissues </a:t>
            </a:r>
            <a:r>
              <a:rPr lang="en-US" sz="1500" spc="-530"/>
              <a:t> </a:t>
            </a:r>
            <a:r>
              <a:rPr lang="en-US" sz="1500" spc="-15"/>
              <a:t>to</a:t>
            </a:r>
            <a:r>
              <a:rPr lang="en-US" sz="1500" spc="-20"/>
              <a:t> </a:t>
            </a:r>
            <a:r>
              <a:rPr lang="en-US" sz="1500"/>
              <a:t>the</a:t>
            </a:r>
            <a:r>
              <a:rPr lang="en-US" sz="1500" spc="-15"/>
              <a:t> </a:t>
            </a:r>
            <a:r>
              <a:rPr lang="en-US" sz="1500" spc="-5"/>
              <a:t>heart.</a:t>
            </a:r>
            <a:endParaRPr lang="en-US" sz="1500"/>
          </a:p>
          <a:p>
            <a:pPr marL="241300" indent="-182880" defTabSz="914400">
              <a:lnSpc>
                <a:spcPct val="90000"/>
              </a:lnSpc>
              <a:spcBef>
                <a:spcPts val="42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z="1500" spc="-10"/>
              <a:t>Adaptations</a:t>
            </a:r>
            <a:r>
              <a:rPr lang="en-US" sz="1500" spc="-30"/>
              <a:t> </a:t>
            </a:r>
            <a:r>
              <a:rPr lang="en-US" sz="1500" spc="-5"/>
              <a:t>of</a:t>
            </a:r>
            <a:r>
              <a:rPr lang="en-US" sz="1500" spc="-15"/>
              <a:t> </a:t>
            </a:r>
            <a:r>
              <a:rPr lang="en-US" sz="1500" spc="-10"/>
              <a:t>structure </a:t>
            </a:r>
            <a:r>
              <a:rPr lang="en-US" sz="1500" spc="-15"/>
              <a:t>to </a:t>
            </a:r>
            <a:r>
              <a:rPr lang="en-US" sz="1500" spc="-5"/>
              <a:t>function</a:t>
            </a:r>
            <a:endParaRPr lang="en-US" sz="1500"/>
          </a:p>
          <a:p>
            <a:pPr marL="698500" lvl="1" indent="-182880" defTabSz="914400">
              <a:lnSpc>
                <a:spcPct val="90000"/>
              </a:lnSpc>
              <a:spcBef>
                <a:spcPts val="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500" spc="-5"/>
              <a:t>Thin</a:t>
            </a:r>
            <a:r>
              <a:rPr lang="en-US" sz="1500" spc="-15"/>
              <a:t> </a:t>
            </a:r>
            <a:r>
              <a:rPr lang="en-US" sz="1500" spc="-10"/>
              <a:t>walls</a:t>
            </a:r>
            <a:r>
              <a:rPr lang="en-US" sz="1500" spc="20"/>
              <a:t> </a:t>
            </a:r>
            <a:r>
              <a:rPr lang="en-US" sz="1500"/>
              <a:t>as the blood</a:t>
            </a:r>
            <a:r>
              <a:rPr lang="en-US" sz="1500" spc="-20"/>
              <a:t> </a:t>
            </a:r>
            <a:r>
              <a:rPr lang="en-US" sz="1500"/>
              <a:t>is</a:t>
            </a:r>
            <a:r>
              <a:rPr lang="en-US" sz="1500" spc="-10"/>
              <a:t> at</a:t>
            </a:r>
            <a:r>
              <a:rPr lang="en-US" sz="1500" spc="10"/>
              <a:t> </a:t>
            </a:r>
            <a:r>
              <a:rPr lang="en-US" sz="1500" spc="-5"/>
              <a:t>low</a:t>
            </a:r>
            <a:r>
              <a:rPr lang="en-US" sz="1500" spc="-15"/>
              <a:t> </a:t>
            </a:r>
            <a:r>
              <a:rPr lang="en-US" sz="1500" spc="-10"/>
              <a:t>pressure;</a:t>
            </a:r>
            <a:endParaRPr lang="en-US" sz="1500"/>
          </a:p>
          <a:p>
            <a:pPr marL="698500" lvl="1" indent="-182880" defTabSz="914400">
              <a:lnSpc>
                <a:spcPct val="90000"/>
              </a:lnSpc>
              <a:spcBef>
                <a:spcPts val="2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500" spc="-25"/>
              <a:t>Valves</a:t>
            </a:r>
            <a:r>
              <a:rPr lang="en-US" sz="1500" spc="5"/>
              <a:t> </a:t>
            </a:r>
            <a:r>
              <a:rPr lang="en-US" sz="1500" spc="-15"/>
              <a:t>prevent</a:t>
            </a:r>
            <a:r>
              <a:rPr lang="en-US" sz="1500" spc="10"/>
              <a:t> </a:t>
            </a:r>
            <a:r>
              <a:rPr lang="en-US" sz="1500"/>
              <a:t>the</a:t>
            </a:r>
            <a:r>
              <a:rPr lang="en-US" sz="1500" spc="-10"/>
              <a:t> </a:t>
            </a:r>
            <a:r>
              <a:rPr lang="en-US" sz="1500" spc="-5"/>
              <a:t>backflow</a:t>
            </a:r>
            <a:r>
              <a:rPr lang="en-US" sz="1500" spc="-15"/>
              <a:t> </a:t>
            </a:r>
            <a:r>
              <a:rPr lang="en-US" sz="1500" spc="-5"/>
              <a:t>of </a:t>
            </a:r>
            <a:r>
              <a:rPr lang="en-US" sz="1500"/>
              <a:t>blood;</a:t>
            </a:r>
          </a:p>
          <a:p>
            <a:pPr marL="698500" marR="53975" lvl="1" indent="-182880" defTabSz="914400">
              <a:lnSpc>
                <a:spcPct val="90000"/>
              </a:lnSpc>
              <a:spcBef>
                <a:spcPts val="49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500"/>
              <a:t>Blood </a:t>
            </a:r>
            <a:r>
              <a:rPr lang="en-US" sz="1500" spc="-10"/>
              <a:t>at </a:t>
            </a:r>
            <a:r>
              <a:rPr lang="en-US" sz="1500" spc="-5"/>
              <a:t>low </a:t>
            </a:r>
            <a:r>
              <a:rPr lang="en-US" sz="1500" spc="-10"/>
              <a:t>pressure, </a:t>
            </a:r>
            <a:r>
              <a:rPr lang="en-US" sz="1500" spc="-5"/>
              <a:t>but nearby </a:t>
            </a:r>
            <a:r>
              <a:rPr lang="en-US" sz="1500"/>
              <a:t> muscles</a:t>
            </a:r>
            <a:r>
              <a:rPr lang="en-US" sz="1500" spc="5"/>
              <a:t> </a:t>
            </a:r>
            <a:r>
              <a:rPr lang="en-US" sz="1500" spc="-15"/>
              <a:t>squeeze</a:t>
            </a:r>
            <a:r>
              <a:rPr lang="en-US" sz="1500" spc="5"/>
              <a:t> </a:t>
            </a:r>
            <a:r>
              <a:rPr lang="en-US" sz="1500"/>
              <a:t>the</a:t>
            </a:r>
            <a:r>
              <a:rPr lang="en-US" sz="1500" spc="-10"/>
              <a:t> veins</a:t>
            </a:r>
            <a:r>
              <a:rPr lang="en-US" sz="1500" spc="5"/>
              <a:t> </a:t>
            </a:r>
            <a:r>
              <a:rPr lang="en-US" sz="1500"/>
              <a:t>and</a:t>
            </a:r>
            <a:r>
              <a:rPr lang="en-US" sz="1500" spc="-10"/>
              <a:t> </a:t>
            </a:r>
            <a:r>
              <a:rPr lang="en-US" sz="1500" spc="-5"/>
              <a:t>help</a:t>
            </a:r>
            <a:r>
              <a:rPr lang="en-US" sz="1500" spc="-10"/>
              <a:t> </a:t>
            </a:r>
            <a:r>
              <a:rPr lang="en-US" sz="1500" spc="-5"/>
              <a:t>push </a:t>
            </a:r>
            <a:r>
              <a:rPr lang="en-US" sz="1500" spc="-440"/>
              <a:t> </a:t>
            </a:r>
            <a:r>
              <a:rPr lang="en-US" sz="1500" spc="-5"/>
              <a:t>blood</a:t>
            </a:r>
            <a:r>
              <a:rPr lang="en-US" sz="1500" spc="-25"/>
              <a:t> </a:t>
            </a:r>
            <a:r>
              <a:rPr lang="en-US" sz="1500"/>
              <a:t>back</a:t>
            </a:r>
            <a:r>
              <a:rPr lang="en-US" sz="1500" spc="-10"/>
              <a:t> </a:t>
            </a:r>
            <a:r>
              <a:rPr lang="en-US" sz="1500" spc="-15"/>
              <a:t>towards</a:t>
            </a:r>
            <a:r>
              <a:rPr lang="en-US" sz="1500" spc="-10"/>
              <a:t> </a:t>
            </a:r>
            <a:r>
              <a:rPr lang="en-US" sz="1500"/>
              <a:t>the </a:t>
            </a:r>
            <a:r>
              <a:rPr lang="en-US" sz="1500" spc="-5"/>
              <a:t>heart;</a:t>
            </a:r>
            <a:endParaRPr lang="en-US" sz="1500"/>
          </a:p>
          <a:p>
            <a:pPr marL="698500" marR="351155" lvl="1" indent="-182880" defTabSz="914400">
              <a:lnSpc>
                <a:spcPct val="90000"/>
              </a:lnSpc>
              <a:spcBef>
                <a:spcPts val="5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500"/>
              <a:t>Wide lumen and </a:t>
            </a:r>
            <a:r>
              <a:rPr lang="en-US" sz="1500" spc="-5"/>
              <a:t>smooth endothelium </a:t>
            </a:r>
            <a:r>
              <a:rPr lang="en-US" sz="1500" spc="-440"/>
              <a:t> </a:t>
            </a:r>
            <a:r>
              <a:rPr lang="en-US" sz="1500" spc="-5"/>
              <a:t>reduce</a:t>
            </a:r>
            <a:r>
              <a:rPr lang="en-US" sz="1500" spc="-15"/>
              <a:t> </a:t>
            </a:r>
            <a:r>
              <a:rPr lang="en-US" sz="1500" spc="-10"/>
              <a:t>resistance</a:t>
            </a:r>
            <a:r>
              <a:rPr lang="en-US" sz="1500" spc="25"/>
              <a:t> </a:t>
            </a:r>
            <a:r>
              <a:rPr lang="en-US" sz="1500" spc="-15"/>
              <a:t>to</a:t>
            </a:r>
            <a:r>
              <a:rPr lang="en-US" sz="1500" spc="-10"/>
              <a:t> </a:t>
            </a:r>
            <a:r>
              <a:rPr lang="en-US" sz="1500" spc="-5"/>
              <a:t>flow</a:t>
            </a:r>
            <a:r>
              <a:rPr lang="en-US" sz="1500" spc="-15"/>
              <a:t> </a:t>
            </a:r>
            <a:r>
              <a:rPr lang="en-US" sz="1500" spc="-5"/>
              <a:t>of</a:t>
            </a:r>
            <a:r>
              <a:rPr lang="en-US" sz="1500" spc="-15"/>
              <a:t> </a:t>
            </a:r>
            <a:r>
              <a:rPr lang="en-US" sz="1500" spc="-5"/>
              <a:t>blood;</a:t>
            </a:r>
            <a:endParaRPr lang="en-US" sz="1500"/>
          </a:p>
          <a:p>
            <a:pPr marL="698500" marR="337820" lvl="1" indent="-182880" defTabSz="914400">
              <a:lnSpc>
                <a:spcPct val="90000"/>
              </a:lnSpc>
              <a:spcBef>
                <a:spcPts val="48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500"/>
              <a:t>Blood is </a:t>
            </a:r>
            <a:r>
              <a:rPr lang="en-US" sz="1500" spc="-5"/>
              <a:t>low </a:t>
            </a:r>
            <a:r>
              <a:rPr lang="en-US" sz="1500"/>
              <a:t>in </a:t>
            </a:r>
            <a:r>
              <a:rPr lang="en-US" sz="1500" spc="-10"/>
              <a:t>oxygen, </a:t>
            </a:r>
            <a:r>
              <a:rPr lang="en-US" sz="1500" spc="-5"/>
              <a:t>high </a:t>
            </a:r>
            <a:r>
              <a:rPr lang="en-US" sz="1500"/>
              <a:t>in carbon </a:t>
            </a:r>
            <a:r>
              <a:rPr lang="en-US" sz="1500" spc="5"/>
              <a:t> </a:t>
            </a:r>
            <a:r>
              <a:rPr lang="en-US" sz="1500" spc="-10"/>
              <a:t>dioxide</a:t>
            </a:r>
            <a:r>
              <a:rPr lang="en-US" sz="1500" spc="-20"/>
              <a:t> </a:t>
            </a:r>
            <a:r>
              <a:rPr lang="en-US" sz="1500" spc="-15"/>
              <a:t>(except</a:t>
            </a:r>
            <a:r>
              <a:rPr lang="en-US" sz="1500" spc="10"/>
              <a:t> </a:t>
            </a:r>
            <a:r>
              <a:rPr lang="en-US" sz="1500"/>
              <a:t>in</a:t>
            </a:r>
            <a:r>
              <a:rPr lang="en-US" sz="1500" spc="-15"/>
              <a:t> </a:t>
            </a:r>
            <a:r>
              <a:rPr lang="en-US" sz="1500"/>
              <a:t>the</a:t>
            </a:r>
            <a:r>
              <a:rPr lang="en-US" sz="1500" spc="10"/>
              <a:t> </a:t>
            </a:r>
            <a:r>
              <a:rPr lang="en-US" sz="1500" spc="-5"/>
              <a:t>pulmonary</a:t>
            </a:r>
            <a:r>
              <a:rPr lang="en-US" sz="1500" spc="-25"/>
              <a:t> </a:t>
            </a:r>
            <a:r>
              <a:rPr lang="en-US" sz="1500" spc="-10"/>
              <a:t>vein.</a:t>
            </a:r>
            <a:endParaRPr lang="en-US" sz="15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0163" y="847514"/>
            <a:ext cx="4080459" cy="36131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49A4-8118-448C-BE44-723E410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2895600"/>
          </a:xfrm>
        </p:spPr>
        <p:txBody>
          <a:bodyPr>
            <a:normAutofit/>
          </a:bodyPr>
          <a:lstStyle/>
          <a:p>
            <a:r>
              <a:rPr lang="en-US" dirty="0"/>
              <a:t>Arteries and Veins of the Human Circulatory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6C984-3B51-47A0-8E5A-021277181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52400"/>
            <a:ext cx="6400800" cy="6781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FEE3-E094-4F20-9370-B33851D8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u="sng" spc="-2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Blood</a:t>
            </a:r>
            <a:r>
              <a:rPr lang="en-US" sz="4800" u="sng" spc="-100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vessels</a:t>
            </a:r>
            <a:r>
              <a:rPr lang="en-US" sz="4800" u="sng" spc="-114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-</a:t>
            </a:r>
            <a:r>
              <a:rPr lang="en-US" sz="4800" u="sng" spc="-40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35">
                <a:solidFill>
                  <a:schemeClr val="tx1"/>
                </a:solidFill>
                <a:uFill>
                  <a:solidFill>
                    <a:srgbClr val="4471C4"/>
                  </a:solidFill>
                </a:uFill>
              </a:rPr>
              <a:t>capillaries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75" y="2276849"/>
            <a:ext cx="3542527" cy="34994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87545" y="3007389"/>
            <a:ext cx="4869179" cy="306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38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b="1" i="1"/>
              <a:t>Definition</a:t>
            </a:r>
            <a:endParaRPr lang="en-US" sz="1500"/>
          </a:p>
          <a:p>
            <a:pPr marL="241300" indent="-182880" defTabSz="914400">
              <a:lnSpc>
                <a:spcPct val="90000"/>
              </a:lnSpc>
              <a:spcBef>
                <a:spcPts val="28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500" spc="-10"/>
              <a:t>Are</a:t>
            </a:r>
            <a:r>
              <a:rPr lang="en-US" sz="1500"/>
              <a:t> the</a:t>
            </a:r>
            <a:r>
              <a:rPr lang="en-US" sz="1500" spc="-10"/>
              <a:t> smallest</a:t>
            </a:r>
            <a:r>
              <a:rPr lang="en-US" sz="1500" spc="50"/>
              <a:t> </a:t>
            </a:r>
            <a:r>
              <a:rPr lang="en-US" sz="1500" spc="-5"/>
              <a:t>blood</a:t>
            </a:r>
            <a:r>
              <a:rPr lang="en-US" sz="1500" spc="-25"/>
              <a:t> </a:t>
            </a:r>
            <a:r>
              <a:rPr lang="en-US" sz="1500" spc="-10"/>
              <a:t>vessels,</a:t>
            </a:r>
            <a:r>
              <a:rPr lang="en-US" sz="1500" spc="35"/>
              <a:t> </a:t>
            </a:r>
            <a:r>
              <a:rPr lang="en-US" sz="1500" spc="-5"/>
              <a:t>considered </a:t>
            </a:r>
            <a:r>
              <a:rPr lang="en-US" sz="1500"/>
              <a:t>as</a:t>
            </a:r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/>
              <a:t>ends</a:t>
            </a:r>
            <a:r>
              <a:rPr lang="en-US" sz="1500" spc="-10"/>
              <a:t> </a:t>
            </a:r>
            <a:r>
              <a:rPr lang="en-US" sz="1500" spc="-5"/>
              <a:t>of</a:t>
            </a:r>
            <a:r>
              <a:rPr lang="en-US" sz="1500" spc="-15"/>
              <a:t> </a:t>
            </a:r>
            <a:r>
              <a:rPr lang="en-US" sz="1500" spc="-5"/>
              <a:t>arteries</a:t>
            </a:r>
            <a:r>
              <a:rPr lang="en-US" sz="1500" spc="25"/>
              <a:t> </a:t>
            </a:r>
            <a:r>
              <a:rPr lang="en-US" sz="1500"/>
              <a:t>and</a:t>
            </a:r>
            <a:r>
              <a:rPr lang="en-US" sz="1500" spc="-10"/>
              <a:t> </a:t>
            </a:r>
            <a:r>
              <a:rPr lang="en-US" sz="1500"/>
              <a:t>beginnings</a:t>
            </a:r>
            <a:r>
              <a:rPr lang="en-US" sz="1500" spc="-25"/>
              <a:t> </a:t>
            </a:r>
            <a:r>
              <a:rPr lang="en-US" sz="1500" spc="-5"/>
              <a:t>of</a:t>
            </a:r>
            <a:r>
              <a:rPr lang="en-US" sz="1500" spc="-15"/>
              <a:t> </a:t>
            </a:r>
            <a:r>
              <a:rPr lang="en-US" sz="1500" spc="-10"/>
              <a:t>veins.</a:t>
            </a:r>
            <a:endParaRPr lang="en-US" sz="1500"/>
          </a:p>
          <a:p>
            <a:pPr indent="-182880" defTabSz="914400">
              <a:lnSpc>
                <a:spcPct val="90000"/>
              </a:lnSpc>
              <a:spcBef>
                <a:spcPts val="2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marL="12700"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b="1" i="1" spc="-5"/>
              <a:t>Adaptation</a:t>
            </a:r>
            <a:endParaRPr lang="en-US" sz="1500"/>
          </a:p>
          <a:p>
            <a:pPr marL="241300" marR="255904" indent="-182880" defTabSz="914400">
              <a:lnSpc>
                <a:spcPct val="90000"/>
              </a:lnSpc>
              <a:spcBef>
                <a:spcPts val="10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500" spc="-5"/>
              <a:t>The </a:t>
            </a:r>
            <a:r>
              <a:rPr lang="en-US" sz="1500"/>
              <a:t>thin </a:t>
            </a:r>
            <a:r>
              <a:rPr lang="en-US" sz="1500" spc="-10"/>
              <a:t>wall, </a:t>
            </a:r>
            <a:r>
              <a:rPr lang="en-US" sz="1500"/>
              <a:t>one cell thick </a:t>
            </a:r>
            <a:r>
              <a:rPr lang="en-US" sz="1500" spc="-10"/>
              <a:t>to </a:t>
            </a:r>
            <a:r>
              <a:rPr lang="en-US" sz="1500" spc="-15"/>
              <a:t>facilitate </a:t>
            </a:r>
            <a:r>
              <a:rPr lang="en-US" sz="1500" spc="-10"/>
              <a:t> diffusion</a:t>
            </a:r>
            <a:r>
              <a:rPr lang="en-US" sz="1500" spc="-5"/>
              <a:t> </a:t>
            </a:r>
            <a:r>
              <a:rPr lang="en-US" sz="1500"/>
              <a:t>of</a:t>
            </a:r>
            <a:r>
              <a:rPr lang="en-US" sz="1500" spc="-5"/>
              <a:t> </a:t>
            </a:r>
            <a:r>
              <a:rPr lang="en-US" sz="1500" spc="-15"/>
              <a:t>different</a:t>
            </a:r>
            <a:r>
              <a:rPr lang="en-US" sz="1500" spc="10"/>
              <a:t> </a:t>
            </a:r>
            <a:r>
              <a:rPr lang="en-US" sz="1500" spc="-10"/>
              <a:t>materials</a:t>
            </a:r>
            <a:r>
              <a:rPr lang="en-US" sz="1500" spc="30"/>
              <a:t> </a:t>
            </a:r>
            <a:r>
              <a:rPr lang="en-US" sz="1500" spc="-15"/>
              <a:t>from</a:t>
            </a:r>
            <a:r>
              <a:rPr lang="en-US" sz="1500" spc="-10"/>
              <a:t> </a:t>
            </a:r>
            <a:r>
              <a:rPr lang="en-US" sz="1500"/>
              <a:t>and </a:t>
            </a:r>
            <a:r>
              <a:rPr lang="en-US" sz="1500" spc="-10"/>
              <a:t>to </a:t>
            </a:r>
            <a:r>
              <a:rPr lang="en-US" sz="1500" spc="-434"/>
              <a:t> </a:t>
            </a:r>
            <a:r>
              <a:rPr lang="en-US" sz="1500" spc="-5"/>
              <a:t>blood.</a:t>
            </a:r>
            <a:endParaRPr lang="en-US" sz="15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marL="241300" marR="5080" indent="-182880" defTabSz="914400">
              <a:lnSpc>
                <a:spcPct val="90000"/>
              </a:lnSpc>
              <a:spcBef>
                <a:spcPts val="12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500" spc="-10"/>
              <a:t>Contain</a:t>
            </a:r>
            <a:r>
              <a:rPr lang="en-US" sz="1500" spc="-15"/>
              <a:t> </a:t>
            </a:r>
            <a:r>
              <a:rPr lang="en-US" sz="1500" spc="-5"/>
              <a:t>fine</a:t>
            </a:r>
            <a:r>
              <a:rPr lang="en-US" sz="1500"/>
              <a:t> </a:t>
            </a:r>
            <a:r>
              <a:rPr lang="en-US" sz="1500" spc="-10"/>
              <a:t>gaps</a:t>
            </a:r>
            <a:r>
              <a:rPr lang="en-US" sz="1500" spc="-15"/>
              <a:t> </a:t>
            </a:r>
            <a:r>
              <a:rPr lang="en-US" sz="1500" spc="-5"/>
              <a:t>between</a:t>
            </a:r>
            <a:r>
              <a:rPr lang="en-US" sz="1500" spc="-10"/>
              <a:t> </a:t>
            </a:r>
            <a:r>
              <a:rPr lang="en-US" sz="1500"/>
              <a:t>individual</a:t>
            </a:r>
            <a:r>
              <a:rPr lang="en-US" sz="1500" spc="-5"/>
              <a:t> cells</a:t>
            </a:r>
            <a:r>
              <a:rPr lang="en-US" sz="1500" spc="10"/>
              <a:t> </a:t>
            </a:r>
            <a:r>
              <a:rPr lang="en-US" sz="1500" spc="-20"/>
              <a:t>for </a:t>
            </a:r>
            <a:r>
              <a:rPr lang="en-US" sz="1500" spc="-434"/>
              <a:t> </a:t>
            </a:r>
            <a:r>
              <a:rPr lang="en-US" sz="1500" spc="-10"/>
              <a:t>exchange </a:t>
            </a:r>
            <a:r>
              <a:rPr lang="en-US" sz="1500" spc="-5"/>
              <a:t>of </a:t>
            </a:r>
            <a:r>
              <a:rPr lang="en-US" sz="1500" spc="-10"/>
              <a:t>materials </a:t>
            </a:r>
            <a:r>
              <a:rPr lang="en-US" sz="1500" spc="-5"/>
              <a:t>with </a:t>
            </a:r>
            <a:r>
              <a:rPr lang="en-US" sz="1500"/>
              <a:t>the body </a:t>
            </a:r>
            <a:r>
              <a:rPr lang="en-US" sz="1500" spc="-5"/>
              <a:t>tissues </a:t>
            </a:r>
            <a:r>
              <a:rPr lang="en-US" sz="1500"/>
              <a:t> </a:t>
            </a:r>
            <a:r>
              <a:rPr lang="en-US" sz="1500" spc="-5"/>
              <a:t>(capillaries</a:t>
            </a:r>
            <a:r>
              <a:rPr lang="en-US" sz="1500" spc="10"/>
              <a:t> </a:t>
            </a:r>
            <a:r>
              <a:rPr lang="en-US" sz="1500"/>
              <a:t>in the </a:t>
            </a:r>
            <a:r>
              <a:rPr lang="en-US" sz="1500" spc="-10"/>
              <a:t>brain </a:t>
            </a:r>
            <a:r>
              <a:rPr lang="en-US" sz="1500"/>
              <a:t>do</a:t>
            </a:r>
            <a:r>
              <a:rPr lang="en-US" sz="1500" spc="-25"/>
              <a:t> </a:t>
            </a:r>
            <a:r>
              <a:rPr lang="en-US" sz="1500" spc="-5"/>
              <a:t>not</a:t>
            </a:r>
            <a:r>
              <a:rPr lang="en-US" sz="1500" spc="-10"/>
              <a:t> </a:t>
            </a:r>
            <a:r>
              <a:rPr lang="en-US" sz="1500" spc="-15"/>
              <a:t>have</a:t>
            </a:r>
            <a:r>
              <a:rPr lang="en-US" sz="1500"/>
              <a:t> </a:t>
            </a:r>
            <a:r>
              <a:rPr lang="en-US" sz="1500" spc="-5"/>
              <a:t>such </a:t>
            </a:r>
            <a:r>
              <a:rPr lang="en-US" sz="1500"/>
              <a:t> </a:t>
            </a:r>
            <a:r>
              <a:rPr lang="en-US" sz="1500" spc="-10"/>
              <a:t>gaps).</a:t>
            </a:r>
            <a:endParaRPr lang="en-US" sz="15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5C7E5-44ED-4C28-A2A3-CCD11297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1432222"/>
            <a:ext cx="3429000" cy="37174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Comparison between blood vessels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8F7B6-5531-446B-B1C4-D93D28B0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0102" y="4790198"/>
            <a:ext cx="2818418" cy="68705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5CF3-FD23-4DB8-B8FA-E10B69BE0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008801"/>
            <a:ext cx="7489580" cy="47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12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400" u="sng" spc="-50">
                <a:uFill>
                  <a:solidFill>
                    <a:srgbClr val="4471C4"/>
                  </a:solidFill>
                </a:uFill>
              </a:rPr>
              <a:t>Transport</a:t>
            </a:r>
            <a:r>
              <a:rPr lang="en-US" sz="4400" u="sng" spc="-9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25">
                <a:uFill>
                  <a:solidFill>
                    <a:srgbClr val="4471C4"/>
                  </a:solidFill>
                </a:uFill>
              </a:rPr>
              <a:t>function</a:t>
            </a:r>
            <a:r>
              <a:rPr lang="en-US" sz="4400" u="sng" spc="-9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20"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4400" u="sng" spc="-4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15">
                <a:uFill>
                  <a:solidFill>
                    <a:srgbClr val="4471C4"/>
                  </a:solidFill>
                </a:uFill>
              </a:rPr>
              <a:t>tissue</a:t>
            </a:r>
            <a:r>
              <a:rPr lang="en-US" sz="4400" u="sng" spc="-9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15">
                <a:uFill>
                  <a:solidFill>
                    <a:srgbClr val="4471C4"/>
                  </a:solidFill>
                </a:uFill>
              </a:rPr>
              <a:t>fluid</a:t>
            </a:r>
            <a:endParaRPr lang="en-US" sz="4400"/>
          </a:p>
        </p:txBody>
      </p:sp>
      <p:sp>
        <p:nvSpPr>
          <p:cNvPr id="3" name="object 3"/>
          <p:cNvSpPr txBox="1"/>
          <p:nvPr/>
        </p:nvSpPr>
        <p:spPr>
          <a:xfrm>
            <a:off x="1069848" y="2578608"/>
            <a:ext cx="4730451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182880" defTabSz="914400">
              <a:lnSpc>
                <a:spcPct val="90000"/>
              </a:lnSpc>
              <a:spcBef>
                <a:spcPts val="4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10"/>
              <a:t>The </a:t>
            </a:r>
            <a:r>
              <a:rPr lang="en-US" spc="-15"/>
              <a:t>pressure</a:t>
            </a:r>
            <a:r>
              <a:rPr lang="en-US" spc="35"/>
              <a:t> </a:t>
            </a:r>
            <a:r>
              <a:rPr lang="en-US" spc="-5"/>
              <a:t>in</a:t>
            </a:r>
            <a:r>
              <a:rPr lang="en-US"/>
              <a:t> </a:t>
            </a:r>
            <a:r>
              <a:rPr lang="en-US" spc="-10"/>
              <a:t>capillaries</a:t>
            </a:r>
            <a:r>
              <a:rPr lang="en-US" spc="5"/>
              <a:t> </a:t>
            </a:r>
            <a:r>
              <a:rPr lang="en-US" spc="-5"/>
              <a:t>is </a:t>
            </a:r>
            <a:r>
              <a:rPr lang="en-US"/>
              <a:t> </a:t>
            </a:r>
            <a:r>
              <a:rPr lang="en-US" spc="-5"/>
              <a:t>much</a:t>
            </a:r>
            <a:r>
              <a:rPr lang="en-US" spc="15"/>
              <a:t> </a:t>
            </a:r>
            <a:r>
              <a:rPr lang="en-US" spc="-15"/>
              <a:t>greater</a:t>
            </a:r>
            <a:r>
              <a:rPr lang="en-US" spc="-35"/>
              <a:t> </a:t>
            </a:r>
            <a:r>
              <a:rPr lang="en-US" spc="-5"/>
              <a:t>than</a:t>
            </a:r>
            <a:r>
              <a:rPr lang="en-US" spc="5"/>
              <a:t> </a:t>
            </a:r>
            <a:r>
              <a:rPr lang="en-US" spc="-5"/>
              <a:t>in the</a:t>
            </a:r>
            <a:r>
              <a:rPr lang="en-US" spc="-10"/>
              <a:t> </a:t>
            </a:r>
            <a:r>
              <a:rPr lang="en-US" spc="-5"/>
              <a:t>tissues </a:t>
            </a:r>
            <a:r>
              <a:rPr lang="en-US" spc="-620"/>
              <a:t> </a:t>
            </a:r>
            <a:r>
              <a:rPr lang="en-US" spc="-5"/>
              <a:t>so</a:t>
            </a:r>
            <a:r>
              <a:rPr lang="en-US" spc="5"/>
              <a:t> </a:t>
            </a:r>
            <a:r>
              <a:rPr lang="en-US" spc="-15"/>
              <a:t>most</a:t>
            </a:r>
            <a:r>
              <a:rPr lang="en-US" spc="5"/>
              <a:t> </a:t>
            </a:r>
            <a:r>
              <a:rPr lang="en-US" spc="-15"/>
              <a:t>components</a:t>
            </a:r>
            <a:r>
              <a:rPr lang="en-US" spc="40"/>
              <a:t> </a:t>
            </a:r>
            <a:r>
              <a:rPr lang="en-US" spc="-5"/>
              <a:t>of </a:t>
            </a:r>
            <a:r>
              <a:rPr lang="en-US" spc="-10"/>
              <a:t>plasma </a:t>
            </a:r>
            <a:r>
              <a:rPr lang="en-US" spc="-5"/>
              <a:t> </a:t>
            </a:r>
            <a:r>
              <a:rPr lang="en-US" spc="-20"/>
              <a:t>filtrate</a:t>
            </a:r>
            <a:r>
              <a:rPr lang="en-US" spc="-5"/>
              <a:t> </a:t>
            </a:r>
            <a:r>
              <a:rPr lang="en-US" spc="-10"/>
              <a:t>outside</a:t>
            </a:r>
            <a:r>
              <a:rPr lang="en-US" spc="25"/>
              <a:t> </a:t>
            </a:r>
            <a:r>
              <a:rPr lang="en-US" spc="-10"/>
              <a:t>capillaries</a:t>
            </a:r>
            <a:r>
              <a:rPr lang="en-US" spc="10"/>
              <a:t> </a:t>
            </a:r>
            <a:r>
              <a:rPr lang="en-US" spc="-5"/>
              <a:t>(The </a:t>
            </a:r>
            <a:r>
              <a:rPr lang="en-US"/>
              <a:t> </a:t>
            </a:r>
            <a:r>
              <a:rPr lang="en-US" spc="-20"/>
              <a:t>filtrate</a:t>
            </a:r>
            <a:r>
              <a:rPr lang="en-US" spc="-5"/>
              <a:t> </a:t>
            </a:r>
            <a:r>
              <a:rPr lang="en-US" spc="-15"/>
              <a:t>is</a:t>
            </a:r>
            <a:r>
              <a:rPr lang="en-US" spc="5"/>
              <a:t> </a:t>
            </a:r>
            <a:r>
              <a:rPr lang="en-US" spc="-10"/>
              <a:t>known</a:t>
            </a:r>
            <a:r>
              <a:rPr lang="en-US" spc="15"/>
              <a:t> </a:t>
            </a:r>
            <a:r>
              <a:rPr lang="en-US" spc="-5"/>
              <a:t>as tissue</a:t>
            </a:r>
            <a:r>
              <a:rPr lang="en-US" spc="20"/>
              <a:t> </a:t>
            </a:r>
            <a:r>
              <a:rPr lang="en-US" spc="-10"/>
              <a:t>fluid) </a:t>
            </a:r>
            <a:r>
              <a:rPr lang="en-US" spc="-5"/>
              <a:t> </a:t>
            </a:r>
            <a:r>
              <a:rPr lang="en-US" spc="-20"/>
              <a:t>to</a:t>
            </a:r>
            <a:r>
              <a:rPr lang="en-US" spc="-10"/>
              <a:t> </a:t>
            </a:r>
            <a:r>
              <a:rPr lang="en-US" spc="-15"/>
              <a:t>submerge</a:t>
            </a:r>
            <a:r>
              <a:rPr lang="en-US" spc="15"/>
              <a:t> </a:t>
            </a:r>
            <a:r>
              <a:rPr lang="en-US" spc="-5"/>
              <a:t>the</a:t>
            </a:r>
            <a:r>
              <a:rPr lang="en-US" spc="-10"/>
              <a:t> </a:t>
            </a:r>
            <a:r>
              <a:rPr lang="en-US" spc="-5"/>
              <a:t>body</a:t>
            </a:r>
            <a:r>
              <a:rPr lang="en-US" spc="10"/>
              <a:t> </a:t>
            </a:r>
            <a:r>
              <a:rPr lang="en-US" spc="-5"/>
              <a:t>cells</a:t>
            </a:r>
            <a:r>
              <a:rPr lang="en-US"/>
              <a:t> </a:t>
            </a:r>
            <a:r>
              <a:rPr lang="en-US" spc="-20"/>
              <a:t>to </a:t>
            </a:r>
            <a:r>
              <a:rPr lang="en-US" spc="-15"/>
              <a:t> </a:t>
            </a:r>
            <a:r>
              <a:rPr lang="en-US" spc="-10"/>
              <a:t>transport</a:t>
            </a:r>
            <a:r>
              <a:rPr lang="en-US" spc="15"/>
              <a:t> </a:t>
            </a:r>
            <a:r>
              <a:rPr lang="en-US" spc="-15"/>
              <a:t>(provide</a:t>
            </a:r>
            <a:r>
              <a:rPr lang="en-US" spc="20"/>
              <a:t> </a:t>
            </a:r>
            <a:r>
              <a:rPr lang="en-US" spc="-5"/>
              <a:t>them with </a:t>
            </a:r>
            <a:r>
              <a:rPr lang="en-US"/>
              <a:t> </a:t>
            </a:r>
            <a:r>
              <a:rPr lang="en-US" spc="-5"/>
              <a:t>their)</a:t>
            </a:r>
            <a:r>
              <a:rPr lang="en-US"/>
              <a:t> </a:t>
            </a:r>
            <a:r>
              <a:rPr lang="en-US" spc="-15"/>
              <a:t>requirements</a:t>
            </a:r>
            <a:r>
              <a:rPr lang="en-US" spc="25"/>
              <a:t> </a:t>
            </a:r>
            <a:r>
              <a:rPr lang="en-US" spc="-5"/>
              <a:t>and</a:t>
            </a:r>
            <a:r>
              <a:rPr lang="en-US" spc="10"/>
              <a:t> </a:t>
            </a:r>
            <a:r>
              <a:rPr lang="en-US" spc="-20"/>
              <a:t>to</a:t>
            </a:r>
            <a:r>
              <a:rPr lang="en-US" spc="-15"/>
              <a:t> </a:t>
            </a:r>
            <a:r>
              <a:rPr lang="en-US" spc="-5"/>
              <a:t>carry </a:t>
            </a:r>
            <a:r>
              <a:rPr lang="en-US" spc="-620"/>
              <a:t> </a:t>
            </a:r>
            <a:r>
              <a:rPr lang="en-US" spc="-30"/>
              <a:t>away</a:t>
            </a:r>
            <a:r>
              <a:rPr lang="en-US" spc="-20"/>
              <a:t> </a:t>
            </a:r>
            <a:r>
              <a:rPr lang="en-US" spc="-5"/>
              <a:t>their</a:t>
            </a:r>
            <a:r>
              <a:rPr lang="en-US" spc="15"/>
              <a:t> </a:t>
            </a:r>
            <a:r>
              <a:rPr lang="en-US" spc="-25"/>
              <a:t>waste</a:t>
            </a:r>
            <a:r>
              <a:rPr lang="en-US" spc="-5"/>
              <a:t> </a:t>
            </a:r>
            <a:r>
              <a:rPr lang="en-US" spc="-15"/>
              <a:t>products.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151" y="1277818"/>
            <a:ext cx="4218484" cy="2752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u="sng" spc="-40">
                <a:uFill>
                  <a:solidFill>
                    <a:srgbClr val="4471C4"/>
                  </a:solidFill>
                </a:uFill>
              </a:rPr>
              <a:t>Internal</a:t>
            </a:r>
            <a:r>
              <a:rPr lang="en-US" sz="4800" u="sng" spc="-8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30">
                <a:uFill>
                  <a:solidFill>
                    <a:srgbClr val="4471C4"/>
                  </a:solidFill>
                </a:uFill>
              </a:rPr>
              <a:t>structure</a:t>
            </a:r>
            <a:r>
              <a:rPr lang="en-US" sz="4800" u="sng" spc="-10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15"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4800" u="sng" spc="-6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0"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4800" u="sng" spc="-7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uFill>
                  <a:solidFill>
                    <a:srgbClr val="4471C4"/>
                  </a:solidFill>
                </a:uFill>
              </a:rPr>
              <a:t>heart</a:t>
            </a:r>
            <a:endParaRPr lang="en-US" sz="4800"/>
          </a:p>
        </p:txBody>
      </p:sp>
      <p:sp>
        <p:nvSpPr>
          <p:cNvPr id="3" name="object 3"/>
          <p:cNvSpPr txBox="1"/>
          <p:nvPr/>
        </p:nvSpPr>
        <p:spPr>
          <a:xfrm>
            <a:off x="382279" y="2121408"/>
            <a:ext cx="674384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/>
              <a:t>If</a:t>
            </a:r>
            <a:r>
              <a:rPr lang="en-US" sz="1500" spc="-15"/>
              <a:t> </a:t>
            </a:r>
            <a:r>
              <a:rPr lang="en-US" sz="1500"/>
              <a:t>the</a:t>
            </a:r>
            <a:r>
              <a:rPr lang="en-US" sz="1500" spc="-5"/>
              <a:t> heart</a:t>
            </a:r>
            <a:r>
              <a:rPr lang="en-US" sz="1500" spc="-20"/>
              <a:t> </a:t>
            </a:r>
            <a:r>
              <a:rPr lang="en-US" sz="1500"/>
              <a:t>is</a:t>
            </a:r>
            <a:r>
              <a:rPr lang="en-US" sz="1500" spc="5"/>
              <a:t> </a:t>
            </a:r>
            <a:r>
              <a:rPr lang="en-US" sz="1500"/>
              <a:t>cut</a:t>
            </a:r>
            <a:r>
              <a:rPr lang="en-US" sz="1500" spc="-5"/>
              <a:t> </a:t>
            </a:r>
            <a:r>
              <a:rPr lang="en-US" sz="1500"/>
              <a:t>open</a:t>
            </a:r>
            <a:r>
              <a:rPr lang="en-US" sz="1500" spc="-15"/>
              <a:t> </a:t>
            </a:r>
            <a:r>
              <a:rPr lang="en-US" sz="1500" spc="-10"/>
              <a:t>vertically,</a:t>
            </a:r>
            <a:r>
              <a:rPr lang="en-US" sz="1500" spc="-5"/>
              <a:t> </a:t>
            </a:r>
            <a:r>
              <a:rPr lang="en-US" sz="1500"/>
              <a:t>it</a:t>
            </a:r>
            <a:r>
              <a:rPr lang="en-US" sz="1500" spc="-5"/>
              <a:t> shows</a:t>
            </a:r>
            <a:r>
              <a:rPr lang="en-US" sz="1500" spc="-20"/>
              <a:t> </a:t>
            </a:r>
            <a:r>
              <a:rPr lang="en-US" sz="1500" spc="-10"/>
              <a:t>four</a:t>
            </a:r>
            <a:r>
              <a:rPr lang="en-US" sz="1500"/>
              <a:t> </a:t>
            </a:r>
            <a:r>
              <a:rPr lang="en-US" sz="1500" spc="-5"/>
              <a:t>chambers.</a:t>
            </a:r>
            <a:endParaRPr lang="en-US" sz="15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indent="-182880" defTabSz="914400">
              <a:lnSpc>
                <a:spcPct val="90000"/>
              </a:lnSpc>
              <a:spcBef>
                <a:spcPts val="1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marL="241300" marR="23114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z="1500" spc="-30"/>
              <a:t>Two </a:t>
            </a:r>
            <a:r>
              <a:rPr lang="en-US" sz="1500" spc="-5"/>
              <a:t>upper chambers called atria or </a:t>
            </a:r>
            <a:r>
              <a:rPr lang="en-US" sz="1500"/>
              <a:t>auricles, </a:t>
            </a:r>
            <a:r>
              <a:rPr lang="en-US" sz="1500" spc="-5"/>
              <a:t>which </a:t>
            </a:r>
            <a:r>
              <a:rPr lang="en-US" sz="1500" spc="-10"/>
              <a:t>receive </a:t>
            </a:r>
            <a:r>
              <a:rPr lang="en-US" sz="1500" spc="-325"/>
              <a:t> </a:t>
            </a:r>
            <a:r>
              <a:rPr lang="en-US" sz="1500" spc="-5"/>
              <a:t>blood</a:t>
            </a:r>
            <a:r>
              <a:rPr lang="en-US" sz="1500" spc="-20"/>
              <a:t> </a:t>
            </a:r>
            <a:r>
              <a:rPr lang="en-US" sz="1500" spc="-10"/>
              <a:t>from</a:t>
            </a:r>
            <a:r>
              <a:rPr lang="en-US" sz="1500" spc="-5"/>
              <a:t> </a:t>
            </a:r>
            <a:r>
              <a:rPr lang="en-US" sz="1500"/>
              <a:t>the</a:t>
            </a:r>
            <a:r>
              <a:rPr lang="en-US" sz="1500" spc="-10"/>
              <a:t> </a:t>
            </a:r>
            <a:r>
              <a:rPr lang="en-US" sz="1500" spc="-5"/>
              <a:t>veins.</a:t>
            </a:r>
            <a:endParaRPr lang="en-US" sz="15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indent="-182880" defTabSz="914400">
              <a:lnSpc>
                <a:spcPct val="90000"/>
              </a:lnSpc>
              <a:spcBef>
                <a:spcPts val="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marL="241300" marR="213360"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z="1500" spc="-30"/>
              <a:t>Two </a:t>
            </a:r>
            <a:r>
              <a:rPr lang="en-US" sz="1500" spc="-5"/>
              <a:t>lower chambers called ventricles. </a:t>
            </a:r>
            <a:r>
              <a:rPr lang="en-US" sz="1500"/>
              <a:t>Blood </a:t>
            </a:r>
            <a:r>
              <a:rPr lang="en-US" sz="1500" spc="-10"/>
              <a:t>flows </a:t>
            </a:r>
            <a:r>
              <a:rPr lang="en-US" sz="1500" spc="-5"/>
              <a:t>into </a:t>
            </a:r>
            <a:r>
              <a:rPr lang="en-US" sz="1500"/>
              <a:t>the </a:t>
            </a:r>
            <a:r>
              <a:rPr lang="en-US" sz="1500" spc="-325"/>
              <a:t> </a:t>
            </a:r>
            <a:r>
              <a:rPr lang="en-US" sz="1500" spc="-5"/>
              <a:t>ventricles </a:t>
            </a:r>
            <a:r>
              <a:rPr lang="en-US" sz="1500" spc="-10"/>
              <a:t>from </a:t>
            </a:r>
            <a:r>
              <a:rPr lang="en-US" sz="1500"/>
              <a:t>the </a:t>
            </a:r>
            <a:r>
              <a:rPr lang="en-US" sz="1500" spc="-5"/>
              <a:t>atria, </a:t>
            </a:r>
            <a:r>
              <a:rPr lang="en-US" sz="1500"/>
              <a:t>and is then </a:t>
            </a:r>
            <a:r>
              <a:rPr lang="en-US" sz="1500" spc="-10"/>
              <a:t>squeezed </a:t>
            </a:r>
            <a:r>
              <a:rPr lang="en-US" sz="1500" spc="-5"/>
              <a:t>out into </a:t>
            </a:r>
            <a:r>
              <a:rPr lang="en-US" sz="1500"/>
              <a:t>the </a:t>
            </a:r>
            <a:r>
              <a:rPr lang="en-US" sz="1500" spc="-325"/>
              <a:t> </a:t>
            </a:r>
            <a:r>
              <a:rPr lang="en-US" sz="1500" spc="-5"/>
              <a:t>arteries.</a:t>
            </a:r>
            <a:endParaRPr lang="en-US" sz="1500"/>
          </a:p>
          <a:p>
            <a:pPr indent="-182880" defTabSz="914400">
              <a:lnSpc>
                <a:spcPct val="90000"/>
              </a:lnSpc>
              <a:spcBef>
                <a:spcPts val="3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500" spc="-5"/>
              <a:t>The atria</a:t>
            </a:r>
            <a:r>
              <a:rPr lang="en-US" sz="1500" spc="-25"/>
              <a:t> </a:t>
            </a:r>
            <a:r>
              <a:rPr lang="en-US" sz="1500"/>
              <a:t>and</a:t>
            </a:r>
            <a:r>
              <a:rPr lang="en-US" sz="1500" spc="-5"/>
              <a:t> ventricles</a:t>
            </a:r>
            <a:r>
              <a:rPr lang="en-US" sz="1500" spc="5"/>
              <a:t> </a:t>
            </a:r>
            <a:r>
              <a:rPr lang="en-US" sz="1500" spc="-10"/>
              <a:t>are</a:t>
            </a:r>
            <a:r>
              <a:rPr lang="en-US" sz="1500" spc="-5"/>
              <a:t> </a:t>
            </a:r>
            <a:r>
              <a:rPr lang="en-US" sz="1500" spc="-10"/>
              <a:t>separated </a:t>
            </a:r>
            <a:r>
              <a:rPr lang="en-US" sz="1500" spc="-5"/>
              <a:t>by</a:t>
            </a:r>
            <a:r>
              <a:rPr lang="en-US" sz="1500" spc="-10"/>
              <a:t> </a:t>
            </a:r>
            <a:r>
              <a:rPr lang="en-US" sz="1500"/>
              <a:t>the</a:t>
            </a:r>
            <a:r>
              <a:rPr lang="en-US" sz="1500" spc="5"/>
              <a:t> </a:t>
            </a:r>
            <a:r>
              <a:rPr lang="en-US" sz="1500" spc="-5"/>
              <a:t>atrio-ventricular</a:t>
            </a:r>
            <a:endParaRPr lang="en-US" sz="1500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spc="-10"/>
              <a:t>valves.</a:t>
            </a:r>
            <a:endParaRPr lang="en-US" sz="1500"/>
          </a:p>
          <a:p>
            <a:pPr indent="-182880" defTabSz="914400">
              <a:lnSpc>
                <a:spcPct val="90000"/>
              </a:lnSpc>
              <a:spcBef>
                <a:spcPts val="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marL="698500" lvl="1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500" spc="-5"/>
              <a:t>The</a:t>
            </a:r>
            <a:r>
              <a:rPr lang="en-US" sz="1500" spc="20"/>
              <a:t> </a:t>
            </a:r>
            <a:r>
              <a:rPr lang="en-US" sz="1500" spc="-5"/>
              <a:t>one</a:t>
            </a:r>
            <a:r>
              <a:rPr lang="en-US" sz="1500" spc="5"/>
              <a:t> </a:t>
            </a:r>
            <a:r>
              <a:rPr lang="en-US" sz="1500" spc="-5"/>
              <a:t>on</a:t>
            </a:r>
            <a:r>
              <a:rPr lang="en-US" sz="1500" spc="20"/>
              <a:t> </a:t>
            </a:r>
            <a:r>
              <a:rPr lang="en-US" sz="1500" spc="-5"/>
              <a:t>the</a:t>
            </a:r>
            <a:r>
              <a:rPr lang="en-US" sz="1500" spc="15"/>
              <a:t> </a:t>
            </a:r>
            <a:r>
              <a:rPr lang="en-US" sz="1500" spc="-10"/>
              <a:t>left</a:t>
            </a:r>
            <a:r>
              <a:rPr lang="en-US" sz="1500" spc="15"/>
              <a:t> </a:t>
            </a:r>
            <a:r>
              <a:rPr lang="en-US" sz="1500" spc="-5"/>
              <a:t>is</a:t>
            </a:r>
            <a:r>
              <a:rPr lang="en-US" sz="1500" spc="15"/>
              <a:t> </a:t>
            </a:r>
            <a:r>
              <a:rPr lang="en-US" sz="1500" spc="-5"/>
              <a:t>the</a:t>
            </a:r>
            <a:r>
              <a:rPr lang="en-US" sz="1500" spc="10"/>
              <a:t> </a:t>
            </a:r>
            <a:r>
              <a:rPr lang="en-US" sz="1500" spc="-5"/>
              <a:t>bicuspid</a:t>
            </a:r>
            <a:r>
              <a:rPr lang="en-US" sz="1500" spc="30"/>
              <a:t> </a:t>
            </a:r>
            <a:r>
              <a:rPr lang="en-US" sz="1500" spc="-5"/>
              <a:t>or</a:t>
            </a:r>
            <a:r>
              <a:rPr lang="en-US" sz="1500" spc="5"/>
              <a:t> </a:t>
            </a:r>
            <a:r>
              <a:rPr lang="en-US" sz="1500" spc="-10"/>
              <a:t>mitral</a:t>
            </a:r>
            <a:r>
              <a:rPr lang="en-US" sz="1500" spc="5"/>
              <a:t> </a:t>
            </a:r>
            <a:r>
              <a:rPr lang="en-US" sz="1500" spc="-10"/>
              <a:t>valve.</a:t>
            </a:r>
            <a:endParaRPr lang="en-US" sz="1500"/>
          </a:p>
          <a:p>
            <a:pPr marL="698500" lvl="1" indent="-182880" defTabSz="914400">
              <a:lnSpc>
                <a:spcPct val="90000"/>
              </a:lnSpc>
              <a:spcBef>
                <a:spcPts val="3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500" spc="-5"/>
              <a:t>The</a:t>
            </a:r>
            <a:r>
              <a:rPr lang="en-US" sz="1500" spc="15"/>
              <a:t> </a:t>
            </a:r>
            <a:r>
              <a:rPr lang="en-US" sz="1500" spc="-5"/>
              <a:t>one</a:t>
            </a:r>
            <a:r>
              <a:rPr lang="en-US" sz="1500" spc="5"/>
              <a:t> </a:t>
            </a:r>
            <a:r>
              <a:rPr lang="en-US" sz="1500" spc="-5"/>
              <a:t>on</a:t>
            </a:r>
            <a:r>
              <a:rPr lang="en-US" sz="1500" spc="15"/>
              <a:t> </a:t>
            </a:r>
            <a:r>
              <a:rPr lang="en-US" sz="1500" spc="-5"/>
              <a:t>the</a:t>
            </a:r>
            <a:r>
              <a:rPr lang="en-US" sz="1500" spc="15"/>
              <a:t> </a:t>
            </a:r>
            <a:r>
              <a:rPr lang="en-US" sz="1500" spc="-5"/>
              <a:t>right</a:t>
            </a:r>
            <a:r>
              <a:rPr lang="en-US" sz="1500"/>
              <a:t> </a:t>
            </a:r>
            <a:r>
              <a:rPr lang="en-US" sz="1500" spc="-5"/>
              <a:t>is</a:t>
            </a:r>
            <a:r>
              <a:rPr lang="en-US" sz="1500" spc="10"/>
              <a:t> </a:t>
            </a:r>
            <a:r>
              <a:rPr lang="en-US" sz="1500" spc="-5"/>
              <a:t>the</a:t>
            </a:r>
            <a:r>
              <a:rPr lang="en-US" sz="1500" spc="15"/>
              <a:t> </a:t>
            </a:r>
            <a:r>
              <a:rPr lang="en-US" sz="1500" spc="-5"/>
              <a:t>tricuspid</a:t>
            </a:r>
            <a:r>
              <a:rPr lang="en-US" sz="1500" spc="20"/>
              <a:t> </a:t>
            </a:r>
            <a:r>
              <a:rPr lang="en-US" sz="1500" spc="-10"/>
              <a:t>valve.</a:t>
            </a:r>
            <a:endParaRPr lang="en-US" sz="1500"/>
          </a:p>
          <a:p>
            <a:pPr lvl="1" indent="-182880" defTabSz="914400">
              <a:lnSpc>
                <a:spcPct val="90000"/>
              </a:lnSpc>
              <a:spcBef>
                <a:spcPts val="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/>
          </a:p>
          <a:p>
            <a:pPr marL="241300"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500" spc="-5"/>
              <a:t>The </a:t>
            </a:r>
            <a:r>
              <a:rPr lang="en-US" sz="1500" spc="-10"/>
              <a:t>left</a:t>
            </a:r>
            <a:r>
              <a:rPr lang="en-US" sz="1500" spc="10"/>
              <a:t> </a:t>
            </a:r>
            <a:r>
              <a:rPr lang="en-US" sz="1500" spc="-5"/>
              <a:t>side of</a:t>
            </a:r>
            <a:r>
              <a:rPr lang="en-US" sz="1500" spc="-10"/>
              <a:t> </a:t>
            </a:r>
            <a:r>
              <a:rPr lang="en-US" sz="1500"/>
              <a:t>the</a:t>
            </a:r>
            <a:r>
              <a:rPr lang="en-US" sz="1500" spc="5"/>
              <a:t> </a:t>
            </a:r>
            <a:r>
              <a:rPr lang="en-US" sz="1500" spc="-5"/>
              <a:t>heart</a:t>
            </a:r>
            <a:r>
              <a:rPr lang="en-US" sz="1500" spc="-10"/>
              <a:t> </a:t>
            </a:r>
            <a:r>
              <a:rPr lang="en-US" sz="1500"/>
              <a:t>is</a:t>
            </a:r>
            <a:r>
              <a:rPr lang="en-US" sz="1500" spc="5"/>
              <a:t> </a:t>
            </a:r>
            <a:r>
              <a:rPr lang="en-US" sz="1500" spc="-10"/>
              <a:t>completely</a:t>
            </a:r>
            <a:r>
              <a:rPr lang="en-US" sz="1500"/>
              <a:t> </a:t>
            </a:r>
            <a:r>
              <a:rPr lang="en-US" sz="1500" spc="-10"/>
              <a:t>separated from</a:t>
            </a:r>
            <a:r>
              <a:rPr lang="en-US" sz="1500"/>
              <a:t> the</a:t>
            </a:r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spc="-5"/>
              <a:t>right</a:t>
            </a:r>
            <a:r>
              <a:rPr lang="en-US" sz="1500" spc="-35"/>
              <a:t> </a:t>
            </a:r>
            <a:r>
              <a:rPr lang="en-US" sz="1500" spc="-5"/>
              <a:t>side</a:t>
            </a:r>
            <a:r>
              <a:rPr lang="en-US" sz="1500"/>
              <a:t> </a:t>
            </a:r>
            <a:r>
              <a:rPr lang="en-US" sz="1500" spc="-5"/>
              <a:t>by</a:t>
            </a:r>
            <a:r>
              <a:rPr lang="en-US" sz="1500" spc="-10"/>
              <a:t> </a:t>
            </a:r>
            <a:r>
              <a:rPr lang="en-US" sz="1500"/>
              <a:t>a</a:t>
            </a:r>
            <a:r>
              <a:rPr lang="en-US" sz="1500" spc="-10"/>
              <a:t> </a:t>
            </a:r>
            <a:r>
              <a:rPr lang="en-US" sz="1500" spc="-5"/>
              <a:t>wall of </a:t>
            </a:r>
            <a:r>
              <a:rPr lang="en-US" sz="1500"/>
              <a:t>muscle </a:t>
            </a:r>
            <a:r>
              <a:rPr lang="en-US" sz="1500" spc="-5"/>
              <a:t>called septum.</a:t>
            </a:r>
            <a:endParaRPr lang="en-US" sz="15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3460" y="1131470"/>
            <a:ext cx="3369177" cy="42976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FF8E-9363-460A-8A3F-A6480A46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Electrocardiogram</a:t>
            </a:r>
            <a:br>
              <a:rPr lang="en-US" sz="2000" dirty="0"/>
            </a:br>
            <a:br>
              <a:rPr lang="en-US" dirty="0"/>
            </a:br>
            <a:r>
              <a:rPr lang="en-US" dirty="0"/>
              <a:t>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1AC8-5C2B-4B08-9F7D-8CE62AFF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Phases of ECG:</a:t>
            </a:r>
          </a:p>
          <a:p>
            <a:r>
              <a:rPr lang="en-US" dirty="0"/>
              <a:t>P: contraction of atria</a:t>
            </a:r>
          </a:p>
          <a:p>
            <a:r>
              <a:rPr lang="en-US" dirty="0"/>
              <a:t>QRS: shows the activity during the contraction of     ventricles</a:t>
            </a:r>
          </a:p>
          <a:p>
            <a:r>
              <a:rPr lang="en-US" dirty="0"/>
              <a:t>T: Relaxation of the ventricles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loud “</a:t>
            </a:r>
            <a:r>
              <a:rPr lang="en-US" dirty="0" err="1"/>
              <a:t>lub</a:t>
            </a:r>
            <a:r>
              <a:rPr lang="en-US" dirty="0"/>
              <a:t>” sound…………ventricles contract</a:t>
            </a:r>
          </a:p>
          <a:p>
            <a:r>
              <a:rPr lang="en-US" dirty="0"/>
              <a:t>B: softer “dub” sound……….. Ventricles relax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BA77-E196-4068-97F8-952BDB02B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75BB7-319A-4DC0-8082-6E66B310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698" y="2819400"/>
            <a:ext cx="376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2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200" spc="-30"/>
              <a:t>T</a:t>
            </a:r>
            <a:r>
              <a:rPr lang="en-US" sz="3200" spc="-40"/>
              <a:t>H</a:t>
            </a:r>
            <a:r>
              <a:rPr lang="en-US" sz="3200"/>
              <a:t>E</a:t>
            </a:r>
            <a:r>
              <a:rPr lang="en-US" sz="3200" spc="-85"/>
              <a:t> </a:t>
            </a:r>
            <a:r>
              <a:rPr lang="en-US" sz="3200" spc="-370"/>
              <a:t>L</a:t>
            </a:r>
            <a:r>
              <a:rPr lang="en-US" sz="3200" spc="-25"/>
              <a:t>Y</a:t>
            </a:r>
            <a:r>
              <a:rPr lang="en-US" sz="3200" spc="-60"/>
              <a:t>M</a:t>
            </a:r>
            <a:r>
              <a:rPr lang="en-US" sz="3200" spc="-40"/>
              <a:t>P</a:t>
            </a:r>
            <a:r>
              <a:rPr lang="en-US" sz="3200" spc="-50"/>
              <a:t>H</a:t>
            </a:r>
            <a:r>
              <a:rPr lang="en-US" sz="3200" spc="-420"/>
              <a:t>A</a:t>
            </a:r>
            <a:r>
              <a:rPr lang="en-US" sz="3200" spc="-45"/>
              <a:t>T</a:t>
            </a:r>
            <a:r>
              <a:rPr lang="en-US" sz="3200" spc="-20"/>
              <a:t>I</a:t>
            </a:r>
            <a:r>
              <a:rPr lang="en-US" sz="3200"/>
              <a:t>C</a:t>
            </a:r>
            <a:r>
              <a:rPr lang="en-US" sz="3200" spc="-135"/>
              <a:t> </a:t>
            </a:r>
            <a:r>
              <a:rPr lang="en-US" sz="3200" spc="-80"/>
              <a:t>S</a:t>
            </a:r>
            <a:r>
              <a:rPr lang="en-US" sz="3200" spc="-50"/>
              <a:t>Y</a:t>
            </a:r>
            <a:r>
              <a:rPr lang="en-US" sz="3200" spc="-55"/>
              <a:t>S</a:t>
            </a:r>
            <a:r>
              <a:rPr lang="en-US" sz="3200" spc="-30"/>
              <a:t>T</a:t>
            </a:r>
            <a:r>
              <a:rPr lang="en-US" sz="3200" spc="-45"/>
              <a:t>E</a:t>
            </a:r>
            <a:r>
              <a:rPr lang="en-US" sz="3200" spc="5"/>
              <a:t>M</a:t>
            </a:r>
            <a:endParaRPr lang="en-US" sz="32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2929" y="640080"/>
            <a:ext cx="5904408" cy="558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1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spc="-5"/>
              <a:t>The </a:t>
            </a:r>
            <a:r>
              <a:rPr lang="en-US" sz="1200" spc="-15"/>
              <a:t>Lymphatic</a:t>
            </a:r>
            <a:r>
              <a:rPr lang="en-US" sz="1200" spc="10"/>
              <a:t> </a:t>
            </a:r>
            <a:r>
              <a:rPr lang="en-US" sz="1200" spc="-15"/>
              <a:t>System</a:t>
            </a:r>
            <a:r>
              <a:rPr lang="en-US" sz="1200" spc="-10"/>
              <a:t> consists</a:t>
            </a:r>
            <a:r>
              <a:rPr lang="en-US" sz="1200" spc="-5"/>
              <a:t> of:</a:t>
            </a:r>
            <a:endParaRPr lang="en-US" sz="1200"/>
          </a:p>
          <a:p>
            <a:pPr marL="6985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200" spc="-10"/>
              <a:t>Lymph</a:t>
            </a:r>
            <a:r>
              <a:rPr lang="en-US" sz="1200" spc="-35"/>
              <a:t> </a:t>
            </a:r>
            <a:r>
              <a:rPr lang="en-US" sz="1200" spc="-10"/>
              <a:t>organs</a:t>
            </a:r>
            <a:r>
              <a:rPr lang="en-US" sz="1200" spc="-40"/>
              <a:t> </a:t>
            </a:r>
            <a:r>
              <a:rPr lang="en-US" sz="1200"/>
              <a:t>(e.g.</a:t>
            </a:r>
            <a:r>
              <a:rPr lang="en-US" sz="1200" spc="285"/>
              <a:t> </a:t>
            </a:r>
            <a:r>
              <a:rPr lang="en-US" sz="1200" spc="-5"/>
              <a:t>spleen)</a:t>
            </a:r>
            <a:endParaRPr lang="en-US" sz="1200"/>
          </a:p>
          <a:p>
            <a:pPr marL="6985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200" spc="-10"/>
              <a:t>Lymph</a:t>
            </a:r>
            <a:r>
              <a:rPr lang="en-US" sz="1200" spc="-50"/>
              <a:t> </a:t>
            </a:r>
            <a:r>
              <a:rPr lang="en-US" sz="1200" spc="-5"/>
              <a:t>(the</a:t>
            </a:r>
            <a:r>
              <a:rPr lang="en-US" sz="1200" spc="-45"/>
              <a:t> </a:t>
            </a:r>
            <a:r>
              <a:rPr lang="en-US" sz="1200"/>
              <a:t>fluid)</a:t>
            </a:r>
          </a:p>
          <a:p>
            <a:pPr marL="6985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1200" spc="-60"/>
              <a:t>L</a:t>
            </a:r>
            <a:r>
              <a:rPr lang="en-US" sz="1200"/>
              <a:t>ym</a:t>
            </a:r>
            <a:r>
              <a:rPr lang="en-US" sz="1200" spc="5"/>
              <a:t>p</a:t>
            </a:r>
            <a:r>
              <a:rPr lang="en-US" sz="1200"/>
              <a:t>h</a:t>
            </a:r>
            <a:r>
              <a:rPr lang="en-US" sz="1200" spc="-25"/>
              <a:t> </a:t>
            </a:r>
            <a:r>
              <a:rPr lang="en-US" sz="1200" spc="-20"/>
              <a:t>v</a:t>
            </a:r>
            <a:r>
              <a:rPr lang="en-US" sz="1200"/>
              <a:t>ess</a:t>
            </a:r>
            <a:r>
              <a:rPr lang="en-US" sz="1200" spc="-10"/>
              <a:t>e</a:t>
            </a:r>
            <a:r>
              <a:rPr lang="en-US" sz="1200"/>
              <a:t>ls</a:t>
            </a:r>
          </a:p>
          <a:p>
            <a:pPr marL="64135" indent="-182880" defTabSz="914400">
              <a:lnSpc>
                <a:spcPct val="90000"/>
              </a:lnSpc>
              <a:spcBef>
                <a:spcPts val="35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b="1" i="1" u="sng" spc="-5">
                <a:uFill>
                  <a:solidFill>
                    <a:srgbClr val="4471C4"/>
                  </a:solidFill>
                </a:uFill>
              </a:rPr>
              <a:t>Adaptation</a:t>
            </a:r>
            <a:r>
              <a:rPr lang="en-US" sz="1200" b="1" i="1" u="sng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1200" b="1" i="1" u="sng" spc="-5"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1200" b="1" i="1" u="sng" spc="-1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1200" b="1" i="1" u="sng" spc="-10">
                <a:uFill>
                  <a:solidFill>
                    <a:srgbClr val="4471C4"/>
                  </a:solidFill>
                </a:uFill>
              </a:rPr>
              <a:t>Lymphatics</a:t>
            </a:r>
            <a:endParaRPr lang="en-US" sz="1200"/>
          </a:p>
          <a:p>
            <a:pPr marL="241300" marR="251460" indent="-182880" defTabSz="914400">
              <a:lnSpc>
                <a:spcPct val="90000"/>
              </a:lnSpc>
              <a:spcBef>
                <a:spcPts val="99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200" spc="-15"/>
              <a:t>Lymphatics</a:t>
            </a:r>
            <a:r>
              <a:rPr lang="en-US" sz="1200" spc="15"/>
              <a:t> </a:t>
            </a:r>
            <a:r>
              <a:rPr lang="en-US" sz="1200" spc="-10"/>
              <a:t>are</a:t>
            </a:r>
            <a:r>
              <a:rPr lang="en-US" sz="1200"/>
              <a:t> thin</a:t>
            </a:r>
            <a:r>
              <a:rPr lang="en-US" sz="1200" spc="25"/>
              <a:t> </a:t>
            </a:r>
            <a:r>
              <a:rPr lang="en-US" sz="1200" spc="-10"/>
              <a:t>walled</a:t>
            </a:r>
            <a:r>
              <a:rPr lang="en-US" sz="1200" spc="25"/>
              <a:t> </a:t>
            </a:r>
            <a:r>
              <a:rPr lang="en-US" sz="1200" spc="-5"/>
              <a:t>vessels</a:t>
            </a:r>
            <a:r>
              <a:rPr lang="en-US" sz="1200" spc="-20"/>
              <a:t> </a:t>
            </a:r>
            <a:r>
              <a:rPr lang="en-US" sz="1200" spc="-5"/>
              <a:t>with</a:t>
            </a:r>
            <a:r>
              <a:rPr lang="en-US" sz="1200" spc="20"/>
              <a:t> </a:t>
            </a:r>
            <a:r>
              <a:rPr lang="en-US" sz="1200" spc="-5"/>
              <a:t>closed </a:t>
            </a:r>
            <a:r>
              <a:rPr lang="en-US" sz="1200" spc="-395"/>
              <a:t> </a:t>
            </a:r>
            <a:r>
              <a:rPr lang="en-US" sz="1200"/>
              <a:t>ends;</a:t>
            </a:r>
          </a:p>
          <a:p>
            <a:pPr marL="241300" indent="-182880" defTabSz="914400">
              <a:lnSpc>
                <a:spcPct val="90000"/>
              </a:lnSpc>
              <a:spcBef>
                <a:spcPts val="36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200" spc="-5"/>
              <a:t>They </a:t>
            </a:r>
            <a:r>
              <a:rPr lang="en-US" sz="1200" spc="-10"/>
              <a:t>have</a:t>
            </a:r>
            <a:r>
              <a:rPr lang="en-US" sz="1200" spc="-15"/>
              <a:t> gaps</a:t>
            </a:r>
            <a:r>
              <a:rPr lang="en-US" sz="1200"/>
              <a:t> </a:t>
            </a:r>
            <a:r>
              <a:rPr lang="en-US" sz="1200" spc="-5"/>
              <a:t>in</a:t>
            </a:r>
            <a:r>
              <a:rPr lang="en-US" sz="1200" spc="5"/>
              <a:t> </a:t>
            </a:r>
            <a:r>
              <a:rPr lang="en-US" sz="1200"/>
              <a:t>their</a:t>
            </a:r>
            <a:r>
              <a:rPr lang="en-US" sz="1200" spc="-5"/>
              <a:t> </a:t>
            </a:r>
            <a:r>
              <a:rPr lang="en-US" sz="1200" spc="-10"/>
              <a:t>walls,</a:t>
            </a:r>
            <a:r>
              <a:rPr lang="en-US" sz="1200" spc="20"/>
              <a:t> </a:t>
            </a:r>
            <a:r>
              <a:rPr lang="en-US" sz="1200" spc="-5"/>
              <a:t>which</a:t>
            </a:r>
            <a:r>
              <a:rPr lang="en-US" sz="1200" spc="20"/>
              <a:t> </a:t>
            </a:r>
            <a:r>
              <a:rPr lang="en-US" sz="1200" spc="-10"/>
              <a:t>allow</a:t>
            </a:r>
            <a:r>
              <a:rPr lang="en-US" sz="1200" spc="15"/>
              <a:t> </a:t>
            </a:r>
            <a:r>
              <a:rPr lang="en-US" sz="1200" spc="-5"/>
              <a:t>tissue</a:t>
            </a:r>
            <a:endParaRPr lang="en-US" sz="1200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spc="-5"/>
              <a:t>fluid </a:t>
            </a:r>
            <a:r>
              <a:rPr lang="en-US" sz="1200" spc="-10"/>
              <a:t>to</a:t>
            </a:r>
            <a:r>
              <a:rPr lang="en-US" sz="1200" spc="-20"/>
              <a:t> </a:t>
            </a:r>
            <a:r>
              <a:rPr lang="en-US" sz="1200" spc="-5"/>
              <a:t>pass</a:t>
            </a:r>
            <a:r>
              <a:rPr lang="en-US" sz="1200" spc="-20"/>
              <a:t> </a:t>
            </a:r>
            <a:r>
              <a:rPr lang="en-US" sz="1200" spc="-10"/>
              <a:t>through;</a:t>
            </a:r>
            <a:endParaRPr lang="en-US" sz="1200"/>
          </a:p>
          <a:p>
            <a:pPr marL="241300" marR="411480"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200" spc="-5"/>
              <a:t>They</a:t>
            </a:r>
            <a:r>
              <a:rPr lang="en-US" sz="1200" spc="-10"/>
              <a:t> have</a:t>
            </a:r>
            <a:r>
              <a:rPr lang="en-US" sz="1200" spc="-20"/>
              <a:t> </a:t>
            </a:r>
            <a:r>
              <a:rPr lang="en-US" sz="1200" spc="-5"/>
              <a:t>valves,</a:t>
            </a:r>
            <a:r>
              <a:rPr lang="en-US" sz="1200" spc="-15"/>
              <a:t> </a:t>
            </a:r>
            <a:r>
              <a:rPr lang="en-US" sz="1200" spc="-5"/>
              <a:t>which</a:t>
            </a:r>
            <a:r>
              <a:rPr lang="en-US" sz="1200" spc="15"/>
              <a:t> </a:t>
            </a:r>
            <a:r>
              <a:rPr lang="en-US" sz="1200" spc="-10"/>
              <a:t>prevent</a:t>
            </a:r>
            <a:r>
              <a:rPr lang="en-US" sz="1200" spc="-20"/>
              <a:t> </a:t>
            </a:r>
            <a:r>
              <a:rPr lang="en-US" sz="1200" spc="-5"/>
              <a:t>back </a:t>
            </a:r>
            <a:r>
              <a:rPr lang="en-US" sz="1200" spc="-10"/>
              <a:t>flow</a:t>
            </a:r>
            <a:r>
              <a:rPr lang="en-US" sz="1200" spc="10"/>
              <a:t> </a:t>
            </a:r>
            <a:r>
              <a:rPr lang="en-US" sz="1200" spc="-5"/>
              <a:t>of </a:t>
            </a:r>
            <a:r>
              <a:rPr lang="en-US" sz="1200" spc="-390"/>
              <a:t> </a:t>
            </a:r>
            <a:r>
              <a:rPr lang="en-US" sz="1200" spc="-5"/>
              <a:t>lymph</a:t>
            </a:r>
            <a:r>
              <a:rPr lang="en-US" sz="1200" spc="25"/>
              <a:t> </a:t>
            </a:r>
            <a:r>
              <a:rPr lang="en-US" sz="1200"/>
              <a:t>so</a:t>
            </a:r>
            <a:r>
              <a:rPr lang="en-US" sz="1200" spc="-10"/>
              <a:t> </a:t>
            </a:r>
            <a:r>
              <a:rPr lang="en-US" sz="1200" spc="-5"/>
              <a:t>lymph</a:t>
            </a:r>
            <a:r>
              <a:rPr lang="en-US" sz="1200" spc="5"/>
              <a:t> </a:t>
            </a:r>
            <a:r>
              <a:rPr lang="en-US" sz="1200" spc="-10"/>
              <a:t>flows</a:t>
            </a:r>
            <a:r>
              <a:rPr lang="en-US" sz="1200" spc="15"/>
              <a:t> </a:t>
            </a:r>
            <a:r>
              <a:rPr lang="en-US" sz="1200" spc="-5"/>
              <a:t>in</a:t>
            </a:r>
            <a:r>
              <a:rPr lang="en-US" sz="1200" spc="10"/>
              <a:t> </a:t>
            </a:r>
            <a:r>
              <a:rPr lang="en-US" sz="1200" spc="-5"/>
              <a:t>one</a:t>
            </a:r>
            <a:r>
              <a:rPr lang="en-US" sz="1200" spc="25"/>
              <a:t> </a:t>
            </a:r>
            <a:r>
              <a:rPr lang="en-US" sz="1200" spc="-10"/>
              <a:t>direction;</a:t>
            </a:r>
            <a:endParaRPr lang="en-US" sz="1200"/>
          </a:p>
          <a:p>
            <a:pPr marL="241300" marR="5080" indent="-182880" defTabSz="914400">
              <a:lnSpc>
                <a:spcPct val="90000"/>
              </a:lnSpc>
              <a:spcBef>
                <a:spcPts val="99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200" spc="-15"/>
              <a:t>Lymphatics</a:t>
            </a:r>
            <a:r>
              <a:rPr lang="en-US" sz="1200" spc="10"/>
              <a:t> </a:t>
            </a:r>
            <a:r>
              <a:rPr lang="en-US" sz="1200" spc="-10"/>
              <a:t>from </a:t>
            </a:r>
            <a:r>
              <a:rPr lang="en-US" sz="1200"/>
              <a:t>all </a:t>
            </a:r>
            <a:r>
              <a:rPr lang="en-US" sz="1200" spc="-5"/>
              <a:t>parts</a:t>
            </a:r>
            <a:r>
              <a:rPr lang="en-US" sz="1200" spc="-20"/>
              <a:t> </a:t>
            </a:r>
            <a:r>
              <a:rPr lang="en-US" sz="1200" spc="-5"/>
              <a:t>of</a:t>
            </a:r>
            <a:r>
              <a:rPr lang="en-US" sz="1200" spc="10"/>
              <a:t> </a:t>
            </a:r>
            <a:r>
              <a:rPr lang="en-US" sz="1200" spc="-5"/>
              <a:t>body join</a:t>
            </a:r>
            <a:r>
              <a:rPr lang="en-US" sz="1200" spc="5"/>
              <a:t> </a:t>
            </a:r>
            <a:r>
              <a:rPr lang="en-US" sz="1200" spc="-5"/>
              <a:t>up</a:t>
            </a:r>
            <a:r>
              <a:rPr lang="en-US" sz="1200" spc="5"/>
              <a:t> </a:t>
            </a:r>
            <a:r>
              <a:rPr lang="en-US" sz="1200" spc="-10"/>
              <a:t>to</a:t>
            </a:r>
            <a:r>
              <a:rPr lang="en-US" sz="1200" spc="-5"/>
              <a:t> </a:t>
            </a:r>
            <a:r>
              <a:rPr lang="en-US" sz="1200" spc="-15"/>
              <a:t>make </a:t>
            </a:r>
            <a:r>
              <a:rPr lang="en-US" sz="1200" spc="-395"/>
              <a:t> </a:t>
            </a:r>
            <a:r>
              <a:rPr lang="en-US" sz="1200" spc="-10"/>
              <a:t>two large</a:t>
            </a:r>
            <a:r>
              <a:rPr lang="en-US" sz="1200" spc="15"/>
              <a:t> </a:t>
            </a:r>
            <a:r>
              <a:rPr lang="en-US" sz="1200" spc="-5"/>
              <a:t>vessels</a:t>
            </a:r>
            <a:r>
              <a:rPr lang="en-US" sz="1200" spc="-25"/>
              <a:t> </a:t>
            </a:r>
            <a:r>
              <a:rPr lang="en-US" sz="1200" spc="-5"/>
              <a:t>which</a:t>
            </a:r>
            <a:r>
              <a:rPr lang="en-US" sz="1200" spc="25"/>
              <a:t> </a:t>
            </a:r>
            <a:r>
              <a:rPr lang="en-US" sz="1200" spc="-5"/>
              <a:t>in</a:t>
            </a:r>
            <a:r>
              <a:rPr lang="en-US" sz="1200" spc="10"/>
              <a:t> </a:t>
            </a:r>
            <a:r>
              <a:rPr lang="en-US" sz="1200"/>
              <a:t>turn</a:t>
            </a:r>
            <a:r>
              <a:rPr lang="en-US" sz="1200" spc="5"/>
              <a:t> </a:t>
            </a:r>
            <a:r>
              <a:rPr lang="en-US" sz="1200" spc="-5"/>
              <a:t>empty</a:t>
            </a:r>
            <a:r>
              <a:rPr lang="en-US" sz="1200" spc="10"/>
              <a:t> </a:t>
            </a:r>
            <a:r>
              <a:rPr lang="en-US" sz="1200"/>
              <a:t>their </a:t>
            </a:r>
            <a:r>
              <a:rPr lang="en-US" sz="1200" spc="5"/>
              <a:t> </a:t>
            </a:r>
            <a:r>
              <a:rPr lang="en-US" sz="1200" spc="-10"/>
              <a:t>contents</a:t>
            </a:r>
            <a:r>
              <a:rPr lang="en-US" sz="1200" spc="-5"/>
              <a:t> </a:t>
            </a:r>
            <a:r>
              <a:rPr lang="en-US" sz="1200" spc="-10"/>
              <a:t>into</a:t>
            </a:r>
            <a:r>
              <a:rPr lang="en-US" sz="1200" spc="-5"/>
              <a:t> </a:t>
            </a:r>
            <a:r>
              <a:rPr lang="en-US" sz="1200"/>
              <a:t>the</a:t>
            </a:r>
            <a:r>
              <a:rPr lang="en-US" sz="1200" spc="15"/>
              <a:t> </a:t>
            </a:r>
            <a:r>
              <a:rPr lang="en-US" sz="1200" spc="-5"/>
              <a:t>blood</a:t>
            </a:r>
            <a:r>
              <a:rPr lang="en-US" sz="1200"/>
              <a:t> </a:t>
            </a:r>
            <a:r>
              <a:rPr lang="en-US" sz="1200" spc="-15"/>
              <a:t>system.</a:t>
            </a:r>
            <a:endParaRPr lang="en-US" sz="1200"/>
          </a:p>
          <a:p>
            <a:pPr marL="12700" indent="-182880" defTabSz="914400">
              <a:lnSpc>
                <a:spcPct val="90000"/>
              </a:lnSpc>
              <a:spcBef>
                <a:spcPts val="36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b="1" i="1" spc="-5"/>
              <a:t>Note</a:t>
            </a:r>
            <a:endParaRPr lang="en-US" sz="1200"/>
          </a:p>
          <a:p>
            <a:pPr marL="241300" marR="63500"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92735" algn="l"/>
                <a:tab pos="294005" algn="l"/>
              </a:tabLst>
            </a:pPr>
            <a:r>
              <a:rPr lang="en-US" sz="1200"/>
              <a:t>	</a:t>
            </a:r>
            <a:r>
              <a:rPr lang="en-US" sz="1200" spc="-10"/>
              <a:t>Lacteals</a:t>
            </a:r>
            <a:r>
              <a:rPr lang="en-US" sz="1200" spc="20"/>
              <a:t> </a:t>
            </a:r>
            <a:r>
              <a:rPr lang="en-US" sz="1200" spc="-10"/>
              <a:t>from</a:t>
            </a:r>
            <a:r>
              <a:rPr lang="en-US" sz="1200" spc="-15"/>
              <a:t> </a:t>
            </a:r>
            <a:r>
              <a:rPr lang="en-US" sz="1200" spc="-5"/>
              <a:t>villi</a:t>
            </a:r>
            <a:r>
              <a:rPr lang="en-US" sz="1200" spc="15"/>
              <a:t> </a:t>
            </a:r>
            <a:r>
              <a:rPr lang="en-US" sz="1200" spc="-5"/>
              <a:t>of</a:t>
            </a:r>
            <a:r>
              <a:rPr lang="en-US" sz="1200" spc="-10"/>
              <a:t> </a:t>
            </a:r>
            <a:r>
              <a:rPr lang="en-US" sz="1200"/>
              <a:t>small </a:t>
            </a:r>
            <a:r>
              <a:rPr lang="en-US" sz="1200" spc="-10"/>
              <a:t>intestine</a:t>
            </a:r>
            <a:r>
              <a:rPr lang="en-US" sz="1200" spc="30"/>
              <a:t> </a:t>
            </a:r>
            <a:r>
              <a:rPr lang="en-US" sz="1200" spc="-10"/>
              <a:t>(absorb</a:t>
            </a:r>
            <a:r>
              <a:rPr lang="en-US" sz="1200" spc="10"/>
              <a:t> </a:t>
            </a:r>
            <a:r>
              <a:rPr lang="en-US" sz="1200" spc="-10"/>
              <a:t>fats) </a:t>
            </a:r>
            <a:r>
              <a:rPr lang="en-US" sz="1200" spc="-395"/>
              <a:t> </a:t>
            </a:r>
            <a:r>
              <a:rPr lang="en-US" sz="1200" spc="-5"/>
              <a:t>join</a:t>
            </a:r>
            <a:r>
              <a:rPr lang="en-US" sz="1200" spc="-10"/>
              <a:t> </a:t>
            </a:r>
            <a:r>
              <a:rPr lang="en-US" sz="1200"/>
              <a:t>the</a:t>
            </a:r>
            <a:r>
              <a:rPr lang="en-US" sz="1200" spc="10"/>
              <a:t> </a:t>
            </a:r>
            <a:r>
              <a:rPr lang="en-US" sz="1200" spc="-5"/>
              <a:t>lymphatic</a:t>
            </a:r>
            <a:r>
              <a:rPr lang="en-US" sz="1200" spc="5"/>
              <a:t> </a:t>
            </a:r>
            <a:r>
              <a:rPr lang="en-US" sz="1200" spc="-15"/>
              <a:t>system.</a:t>
            </a:r>
            <a:endParaRPr 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069848" y="2578608"/>
            <a:ext cx="4730451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55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 i="1" u="sng" spc="-15">
                <a:uFill>
                  <a:solidFill>
                    <a:srgbClr val="6FAC46"/>
                  </a:solidFill>
                </a:uFill>
              </a:rPr>
              <a:t>Lymph</a:t>
            </a:r>
            <a:endParaRPr lang="en-US" sz="1100"/>
          </a:p>
          <a:p>
            <a:pPr marL="241300" marR="203200" indent="-182880" defTabSz="914400">
              <a:lnSpc>
                <a:spcPct val="90000"/>
              </a:lnSpc>
              <a:spcBef>
                <a:spcPts val="99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100" spc="-5"/>
              <a:t>The</a:t>
            </a:r>
            <a:r>
              <a:rPr lang="en-US" sz="1100"/>
              <a:t> </a:t>
            </a:r>
            <a:r>
              <a:rPr lang="en-US" sz="1100" spc="-5"/>
              <a:t>tissue</a:t>
            </a:r>
            <a:r>
              <a:rPr lang="en-US" sz="1100" spc="5"/>
              <a:t> </a:t>
            </a:r>
            <a:r>
              <a:rPr lang="en-US" sz="1100" spc="-5"/>
              <a:t>fluid</a:t>
            </a:r>
            <a:r>
              <a:rPr lang="en-US" sz="1100" spc="10"/>
              <a:t> </a:t>
            </a:r>
            <a:r>
              <a:rPr lang="en-US" sz="1100" spc="-5"/>
              <a:t>that</a:t>
            </a:r>
            <a:r>
              <a:rPr lang="en-US" sz="1100" spc="-25"/>
              <a:t> </a:t>
            </a:r>
            <a:r>
              <a:rPr lang="en-US" sz="1100" spc="-5"/>
              <a:t>cannot</a:t>
            </a:r>
            <a:r>
              <a:rPr lang="en-US" sz="1100" spc="-20"/>
              <a:t> </a:t>
            </a:r>
            <a:r>
              <a:rPr lang="en-US" sz="1100" spc="-10"/>
              <a:t>return</a:t>
            </a:r>
            <a:r>
              <a:rPr lang="en-US" sz="1100" spc="10"/>
              <a:t> </a:t>
            </a:r>
            <a:r>
              <a:rPr lang="en-US" sz="1100" spc="-5"/>
              <a:t>back</a:t>
            </a:r>
            <a:r>
              <a:rPr lang="en-US" sz="1100" spc="10"/>
              <a:t> </a:t>
            </a:r>
            <a:r>
              <a:rPr lang="en-US" sz="1100" spc="-10"/>
              <a:t>into</a:t>
            </a:r>
            <a:r>
              <a:rPr lang="en-US" sz="1100" spc="-25"/>
              <a:t> </a:t>
            </a:r>
            <a:r>
              <a:rPr lang="en-US" sz="1100"/>
              <a:t>the</a:t>
            </a:r>
            <a:r>
              <a:rPr lang="en-US" sz="1100" spc="5"/>
              <a:t> </a:t>
            </a:r>
            <a:r>
              <a:rPr lang="en-US" sz="1100" spc="-5"/>
              <a:t>capillaries, </a:t>
            </a:r>
            <a:r>
              <a:rPr lang="en-US" sz="1100" spc="-325"/>
              <a:t> </a:t>
            </a:r>
            <a:r>
              <a:rPr lang="en-US" sz="1100"/>
              <a:t>pass</a:t>
            </a:r>
            <a:r>
              <a:rPr lang="en-US" sz="1100" spc="-20"/>
              <a:t> </a:t>
            </a:r>
            <a:r>
              <a:rPr lang="en-US" sz="1100" spc="-5"/>
              <a:t>into</a:t>
            </a:r>
            <a:r>
              <a:rPr lang="en-US" sz="1100" spc="-15"/>
              <a:t> </a:t>
            </a:r>
            <a:r>
              <a:rPr lang="en-US" sz="1100"/>
              <a:t>the</a:t>
            </a:r>
            <a:r>
              <a:rPr lang="en-US" sz="1100" spc="-5"/>
              <a:t> lymphatics.</a:t>
            </a:r>
            <a:endParaRPr lang="en-US" sz="11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indent="-182880" defTabSz="914400">
              <a:lnSpc>
                <a:spcPct val="90000"/>
              </a:lnSpc>
              <a:spcBef>
                <a:spcPts val="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241300" marR="565785"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100" spc="-5"/>
              <a:t>The fluid inside lymphatics </a:t>
            </a:r>
            <a:r>
              <a:rPr lang="en-US" sz="1100"/>
              <a:t>is </a:t>
            </a:r>
            <a:r>
              <a:rPr lang="en-US" sz="1100" spc="-5"/>
              <a:t>called </a:t>
            </a:r>
            <a:r>
              <a:rPr lang="en-US" sz="1100"/>
              <a:t>lymph, </a:t>
            </a:r>
            <a:r>
              <a:rPr lang="en-US" sz="1100" spc="-5"/>
              <a:t>so </a:t>
            </a:r>
            <a:r>
              <a:rPr lang="en-US" sz="1100"/>
              <a:t>lymph is </a:t>
            </a:r>
            <a:r>
              <a:rPr lang="en-US" sz="1100" spc="-325"/>
              <a:t> </a:t>
            </a:r>
            <a:r>
              <a:rPr lang="en-US" sz="1100" spc="-5"/>
              <a:t>identical</a:t>
            </a:r>
            <a:r>
              <a:rPr lang="en-US" sz="1100" spc="-20"/>
              <a:t> </a:t>
            </a:r>
            <a:r>
              <a:rPr lang="en-US" sz="1100" spc="-10"/>
              <a:t>to</a:t>
            </a:r>
            <a:r>
              <a:rPr lang="en-US" sz="1100" spc="-5"/>
              <a:t> </a:t>
            </a:r>
            <a:r>
              <a:rPr lang="en-US" sz="1100"/>
              <a:t>tissue</a:t>
            </a:r>
            <a:r>
              <a:rPr lang="en-US" sz="1100" spc="-5"/>
              <a:t> </a:t>
            </a:r>
            <a:r>
              <a:rPr lang="en-US" sz="1100"/>
              <a:t>fluid.</a:t>
            </a:r>
          </a:p>
          <a:p>
            <a:pPr marL="241300" marR="29845" indent="-182880" defTabSz="914400">
              <a:lnSpc>
                <a:spcPct val="90000"/>
              </a:lnSpc>
              <a:spcBef>
                <a:spcPts val="99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100" spc="-5"/>
              <a:t>The </a:t>
            </a:r>
            <a:r>
              <a:rPr lang="en-US" sz="1100" spc="-10"/>
              <a:t>movement </a:t>
            </a:r>
            <a:r>
              <a:rPr lang="en-US" sz="1100" spc="-5"/>
              <a:t>of </a:t>
            </a:r>
            <a:r>
              <a:rPr lang="en-US" sz="1100"/>
              <a:t>lymph </a:t>
            </a:r>
            <a:r>
              <a:rPr lang="en-US" sz="1100" spc="-5"/>
              <a:t>along </a:t>
            </a:r>
            <a:r>
              <a:rPr lang="en-US" sz="1100"/>
              <a:t>the </a:t>
            </a:r>
            <a:r>
              <a:rPr lang="en-US" sz="1100" spc="-5"/>
              <a:t>lymphatics </a:t>
            </a:r>
            <a:r>
              <a:rPr lang="en-US" sz="1100"/>
              <a:t>is </a:t>
            </a:r>
            <a:r>
              <a:rPr lang="en-US" sz="1100" spc="-5"/>
              <a:t>largely </a:t>
            </a:r>
            <a:r>
              <a:rPr lang="en-US" sz="1100"/>
              <a:t> </a:t>
            </a:r>
            <a:r>
              <a:rPr lang="en-US" sz="1100" spc="-5"/>
              <a:t>caused by </a:t>
            </a:r>
            <a:r>
              <a:rPr lang="en-US" sz="1100"/>
              <a:t>the </a:t>
            </a:r>
            <a:r>
              <a:rPr lang="en-US" sz="1100" spc="-10"/>
              <a:t>contraction </a:t>
            </a:r>
            <a:r>
              <a:rPr lang="en-US" sz="1100" spc="-5"/>
              <a:t>of muscles around </a:t>
            </a:r>
            <a:r>
              <a:rPr lang="en-US" sz="1100"/>
              <a:t>the </a:t>
            </a:r>
            <a:r>
              <a:rPr lang="en-US" sz="1100" spc="-5"/>
              <a:t>vessels, </a:t>
            </a:r>
            <a:r>
              <a:rPr lang="en-US" sz="1100"/>
              <a:t>and </a:t>
            </a:r>
            <a:r>
              <a:rPr lang="en-US" sz="1100" spc="-325"/>
              <a:t> </a:t>
            </a:r>
            <a:r>
              <a:rPr lang="en-US" sz="1100" spc="-15"/>
              <a:t>kept</a:t>
            </a:r>
            <a:r>
              <a:rPr lang="en-US" sz="1100"/>
              <a:t> </a:t>
            </a:r>
            <a:r>
              <a:rPr lang="en-US" sz="1100" spc="-5"/>
              <a:t>going</a:t>
            </a:r>
            <a:r>
              <a:rPr lang="en-US" sz="1100" spc="-25"/>
              <a:t> </a:t>
            </a:r>
            <a:r>
              <a:rPr lang="en-US" sz="1100"/>
              <a:t>in</a:t>
            </a:r>
            <a:r>
              <a:rPr lang="en-US" sz="1100" spc="5"/>
              <a:t> </a:t>
            </a:r>
            <a:r>
              <a:rPr lang="en-US" sz="1100"/>
              <a:t>the </a:t>
            </a:r>
            <a:r>
              <a:rPr lang="en-US" sz="1100" spc="-5"/>
              <a:t>right</a:t>
            </a:r>
            <a:r>
              <a:rPr lang="en-US" sz="1100" spc="-30"/>
              <a:t> </a:t>
            </a:r>
            <a:r>
              <a:rPr lang="en-US" sz="1100" spc="-5"/>
              <a:t>directions by</a:t>
            </a:r>
            <a:r>
              <a:rPr lang="en-US" sz="1100" spc="-10"/>
              <a:t> valves.</a:t>
            </a:r>
            <a:endParaRPr lang="en-US" sz="11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indent="-182880" defTabSz="914400">
              <a:lnSpc>
                <a:spcPct val="90000"/>
              </a:lnSpc>
              <a:spcBef>
                <a:spcPts val="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241300" marR="9525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100" spc="-10"/>
              <a:t>Lymph</a:t>
            </a:r>
            <a:r>
              <a:rPr lang="en-US" sz="1100" spc="-25"/>
              <a:t> </a:t>
            </a:r>
            <a:r>
              <a:rPr lang="en-US" sz="1100" spc="-5"/>
              <a:t>vessels</a:t>
            </a:r>
            <a:r>
              <a:rPr lang="en-US" sz="1100" spc="10"/>
              <a:t> </a:t>
            </a:r>
            <a:r>
              <a:rPr lang="en-US" sz="1100" spc="-5"/>
              <a:t>also</a:t>
            </a:r>
            <a:r>
              <a:rPr lang="en-US" sz="1100" spc="-15"/>
              <a:t> have</a:t>
            </a:r>
            <a:r>
              <a:rPr lang="en-US" sz="1100" spc="-5"/>
              <a:t> smooth</a:t>
            </a:r>
            <a:r>
              <a:rPr lang="en-US" sz="1100" spc="-10"/>
              <a:t> </a:t>
            </a:r>
            <a:r>
              <a:rPr lang="en-US" sz="1100" spc="-5"/>
              <a:t>muscle </a:t>
            </a:r>
            <a:r>
              <a:rPr lang="en-US" sz="1100"/>
              <a:t>in</a:t>
            </a:r>
            <a:r>
              <a:rPr lang="en-US" sz="1100" spc="5"/>
              <a:t> </a:t>
            </a:r>
            <a:r>
              <a:rPr lang="en-US" sz="1100"/>
              <a:t>their</a:t>
            </a:r>
            <a:r>
              <a:rPr lang="en-US" sz="1100" spc="5"/>
              <a:t> </a:t>
            </a:r>
            <a:r>
              <a:rPr lang="en-US" sz="1100" spc="-5"/>
              <a:t>walls, which </a:t>
            </a:r>
            <a:r>
              <a:rPr lang="en-US" sz="1100" spc="-320"/>
              <a:t> </a:t>
            </a:r>
            <a:r>
              <a:rPr lang="en-US" sz="1100" spc="-5"/>
              <a:t>can</a:t>
            </a:r>
            <a:r>
              <a:rPr lang="en-US" sz="1100" spc="-20"/>
              <a:t> </a:t>
            </a:r>
            <a:r>
              <a:rPr lang="en-US" sz="1100" spc="-10"/>
              <a:t>contract</a:t>
            </a:r>
            <a:r>
              <a:rPr lang="en-US" sz="1100" spc="-25"/>
              <a:t> </a:t>
            </a:r>
            <a:r>
              <a:rPr lang="en-US" sz="1100" spc="-10"/>
              <a:t>to</a:t>
            </a:r>
            <a:r>
              <a:rPr lang="en-US" sz="1100" spc="-5"/>
              <a:t> push</a:t>
            </a:r>
            <a:r>
              <a:rPr lang="en-US" sz="1100" spc="-15"/>
              <a:t> </a:t>
            </a:r>
            <a:r>
              <a:rPr lang="en-US" sz="1100"/>
              <a:t>the</a:t>
            </a:r>
            <a:r>
              <a:rPr lang="en-US" sz="1100" spc="-5"/>
              <a:t> </a:t>
            </a:r>
            <a:r>
              <a:rPr lang="en-US" sz="1100"/>
              <a:t>lymph</a:t>
            </a:r>
            <a:r>
              <a:rPr lang="en-US" sz="1100" spc="-25"/>
              <a:t> </a:t>
            </a:r>
            <a:r>
              <a:rPr lang="en-US" sz="1100" spc="-5"/>
              <a:t>along.</a:t>
            </a:r>
            <a:endParaRPr lang="en-US" sz="11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indent="-182880" defTabSz="914400">
              <a:lnSpc>
                <a:spcPct val="90000"/>
              </a:lnSpc>
              <a:spcBef>
                <a:spcPts val="1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marL="241300" marR="508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84480" algn="l"/>
              </a:tabLst>
            </a:pPr>
            <a:r>
              <a:rPr lang="en-US" sz="1100"/>
              <a:t>	Along lymph </a:t>
            </a:r>
            <a:r>
              <a:rPr lang="en-US" sz="1100" spc="-5"/>
              <a:t>vessels, there </a:t>
            </a:r>
            <a:r>
              <a:rPr lang="en-US" sz="1100" spc="-10"/>
              <a:t>are </a:t>
            </a:r>
            <a:r>
              <a:rPr lang="en-US" sz="1100" spc="-5"/>
              <a:t>swellings called </a:t>
            </a:r>
            <a:r>
              <a:rPr lang="en-US" sz="1100"/>
              <a:t>lymph </a:t>
            </a:r>
            <a:r>
              <a:rPr lang="en-US" sz="1100" spc="-5"/>
              <a:t>nodes. </a:t>
            </a:r>
            <a:r>
              <a:rPr lang="en-US" sz="1100" spc="-325"/>
              <a:t> </a:t>
            </a:r>
            <a:r>
              <a:rPr lang="en-US" sz="1100" spc="-5"/>
              <a:t>These </a:t>
            </a:r>
            <a:r>
              <a:rPr lang="en-US" sz="1100" spc="-10"/>
              <a:t>are involved </a:t>
            </a:r>
            <a:r>
              <a:rPr lang="en-US" sz="1100"/>
              <a:t>in </a:t>
            </a:r>
            <a:r>
              <a:rPr lang="en-US" sz="1100" spc="-5"/>
              <a:t>protection </a:t>
            </a:r>
            <a:r>
              <a:rPr lang="en-US" sz="1100" spc="-10"/>
              <a:t>against </a:t>
            </a:r>
            <a:r>
              <a:rPr lang="en-US" sz="1100"/>
              <a:t>disease </a:t>
            </a:r>
            <a:r>
              <a:rPr lang="en-US" sz="1100" spc="-5"/>
              <a:t>because they </a:t>
            </a:r>
            <a:r>
              <a:rPr lang="en-US" sz="1100" spc="-325"/>
              <a:t> </a:t>
            </a:r>
            <a:r>
              <a:rPr lang="en-US" sz="1100" spc="-10"/>
              <a:t>contain</a:t>
            </a:r>
            <a:r>
              <a:rPr lang="en-US" sz="1100" spc="-20"/>
              <a:t> </a:t>
            </a:r>
            <a:r>
              <a:rPr lang="en-US" sz="1100" spc="-5"/>
              <a:t>numerous</a:t>
            </a:r>
            <a:r>
              <a:rPr lang="en-US" sz="1100" spc="-30"/>
              <a:t> </a:t>
            </a:r>
            <a:r>
              <a:rPr lang="en-US" sz="1100" spc="-5"/>
              <a:t>white</a:t>
            </a:r>
            <a:r>
              <a:rPr lang="en-US" sz="1100" spc="5"/>
              <a:t> </a:t>
            </a:r>
            <a:r>
              <a:rPr lang="en-US" sz="1100"/>
              <a:t>blood</a:t>
            </a:r>
            <a:r>
              <a:rPr lang="en-US" sz="1100" spc="-15"/>
              <a:t> </a:t>
            </a:r>
            <a:r>
              <a:rPr lang="en-US" sz="1100"/>
              <a:t>cells.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1151" y="1120104"/>
            <a:ext cx="4218484" cy="30679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3000" u="sng" spc="-35">
                <a:solidFill>
                  <a:srgbClr val="FFFFFF"/>
                </a:solidFill>
                <a:uFill>
                  <a:solidFill>
                    <a:srgbClr val="6FAC46"/>
                  </a:solidFill>
                </a:uFill>
              </a:rPr>
              <a:t>Functions</a:t>
            </a:r>
            <a:r>
              <a:rPr lang="en-US" sz="3000" u="sng" spc="-105">
                <a:solidFill>
                  <a:srgbClr val="FFFFFF"/>
                </a:solidFill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sz="3000" u="sng" spc="-15">
                <a:solidFill>
                  <a:srgbClr val="FFFFFF"/>
                </a:solidFill>
                <a:uFill>
                  <a:solidFill>
                    <a:srgbClr val="6FAC46"/>
                  </a:solidFill>
                </a:uFill>
              </a:rPr>
              <a:t>of</a:t>
            </a:r>
            <a:r>
              <a:rPr lang="en-US" sz="3000" u="sng" spc="-80">
                <a:solidFill>
                  <a:srgbClr val="FFFFFF"/>
                </a:solidFill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sz="3000" u="sng" spc="-25">
                <a:solidFill>
                  <a:srgbClr val="FFFFFF"/>
                </a:solidFill>
                <a:uFill>
                  <a:solidFill>
                    <a:srgbClr val="6FAC46"/>
                  </a:solidFill>
                </a:uFill>
              </a:rPr>
              <a:t>lymphatic</a:t>
            </a:r>
            <a:r>
              <a:rPr lang="en-US" sz="3000" u="sng" spc="-114">
                <a:solidFill>
                  <a:srgbClr val="FFFFFF"/>
                </a:solidFill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sz="3000" u="sng" spc="-50">
                <a:solidFill>
                  <a:srgbClr val="FFFFFF"/>
                </a:solidFill>
                <a:uFill>
                  <a:solidFill>
                    <a:srgbClr val="6FAC46"/>
                  </a:solidFill>
                </a:uFill>
              </a:rPr>
              <a:t>system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DE7AE1D-71BB-496E-8D18-CC6DF03C8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152644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06B4C-A8F1-4F07-9BA1-436D57DD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0"/>
            <a:ext cx="7086600" cy="68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7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3396" y="1432362"/>
            <a:ext cx="3573675" cy="40842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386286" y="2456596"/>
            <a:ext cx="4741962" cy="371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113030" indent="-182880" defTabSz="914400">
              <a:lnSpc>
                <a:spcPct val="90000"/>
              </a:lnSpc>
              <a:spcBef>
                <a:spcPts val="7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300" spc="-5"/>
              <a:t>When</a:t>
            </a:r>
            <a:r>
              <a:rPr lang="en-US" sz="1300" spc="5"/>
              <a:t> </a:t>
            </a:r>
            <a:r>
              <a:rPr lang="en-US" sz="1300" spc="-15"/>
              <a:t>cholesterol</a:t>
            </a:r>
            <a:r>
              <a:rPr lang="en-US" sz="1300" spc="15"/>
              <a:t> </a:t>
            </a:r>
            <a:r>
              <a:rPr lang="en-US" sz="1300" spc="-5"/>
              <a:t>presents</a:t>
            </a:r>
            <a:r>
              <a:rPr lang="en-US" sz="1300" spc="5"/>
              <a:t> </a:t>
            </a:r>
            <a:r>
              <a:rPr lang="en-US" sz="1300" spc="-5"/>
              <a:t>in</a:t>
            </a:r>
            <a:r>
              <a:rPr lang="en-US" sz="1300" spc="5"/>
              <a:t> </a:t>
            </a:r>
            <a:r>
              <a:rPr lang="en-US" sz="1300" spc="-5"/>
              <a:t>high</a:t>
            </a:r>
            <a:r>
              <a:rPr lang="en-US" sz="1300" spc="10"/>
              <a:t> </a:t>
            </a:r>
            <a:r>
              <a:rPr lang="en-US" sz="1300" spc="-5"/>
              <a:t>level</a:t>
            </a:r>
            <a:r>
              <a:rPr lang="en-US" sz="1300" spc="10"/>
              <a:t> </a:t>
            </a:r>
            <a:r>
              <a:rPr lang="en-US" sz="1300" spc="-5"/>
              <a:t>in</a:t>
            </a:r>
            <a:r>
              <a:rPr lang="en-US" sz="1300" spc="-10"/>
              <a:t> </a:t>
            </a:r>
            <a:r>
              <a:rPr lang="en-US" sz="1300" spc="-5"/>
              <a:t>blood </a:t>
            </a:r>
            <a:r>
              <a:rPr lang="en-US" sz="1300"/>
              <a:t> </a:t>
            </a:r>
            <a:r>
              <a:rPr lang="en-US" sz="1300" spc="-5"/>
              <a:t>usually </a:t>
            </a:r>
            <a:r>
              <a:rPr lang="en-US" sz="1300" spc="-15"/>
              <a:t>lay</a:t>
            </a:r>
            <a:r>
              <a:rPr lang="en-US" sz="1300" spc="5"/>
              <a:t> </a:t>
            </a:r>
            <a:r>
              <a:rPr lang="en-US" sz="1300" spc="-5"/>
              <a:t>down</a:t>
            </a:r>
            <a:r>
              <a:rPr lang="en-US" sz="1300" spc="10"/>
              <a:t> </a:t>
            </a:r>
            <a:r>
              <a:rPr lang="en-US" sz="1300"/>
              <a:t>and </a:t>
            </a:r>
            <a:r>
              <a:rPr lang="en-US" sz="1300" spc="-10"/>
              <a:t>forms</a:t>
            </a:r>
            <a:r>
              <a:rPr lang="en-US" sz="1300" spc="-15"/>
              <a:t> </a:t>
            </a:r>
            <a:r>
              <a:rPr lang="en-US" sz="1300" spc="-5"/>
              <a:t>deposits</a:t>
            </a:r>
            <a:r>
              <a:rPr lang="en-US" sz="1300" spc="-15"/>
              <a:t> </a:t>
            </a:r>
            <a:r>
              <a:rPr lang="en-US" sz="1300" spc="-5"/>
              <a:t>on</a:t>
            </a:r>
            <a:r>
              <a:rPr lang="en-US" sz="1300"/>
              <a:t> the</a:t>
            </a:r>
            <a:r>
              <a:rPr lang="en-US" sz="1300" spc="5"/>
              <a:t> </a:t>
            </a:r>
            <a:r>
              <a:rPr lang="en-US" sz="1300" spc="-5"/>
              <a:t>lining </a:t>
            </a:r>
            <a:r>
              <a:rPr lang="en-US" sz="1300" spc="-390"/>
              <a:t> </a:t>
            </a:r>
            <a:r>
              <a:rPr lang="en-US" sz="1300" spc="-5"/>
              <a:t>of</a:t>
            </a:r>
            <a:r>
              <a:rPr lang="en-US" sz="1300" spc="-10"/>
              <a:t> </a:t>
            </a:r>
            <a:r>
              <a:rPr lang="en-US" sz="1300" spc="-5"/>
              <a:t>arteries.</a:t>
            </a:r>
            <a:endParaRPr lang="en-US" sz="1300"/>
          </a:p>
          <a:p>
            <a:pPr marL="241300" marR="5080"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300" spc="-5"/>
              <a:t>The</a:t>
            </a:r>
            <a:r>
              <a:rPr lang="en-US" sz="1300" spc="-10"/>
              <a:t> </a:t>
            </a:r>
            <a:r>
              <a:rPr lang="en-US" sz="1300" spc="-5"/>
              <a:t>deposits</a:t>
            </a:r>
            <a:r>
              <a:rPr lang="en-US" sz="1300"/>
              <a:t> </a:t>
            </a:r>
            <a:r>
              <a:rPr lang="en-US" sz="1300" spc="-15"/>
              <a:t>may</a:t>
            </a:r>
            <a:r>
              <a:rPr lang="en-US" sz="1300"/>
              <a:t> </a:t>
            </a:r>
            <a:r>
              <a:rPr lang="en-US" sz="1300" spc="-5"/>
              <a:t>join</a:t>
            </a:r>
            <a:r>
              <a:rPr lang="en-US" sz="1300" spc="5"/>
              <a:t> </a:t>
            </a:r>
            <a:r>
              <a:rPr lang="en-US" sz="1300" spc="-5"/>
              <a:t>up</a:t>
            </a:r>
            <a:r>
              <a:rPr lang="en-US" sz="1300" spc="10"/>
              <a:t> </a:t>
            </a:r>
            <a:r>
              <a:rPr lang="en-US" sz="1300" spc="-10"/>
              <a:t>to</a:t>
            </a:r>
            <a:r>
              <a:rPr lang="en-US" sz="1300" spc="-5"/>
              <a:t> </a:t>
            </a:r>
            <a:r>
              <a:rPr lang="en-US" sz="1300" spc="-15"/>
              <a:t>form</a:t>
            </a:r>
            <a:r>
              <a:rPr lang="en-US" sz="1300" spc="-5"/>
              <a:t> </a:t>
            </a:r>
            <a:r>
              <a:rPr lang="en-US" sz="1300"/>
              <a:t>a </a:t>
            </a:r>
            <a:r>
              <a:rPr lang="en-US" sz="1300" spc="-10"/>
              <a:t>large</a:t>
            </a:r>
            <a:r>
              <a:rPr lang="en-US" sz="1300"/>
              <a:t> </a:t>
            </a:r>
            <a:r>
              <a:rPr lang="en-US" sz="1300" spc="-10"/>
              <a:t>patch </a:t>
            </a:r>
            <a:r>
              <a:rPr lang="en-US" sz="1300" spc="-5"/>
              <a:t> </a:t>
            </a:r>
            <a:r>
              <a:rPr lang="en-US" sz="1300" spc="-10"/>
              <a:t>called</a:t>
            </a:r>
            <a:r>
              <a:rPr lang="en-US" sz="1300" spc="20"/>
              <a:t> </a:t>
            </a:r>
            <a:r>
              <a:rPr lang="en-US" sz="1300" spc="-10"/>
              <a:t>atheroma.</a:t>
            </a:r>
            <a:r>
              <a:rPr lang="en-US" sz="1300" spc="20"/>
              <a:t> </a:t>
            </a:r>
            <a:r>
              <a:rPr lang="en-US" sz="1300" spc="-5"/>
              <a:t>Plaque</a:t>
            </a:r>
            <a:r>
              <a:rPr lang="en-US" sz="1300" spc="15"/>
              <a:t> </a:t>
            </a:r>
            <a:r>
              <a:rPr lang="en-US" sz="1300" spc="-5"/>
              <a:t>is</a:t>
            </a:r>
            <a:r>
              <a:rPr lang="en-US" sz="1300"/>
              <a:t> </a:t>
            </a:r>
            <a:r>
              <a:rPr lang="en-US" sz="1300" spc="-10"/>
              <a:t>formed</a:t>
            </a:r>
            <a:r>
              <a:rPr lang="en-US" sz="1300"/>
              <a:t> when</a:t>
            </a:r>
            <a:r>
              <a:rPr lang="en-US" sz="1300" spc="10"/>
              <a:t> </a:t>
            </a:r>
            <a:r>
              <a:rPr lang="en-US" sz="1300" spc="-10"/>
              <a:t>calcium </a:t>
            </a:r>
            <a:r>
              <a:rPr lang="en-US" sz="1300" spc="-5"/>
              <a:t> </a:t>
            </a:r>
            <a:r>
              <a:rPr lang="en-US" sz="1300"/>
              <a:t>and</a:t>
            </a:r>
            <a:r>
              <a:rPr lang="en-US" sz="1300" spc="5"/>
              <a:t> </a:t>
            </a:r>
            <a:r>
              <a:rPr lang="en-US" sz="1300" spc="-10"/>
              <a:t>fibers</a:t>
            </a:r>
            <a:r>
              <a:rPr lang="en-US" sz="1300" spc="-5"/>
              <a:t> </a:t>
            </a:r>
            <a:r>
              <a:rPr lang="en-US" sz="1300" spc="-10"/>
              <a:t>are</a:t>
            </a:r>
            <a:r>
              <a:rPr lang="en-US" sz="1300" spc="10"/>
              <a:t> </a:t>
            </a:r>
            <a:r>
              <a:rPr lang="en-US" sz="1300"/>
              <a:t>added.</a:t>
            </a:r>
            <a:r>
              <a:rPr lang="en-US" sz="1300" spc="-10"/>
              <a:t> </a:t>
            </a:r>
            <a:r>
              <a:rPr lang="en-US" sz="1300" spc="-5"/>
              <a:t>This</a:t>
            </a:r>
            <a:r>
              <a:rPr lang="en-US" sz="1300" spc="10"/>
              <a:t> </a:t>
            </a:r>
            <a:r>
              <a:rPr lang="en-US" sz="1300" spc="-10"/>
              <a:t>reduces</a:t>
            </a:r>
            <a:r>
              <a:rPr lang="en-US" sz="1300" spc="5"/>
              <a:t> </a:t>
            </a:r>
            <a:r>
              <a:rPr lang="en-US" sz="1300"/>
              <a:t>the</a:t>
            </a:r>
            <a:r>
              <a:rPr lang="en-US" sz="1300" spc="-5"/>
              <a:t> diameter</a:t>
            </a:r>
            <a:r>
              <a:rPr lang="en-US" sz="1300" spc="5"/>
              <a:t> </a:t>
            </a:r>
            <a:r>
              <a:rPr lang="en-US" sz="1300" spc="-5"/>
              <a:t>of </a:t>
            </a:r>
            <a:r>
              <a:rPr lang="en-US" sz="1300" spc="-395"/>
              <a:t> </a:t>
            </a:r>
            <a:r>
              <a:rPr lang="en-US" sz="1300" spc="-25"/>
              <a:t>artery.</a:t>
            </a:r>
            <a:r>
              <a:rPr lang="en-US" sz="1300" spc="-10"/>
              <a:t> </a:t>
            </a:r>
            <a:r>
              <a:rPr lang="en-US" sz="1300" spc="-5"/>
              <a:t>Arteries</a:t>
            </a:r>
            <a:r>
              <a:rPr lang="en-US" sz="1300" spc="5"/>
              <a:t> </a:t>
            </a:r>
            <a:r>
              <a:rPr lang="en-US" sz="1300" spc="-5"/>
              <a:t>lose</a:t>
            </a:r>
            <a:r>
              <a:rPr lang="en-US" sz="1300"/>
              <a:t> their </a:t>
            </a:r>
            <a:r>
              <a:rPr lang="en-US" sz="1300" spc="-5"/>
              <a:t>elasticity</a:t>
            </a:r>
            <a:r>
              <a:rPr lang="en-US" sz="1300" spc="25"/>
              <a:t> </a:t>
            </a:r>
            <a:r>
              <a:rPr lang="en-US" sz="1300" spc="-10"/>
              <a:t>forming </a:t>
            </a:r>
            <a:r>
              <a:rPr lang="en-US" sz="1300" spc="-5"/>
              <a:t> </a:t>
            </a:r>
            <a:r>
              <a:rPr lang="en-US" sz="1300" spc="-10"/>
              <a:t>atherosclerosis.</a:t>
            </a:r>
            <a:endParaRPr lang="en-US" sz="1300"/>
          </a:p>
          <a:p>
            <a:pPr marL="241300" indent="-182880" defTabSz="914400">
              <a:lnSpc>
                <a:spcPct val="90000"/>
              </a:lnSpc>
              <a:spcBef>
                <a:spcPts val="3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300" spc="-5"/>
              <a:t>This</a:t>
            </a:r>
            <a:r>
              <a:rPr lang="en-US" sz="1300" spc="-10"/>
              <a:t> </a:t>
            </a:r>
            <a:r>
              <a:rPr lang="en-US" sz="1300" spc="-5"/>
              <a:t>increases</a:t>
            </a:r>
            <a:r>
              <a:rPr lang="en-US" sz="1300"/>
              <a:t> </a:t>
            </a:r>
            <a:r>
              <a:rPr lang="en-US" sz="1300" spc="-5"/>
              <a:t>blood</a:t>
            </a:r>
            <a:r>
              <a:rPr lang="en-US" sz="1300" spc="15"/>
              <a:t> </a:t>
            </a:r>
            <a:r>
              <a:rPr lang="en-US" sz="1300" spc="-10"/>
              <a:t>pressure</a:t>
            </a:r>
            <a:r>
              <a:rPr lang="en-US" sz="1300" spc="-15"/>
              <a:t> </a:t>
            </a:r>
            <a:r>
              <a:rPr lang="en-US" sz="1300" spc="-5"/>
              <a:t>which</a:t>
            </a:r>
            <a:r>
              <a:rPr lang="en-US" sz="1300" spc="20"/>
              <a:t> </a:t>
            </a:r>
            <a:r>
              <a:rPr lang="en-US" sz="1300" spc="-5"/>
              <a:t>in</a:t>
            </a:r>
            <a:r>
              <a:rPr lang="en-US" sz="1300" spc="5"/>
              <a:t> </a:t>
            </a:r>
            <a:r>
              <a:rPr lang="en-US" sz="1300"/>
              <a:t>turn</a:t>
            </a:r>
            <a:r>
              <a:rPr lang="en-US" sz="1300" spc="5"/>
              <a:t> </a:t>
            </a:r>
            <a:r>
              <a:rPr lang="en-US" sz="1300" spc="-10"/>
              <a:t>breaks</a:t>
            </a:r>
            <a:endParaRPr lang="en-US" sz="1300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300" spc="-5"/>
              <a:t>part</a:t>
            </a:r>
            <a:r>
              <a:rPr lang="en-US" sz="1300" spc="-35"/>
              <a:t> </a:t>
            </a:r>
            <a:r>
              <a:rPr lang="en-US" sz="1300" spc="-5"/>
              <a:t>of</a:t>
            </a:r>
            <a:r>
              <a:rPr lang="en-US" sz="1300" spc="-10"/>
              <a:t> </a:t>
            </a:r>
            <a:r>
              <a:rPr lang="en-US" sz="1300" spc="-5"/>
              <a:t>plaque.</a:t>
            </a:r>
            <a:endParaRPr lang="en-US" sz="1300"/>
          </a:p>
          <a:p>
            <a:pPr marL="241300" marR="70485" indent="-182880" defTabSz="914400">
              <a:lnSpc>
                <a:spcPct val="90000"/>
              </a:lnSpc>
              <a:spcBef>
                <a:spcPts val="101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z="1300" spc="-5"/>
              <a:t>The </a:t>
            </a:r>
            <a:r>
              <a:rPr lang="en-US" sz="1300" spc="-10"/>
              <a:t>surface </a:t>
            </a:r>
            <a:r>
              <a:rPr lang="en-US" sz="1300" spc="-5"/>
              <a:t>of plaque becomes rough </a:t>
            </a:r>
            <a:r>
              <a:rPr lang="en-US" sz="1300"/>
              <a:t>and </a:t>
            </a:r>
            <a:r>
              <a:rPr lang="en-US" sz="1300" spc="-5"/>
              <a:t>causes </a:t>
            </a:r>
            <a:r>
              <a:rPr lang="en-US" sz="1300"/>
              <a:t> </a:t>
            </a:r>
            <a:r>
              <a:rPr lang="en-US" sz="1300" spc="-10"/>
              <a:t>platelets to </a:t>
            </a:r>
            <a:r>
              <a:rPr lang="en-US" sz="1300"/>
              <a:t>change </a:t>
            </a:r>
            <a:r>
              <a:rPr lang="en-US" sz="1300" spc="-10"/>
              <a:t>fibrinogen</a:t>
            </a:r>
            <a:r>
              <a:rPr lang="en-US" sz="1300" spc="-5"/>
              <a:t> </a:t>
            </a:r>
            <a:r>
              <a:rPr lang="en-US" sz="1300"/>
              <a:t>in </a:t>
            </a:r>
            <a:r>
              <a:rPr lang="en-US" sz="1300" spc="-5"/>
              <a:t>plasma </a:t>
            </a:r>
            <a:r>
              <a:rPr lang="en-US" sz="1300" spc="-10"/>
              <a:t>to fibrin, </a:t>
            </a:r>
            <a:r>
              <a:rPr lang="en-US" sz="1300" spc="-395"/>
              <a:t> </a:t>
            </a:r>
            <a:r>
              <a:rPr lang="en-US" sz="1300" spc="-5"/>
              <a:t>causing</a:t>
            </a:r>
            <a:r>
              <a:rPr lang="en-US" sz="1300"/>
              <a:t> a</a:t>
            </a:r>
            <a:r>
              <a:rPr lang="en-US" sz="1300" spc="15"/>
              <a:t> </a:t>
            </a:r>
            <a:r>
              <a:rPr lang="en-US" sz="1300" spc="-5"/>
              <a:t>blood</a:t>
            </a:r>
            <a:r>
              <a:rPr lang="en-US" sz="1300" spc="5"/>
              <a:t> </a:t>
            </a:r>
            <a:r>
              <a:rPr lang="en-US" sz="1300" spc="-5"/>
              <a:t>clot</a:t>
            </a:r>
            <a:r>
              <a:rPr lang="en-US" sz="1300" spc="30"/>
              <a:t> </a:t>
            </a:r>
            <a:r>
              <a:rPr lang="en-US" sz="1300" spc="-10"/>
              <a:t>called</a:t>
            </a:r>
            <a:r>
              <a:rPr lang="en-US" sz="1300" spc="15"/>
              <a:t> </a:t>
            </a:r>
            <a:r>
              <a:rPr lang="en-US" sz="1300" spc="-10"/>
              <a:t>thrombus</a:t>
            </a:r>
            <a:r>
              <a:rPr lang="en-US" sz="1300" spc="15"/>
              <a:t> </a:t>
            </a:r>
            <a:r>
              <a:rPr lang="en-US" sz="1300" spc="-10"/>
              <a:t>to</a:t>
            </a:r>
            <a:r>
              <a:rPr lang="en-US" sz="1300" spc="-5"/>
              <a:t> </a:t>
            </a:r>
            <a:r>
              <a:rPr lang="en-US" sz="1300" spc="-15"/>
              <a:t>form.</a:t>
            </a:r>
            <a:endParaRPr lang="en-US" sz="1300"/>
          </a:p>
          <a:p>
            <a:pPr marL="241300" marR="6985" indent="-182880" defTabSz="914400">
              <a:lnSpc>
                <a:spcPct val="90000"/>
              </a:lnSpc>
              <a:spcBef>
                <a:spcPts val="994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300"/>
              <a:t>If the</a:t>
            </a:r>
            <a:r>
              <a:rPr lang="en-US" sz="1300" spc="20"/>
              <a:t> </a:t>
            </a:r>
            <a:r>
              <a:rPr lang="en-US" sz="1300" spc="-5"/>
              <a:t>clot</a:t>
            </a:r>
            <a:r>
              <a:rPr lang="en-US" sz="1300" spc="5"/>
              <a:t> </a:t>
            </a:r>
            <a:r>
              <a:rPr lang="en-US" sz="1300" spc="-10"/>
              <a:t>blocks</a:t>
            </a:r>
            <a:r>
              <a:rPr lang="en-US" sz="1300"/>
              <a:t> a</a:t>
            </a:r>
            <a:r>
              <a:rPr lang="en-US" sz="1300" spc="5"/>
              <a:t> </a:t>
            </a:r>
            <a:r>
              <a:rPr lang="en-US" sz="1300" spc="-10"/>
              <a:t>coronary</a:t>
            </a:r>
            <a:r>
              <a:rPr lang="en-US" sz="1300"/>
              <a:t> </a:t>
            </a:r>
            <a:r>
              <a:rPr lang="en-US" sz="1300" spc="-25"/>
              <a:t>artery,</a:t>
            </a:r>
            <a:r>
              <a:rPr lang="en-US" sz="1300" spc="5"/>
              <a:t> </a:t>
            </a:r>
            <a:r>
              <a:rPr lang="en-US" sz="1300" spc="-5"/>
              <a:t>which</a:t>
            </a:r>
            <a:r>
              <a:rPr lang="en-US" sz="1300" spc="20"/>
              <a:t> </a:t>
            </a:r>
            <a:r>
              <a:rPr lang="en-US" sz="1300" spc="-5"/>
              <a:t>supplies </a:t>
            </a:r>
            <a:r>
              <a:rPr lang="en-US" sz="1300" spc="-395"/>
              <a:t> </a:t>
            </a:r>
            <a:r>
              <a:rPr lang="en-US" sz="1300"/>
              <a:t>the</a:t>
            </a:r>
            <a:r>
              <a:rPr lang="en-US" sz="1300" spc="5"/>
              <a:t> </a:t>
            </a:r>
            <a:r>
              <a:rPr lang="en-US" sz="1300" spc="-5"/>
              <a:t>muscles</a:t>
            </a:r>
            <a:r>
              <a:rPr lang="en-US" sz="1300" spc="-10"/>
              <a:t> </a:t>
            </a:r>
            <a:r>
              <a:rPr lang="en-US" sz="1300" spc="-5"/>
              <a:t>of</a:t>
            </a:r>
            <a:r>
              <a:rPr lang="en-US" sz="1300" spc="5"/>
              <a:t> </a:t>
            </a:r>
            <a:r>
              <a:rPr lang="en-US" sz="1300" spc="-5"/>
              <a:t>ventricles</a:t>
            </a:r>
            <a:r>
              <a:rPr lang="en-US" sz="1300" spc="5"/>
              <a:t> </a:t>
            </a:r>
            <a:r>
              <a:rPr lang="en-US" sz="1300" spc="-5"/>
              <a:t>with</a:t>
            </a:r>
            <a:r>
              <a:rPr lang="en-US" sz="1300" spc="5"/>
              <a:t> </a:t>
            </a:r>
            <a:r>
              <a:rPr lang="en-US" sz="1300" spc="-5"/>
              <a:t>blood,</a:t>
            </a:r>
            <a:r>
              <a:rPr lang="en-US" sz="1300" spc="10"/>
              <a:t> </a:t>
            </a:r>
            <a:r>
              <a:rPr lang="en-US" sz="1300" spc="-5"/>
              <a:t>it</a:t>
            </a:r>
            <a:r>
              <a:rPr lang="en-US" sz="1300" spc="5"/>
              <a:t> </a:t>
            </a:r>
            <a:r>
              <a:rPr lang="en-US" sz="1300" spc="-10"/>
              <a:t>starves </a:t>
            </a:r>
            <a:r>
              <a:rPr lang="en-US" sz="1300"/>
              <a:t>the </a:t>
            </a:r>
            <a:r>
              <a:rPr lang="en-US" sz="1300" spc="-390"/>
              <a:t> </a:t>
            </a:r>
            <a:r>
              <a:rPr lang="en-US" sz="1300" spc="-5"/>
              <a:t>muscles</a:t>
            </a:r>
            <a:r>
              <a:rPr lang="en-US" sz="1300"/>
              <a:t> </a:t>
            </a:r>
            <a:r>
              <a:rPr lang="en-US" sz="1300" spc="-5"/>
              <a:t>of </a:t>
            </a:r>
            <a:r>
              <a:rPr lang="en-US" sz="1300" spc="-15"/>
              <a:t>oxygenated</a:t>
            </a:r>
            <a:r>
              <a:rPr lang="en-US" sz="1300"/>
              <a:t> </a:t>
            </a:r>
            <a:r>
              <a:rPr lang="en-US" sz="1300" spc="-5"/>
              <a:t>blood</a:t>
            </a:r>
            <a:r>
              <a:rPr lang="en-US" sz="1300" spc="20"/>
              <a:t> </a:t>
            </a:r>
            <a:r>
              <a:rPr lang="en-US" sz="1300"/>
              <a:t>and</a:t>
            </a:r>
            <a:r>
              <a:rPr lang="en-US" sz="1300" spc="5"/>
              <a:t> </a:t>
            </a:r>
            <a:r>
              <a:rPr lang="en-US" sz="1300"/>
              <a:t>the</a:t>
            </a:r>
            <a:r>
              <a:rPr lang="en-US" sz="1300" spc="15"/>
              <a:t> </a:t>
            </a:r>
            <a:r>
              <a:rPr lang="en-US" sz="1300" spc="-5"/>
              <a:t>heart </a:t>
            </a:r>
            <a:r>
              <a:rPr lang="en-US" sz="1300" spc="-15"/>
              <a:t>may </a:t>
            </a:r>
            <a:r>
              <a:rPr lang="en-US" sz="1300" spc="-10"/>
              <a:t> </a:t>
            </a:r>
            <a:r>
              <a:rPr lang="en-US" sz="1300" spc="-15"/>
              <a:t>stop</a:t>
            </a:r>
            <a:r>
              <a:rPr lang="en-US" sz="1300" spc="-10"/>
              <a:t> </a:t>
            </a:r>
            <a:r>
              <a:rPr lang="en-US" sz="1300" spc="-5"/>
              <a:t>beating.</a:t>
            </a:r>
            <a:r>
              <a:rPr lang="en-US" sz="1300"/>
              <a:t> </a:t>
            </a:r>
            <a:r>
              <a:rPr lang="en-US" sz="1300" spc="-5"/>
              <a:t>This</a:t>
            </a:r>
            <a:r>
              <a:rPr lang="en-US" sz="1300"/>
              <a:t> is</a:t>
            </a:r>
            <a:r>
              <a:rPr lang="en-US" sz="1300" spc="-5"/>
              <a:t> </a:t>
            </a:r>
            <a:r>
              <a:rPr lang="en-US" sz="1300"/>
              <a:t>a heart</a:t>
            </a:r>
            <a:r>
              <a:rPr lang="en-US" sz="1300" spc="-5"/>
              <a:t> </a:t>
            </a:r>
            <a:r>
              <a:rPr lang="en-US" sz="1300" spc="-15"/>
              <a:t>attack</a:t>
            </a:r>
            <a:r>
              <a:rPr lang="en-US" sz="1300"/>
              <a:t> </a:t>
            </a:r>
            <a:r>
              <a:rPr lang="en-US" sz="1300" spc="-15"/>
              <a:t>from</a:t>
            </a:r>
            <a:r>
              <a:rPr lang="en-US" sz="1300" spc="-10"/>
              <a:t> coronary </a:t>
            </a:r>
            <a:r>
              <a:rPr lang="en-US" sz="1300" spc="-5"/>
              <a:t> </a:t>
            </a:r>
            <a:r>
              <a:rPr lang="en-US" sz="1300" spc="-10"/>
              <a:t>thrombosis.</a:t>
            </a:r>
            <a:endParaRPr lang="en-US" sz="13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999" y="1325637"/>
            <a:ext cx="6882269" cy="421698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77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i="1" u="sng" spc="-5">
                <a:uFill>
                  <a:solidFill>
                    <a:srgbClr val="6FAC46"/>
                  </a:solidFill>
                </a:uFill>
              </a:rPr>
              <a:t>Angina</a:t>
            </a:r>
            <a:endParaRPr lang="en-US" sz="1600"/>
          </a:p>
          <a:p>
            <a:pPr marL="241300" marR="5080" indent="-182880" defTabSz="914400">
              <a:lnSpc>
                <a:spcPct val="90000"/>
              </a:lnSpc>
              <a:spcBef>
                <a:spcPts val="10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  <a:tab pos="1314450" algn="l"/>
                <a:tab pos="3188335" algn="l"/>
                <a:tab pos="3345179" algn="l"/>
              </a:tabLst>
            </a:pPr>
            <a:r>
              <a:rPr lang="en-US" sz="1600" spc="-5"/>
              <a:t>A</a:t>
            </a:r>
            <a:r>
              <a:rPr lang="en-US" sz="1600" spc="35"/>
              <a:t> </a:t>
            </a:r>
            <a:r>
              <a:rPr lang="en-US" sz="1600" spc="-10"/>
              <a:t>pain	</a:t>
            </a:r>
            <a:r>
              <a:rPr lang="en-US" sz="1600" spc="-5"/>
              <a:t>in the</a:t>
            </a:r>
            <a:r>
              <a:rPr lang="en-US" sz="1600" spc="-10"/>
              <a:t> </a:t>
            </a:r>
            <a:r>
              <a:rPr lang="en-US" sz="1600" spc="-15"/>
              <a:t>chest</a:t>
            </a:r>
            <a:r>
              <a:rPr lang="en-US" sz="1600" spc="15"/>
              <a:t> </a:t>
            </a:r>
            <a:r>
              <a:rPr lang="en-US" sz="1600" spc="-5"/>
              <a:t>which</a:t>
            </a:r>
            <a:r>
              <a:rPr lang="en-US" sz="1600" spc="15"/>
              <a:t> </a:t>
            </a:r>
            <a:r>
              <a:rPr lang="en-US" sz="1600" spc="-5"/>
              <a:t>occur </a:t>
            </a:r>
            <a:r>
              <a:rPr lang="en-US" sz="1600"/>
              <a:t> </a:t>
            </a:r>
            <a:r>
              <a:rPr lang="en-US" sz="1600" spc="-10"/>
              <a:t>during</a:t>
            </a:r>
            <a:r>
              <a:rPr lang="en-US" sz="1600" spc="30"/>
              <a:t> </a:t>
            </a:r>
            <a:r>
              <a:rPr lang="en-US" sz="1600" spc="-25"/>
              <a:t>exercise</a:t>
            </a:r>
            <a:r>
              <a:rPr lang="en-US" sz="1600" spc="-10"/>
              <a:t> </a:t>
            </a:r>
            <a:r>
              <a:rPr lang="en-US" sz="1600" spc="-5"/>
              <a:t>or</a:t>
            </a:r>
            <a:r>
              <a:rPr lang="en-US" sz="1600" spc="-10"/>
              <a:t> </a:t>
            </a:r>
            <a:r>
              <a:rPr lang="en-US" sz="1600" spc="-20"/>
              <a:t>excretion</a:t>
            </a:r>
            <a:r>
              <a:rPr lang="en-US" sz="1600" spc="-15"/>
              <a:t> </a:t>
            </a:r>
            <a:r>
              <a:rPr lang="en-US" sz="1600" spc="-5"/>
              <a:t>( it</a:t>
            </a:r>
            <a:r>
              <a:rPr lang="en-US" sz="1600" spc="5"/>
              <a:t> </a:t>
            </a:r>
            <a:r>
              <a:rPr lang="en-US" sz="1600" spc="-5"/>
              <a:t>is </a:t>
            </a:r>
            <a:r>
              <a:rPr lang="en-US" sz="1600" spc="-620"/>
              <a:t> </a:t>
            </a:r>
            <a:r>
              <a:rPr lang="en-US" sz="1600" spc="-10"/>
              <a:t>due</a:t>
            </a:r>
            <a:r>
              <a:rPr lang="en-US" sz="1600"/>
              <a:t> </a:t>
            </a:r>
            <a:r>
              <a:rPr lang="en-US" sz="1600" spc="-20"/>
              <a:t>to</a:t>
            </a:r>
            <a:r>
              <a:rPr lang="en-US" sz="1600" spc="-15"/>
              <a:t> </a:t>
            </a:r>
            <a:r>
              <a:rPr lang="en-US" sz="1600" spc="-5"/>
              <a:t>partially </a:t>
            </a:r>
            <a:r>
              <a:rPr lang="en-US" sz="1600" spc="-20"/>
              <a:t>blocked</a:t>
            </a:r>
            <a:r>
              <a:rPr lang="en-US" sz="1600" spc="10"/>
              <a:t> </a:t>
            </a:r>
            <a:r>
              <a:rPr lang="en-US" sz="1600" spc="-15"/>
              <a:t>coronary </a:t>
            </a:r>
            <a:r>
              <a:rPr lang="en-US" sz="1600" spc="-620"/>
              <a:t> </a:t>
            </a:r>
            <a:r>
              <a:rPr lang="en-US" sz="1600" spc="-10"/>
              <a:t>artery</a:t>
            </a:r>
            <a:r>
              <a:rPr lang="en-US" sz="1600" spc="10"/>
              <a:t> </a:t>
            </a:r>
            <a:r>
              <a:rPr lang="en-US" sz="1600" spc="-10"/>
              <a:t>by</a:t>
            </a:r>
            <a:r>
              <a:rPr lang="en-US" sz="1600" spc="15"/>
              <a:t> </a:t>
            </a:r>
            <a:r>
              <a:rPr lang="en-US" sz="1600" spc="-15"/>
              <a:t>atheroma	</a:t>
            </a:r>
            <a:r>
              <a:rPr lang="en-US" sz="1600" spc="-5"/>
              <a:t>and</a:t>
            </a:r>
            <a:r>
              <a:rPr lang="en-US" sz="1600" spc="-60"/>
              <a:t> </a:t>
            </a:r>
            <a:r>
              <a:rPr lang="en-US" sz="1600" spc="-10"/>
              <a:t>reduced </a:t>
            </a:r>
            <a:r>
              <a:rPr lang="en-US" sz="1600" spc="-620"/>
              <a:t> </a:t>
            </a:r>
            <a:r>
              <a:rPr lang="en-US" sz="1600" spc="-10"/>
              <a:t>blood</a:t>
            </a:r>
            <a:r>
              <a:rPr lang="en-US" sz="1600" spc="15"/>
              <a:t> </a:t>
            </a:r>
            <a:r>
              <a:rPr lang="en-US" sz="1600" spc="-10"/>
              <a:t>supply</a:t>
            </a:r>
            <a:r>
              <a:rPr lang="en-US" sz="1600" spc="35"/>
              <a:t> </a:t>
            </a:r>
            <a:r>
              <a:rPr lang="en-US" sz="1600" spc="-20"/>
              <a:t>to</a:t>
            </a:r>
            <a:r>
              <a:rPr lang="en-US" sz="1600" spc="-5"/>
              <a:t> </a:t>
            </a:r>
            <a:r>
              <a:rPr lang="en-US" sz="1600" spc="-10"/>
              <a:t>heart.</a:t>
            </a:r>
            <a:r>
              <a:rPr lang="en-US" sz="1600" spc="10"/>
              <a:t> </a:t>
            </a:r>
            <a:r>
              <a:rPr lang="en-US" sz="1600" spc="-5"/>
              <a:t>) . This</a:t>
            </a:r>
            <a:r>
              <a:rPr lang="en-US" sz="1600"/>
              <a:t> </a:t>
            </a:r>
            <a:r>
              <a:rPr lang="en-US" sz="1600" spc="-5"/>
              <a:t>is a </a:t>
            </a:r>
            <a:r>
              <a:rPr lang="en-US" sz="1600" spc="-615"/>
              <a:t> </a:t>
            </a:r>
            <a:r>
              <a:rPr lang="en-US" sz="1600" spc="-10"/>
              <a:t>warning</a:t>
            </a:r>
            <a:r>
              <a:rPr lang="en-US" sz="1600" spc="-5"/>
              <a:t> </a:t>
            </a:r>
            <a:r>
              <a:rPr lang="en-US" sz="1600" spc="-20"/>
              <a:t>to</a:t>
            </a:r>
            <a:r>
              <a:rPr lang="en-US" sz="1600" spc="-10"/>
              <a:t> </a:t>
            </a:r>
            <a:r>
              <a:rPr lang="en-US" sz="1600" spc="-5"/>
              <a:t>the</a:t>
            </a:r>
            <a:r>
              <a:rPr lang="en-US" sz="1600" spc="5"/>
              <a:t> </a:t>
            </a:r>
            <a:r>
              <a:rPr lang="en-US" sz="1600" spc="-20"/>
              <a:t>person</a:t>
            </a:r>
            <a:r>
              <a:rPr lang="en-US" sz="1600" spc="15"/>
              <a:t> </a:t>
            </a:r>
            <a:r>
              <a:rPr lang="en-US" sz="1600" spc="-10"/>
              <a:t>that</a:t>
            </a:r>
            <a:r>
              <a:rPr lang="en-US" sz="1600"/>
              <a:t> </a:t>
            </a:r>
            <a:r>
              <a:rPr lang="en-US" sz="1600" spc="-5"/>
              <a:t>he</a:t>
            </a:r>
            <a:r>
              <a:rPr lang="en-US" sz="1600"/>
              <a:t> </a:t>
            </a:r>
            <a:r>
              <a:rPr lang="en-US" sz="1600" spc="-10"/>
              <a:t>or </a:t>
            </a:r>
            <a:r>
              <a:rPr lang="en-US" sz="1600" spc="-620"/>
              <a:t> </a:t>
            </a:r>
            <a:r>
              <a:rPr lang="en-US" sz="1600" spc="-10"/>
              <a:t>she</a:t>
            </a:r>
            <a:r>
              <a:rPr lang="en-US" sz="1600"/>
              <a:t> </a:t>
            </a:r>
            <a:r>
              <a:rPr lang="en-US" sz="1600" spc="-5"/>
              <a:t>is </a:t>
            </a:r>
            <a:r>
              <a:rPr lang="en-US" sz="1600" spc="-10"/>
              <a:t>at</a:t>
            </a:r>
            <a:r>
              <a:rPr lang="en-US" sz="1600" spc="-5"/>
              <a:t> risk</a:t>
            </a:r>
            <a:r>
              <a:rPr lang="en-US" sz="1600" spc="10"/>
              <a:t> </a:t>
            </a:r>
            <a:r>
              <a:rPr lang="en-US" sz="1600" spc="-5"/>
              <a:t>and</a:t>
            </a:r>
            <a:r>
              <a:rPr lang="en-US" sz="1600" spc="20"/>
              <a:t> </a:t>
            </a:r>
            <a:r>
              <a:rPr lang="en-US" sz="1600" spc="-10"/>
              <a:t>should</a:t>
            </a:r>
            <a:r>
              <a:rPr lang="en-US" sz="1600" spc="25"/>
              <a:t> </a:t>
            </a:r>
            <a:r>
              <a:rPr lang="en-US" sz="1600" spc="-35"/>
              <a:t>take </a:t>
            </a:r>
            <a:r>
              <a:rPr lang="en-US" sz="1600" spc="-30"/>
              <a:t> </a:t>
            </a:r>
            <a:r>
              <a:rPr lang="en-US" sz="1600" spc="-15"/>
              <a:t>precautions</a:t>
            </a:r>
            <a:r>
              <a:rPr lang="en-US" sz="1600" spc="60"/>
              <a:t> </a:t>
            </a:r>
            <a:r>
              <a:rPr lang="en-US" sz="1600" spc="-20"/>
              <a:t>to</a:t>
            </a:r>
            <a:r>
              <a:rPr lang="en-US" sz="1600" spc="35"/>
              <a:t> </a:t>
            </a:r>
            <a:r>
              <a:rPr lang="en-US" sz="1600" spc="-20"/>
              <a:t>avoid		</a:t>
            </a:r>
            <a:r>
              <a:rPr lang="en-US" sz="1600" spc="-15"/>
              <a:t>coronary </a:t>
            </a:r>
            <a:r>
              <a:rPr lang="en-US" sz="1600" spc="-10"/>
              <a:t> heart </a:t>
            </a:r>
            <a:r>
              <a:rPr lang="en-US" sz="1600" spc="-20"/>
              <a:t>attack.</a:t>
            </a:r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i="0" u="none"/>
              <a:t>Smoking</a:t>
            </a:r>
            <a:endParaRPr lang="en-US" sz="4800"/>
          </a:p>
        </p:txBody>
      </p:sp>
      <p:sp>
        <p:nvSpPr>
          <p:cNvPr id="3" name="object 3"/>
          <p:cNvSpPr txBox="1"/>
          <p:nvPr/>
        </p:nvSpPr>
        <p:spPr>
          <a:xfrm>
            <a:off x="382279" y="2121408"/>
            <a:ext cx="674384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182880" defTabSz="914400">
              <a:lnSpc>
                <a:spcPct val="90000"/>
              </a:lnSpc>
              <a:spcBef>
                <a:spcPts val="4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21945" algn="l"/>
                <a:tab pos="322580" algn="l"/>
                <a:tab pos="3047365" algn="l"/>
              </a:tabLst>
            </a:pPr>
            <a:r>
              <a:rPr lang="en-US"/>
              <a:t>	</a:t>
            </a:r>
            <a:r>
              <a:rPr lang="en-US" spc="-10"/>
              <a:t>Carbon</a:t>
            </a:r>
            <a:r>
              <a:rPr lang="en-US" spc="30"/>
              <a:t> </a:t>
            </a:r>
            <a:r>
              <a:rPr lang="en-US" spc="-15"/>
              <a:t>monoxide	</a:t>
            </a:r>
            <a:r>
              <a:rPr lang="en-US" spc="-5"/>
              <a:t>in </a:t>
            </a:r>
            <a:r>
              <a:rPr lang="en-US" spc="-15"/>
              <a:t>tobacco </a:t>
            </a:r>
            <a:r>
              <a:rPr lang="en-US" spc="-10"/>
              <a:t> </a:t>
            </a:r>
            <a:r>
              <a:rPr lang="en-US" spc="-25"/>
              <a:t>smoke</a:t>
            </a:r>
            <a:r>
              <a:rPr lang="en-US"/>
              <a:t> </a:t>
            </a:r>
            <a:r>
              <a:rPr lang="en-US" spc="-20"/>
              <a:t>may</a:t>
            </a:r>
            <a:r>
              <a:rPr lang="en-US" spc="-30"/>
              <a:t> </a:t>
            </a:r>
            <a:r>
              <a:rPr lang="en-US" spc="-10"/>
              <a:t>damage</a:t>
            </a:r>
            <a:r>
              <a:rPr lang="en-US" spc="-5"/>
              <a:t> the </a:t>
            </a:r>
            <a:r>
              <a:rPr lang="en-US" spc="-10"/>
              <a:t>lining</a:t>
            </a:r>
            <a:r>
              <a:rPr lang="en-US"/>
              <a:t> </a:t>
            </a:r>
            <a:r>
              <a:rPr lang="en-US" spc="-10"/>
              <a:t>of </a:t>
            </a:r>
            <a:r>
              <a:rPr lang="en-US" spc="-620"/>
              <a:t> </a:t>
            </a:r>
            <a:r>
              <a:rPr lang="en-US" spc="-10"/>
              <a:t>arteries, </a:t>
            </a:r>
            <a:r>
              <a:rPr lang="en-US" spc="-5"/>
              <a:t>which</a:t>
            </a:r>
            <a:r>
              <a:rPr lang="en-US" spc="10"/>
              <a:t> </a:t>
            </a:r>
            <a:r>
              <a:rPr lang="en-US" spc="-10"/>
              <a:t>allows</a:t>
            </a:r>
            <a:r>
              <a:rPr lang="en-US" spc="-5"/>
              <a:t> </a:t>
            </a:r>
            <a:r>
              <a:rPr lang="en-US" spc="-15"/>
              <a:t>atheroma </a:t>
            </a:r>
            <a:r>
              <a:rPr lang="en-US" spc="-620"/>
              <a:t> </a:t>
            </a:r>
            <a:r>
              <a:rPr lang="en-US" spc="-25"/>
              <a:t>(fat</a:t>
            </a:r>
            <a:r>
              <a:rPr lang="en-US" spc="-10"/>
              <a:t> deposits)</a:t>
            </a:r>
            <a:r>
              <a:rPr lang="en-US" spc="35"/>
              <a:t> </a:t>
            </a:r>
            <a:r>
              <a:rPr lang="en-US" spc="-20"/>
              <a:t>to</a:t>
            </a:r>
            <a:r>
              <a:rPr lang="en-US" spc="-10"/>
              <a:t> </a:t>
            </a:r>
            <a:r>
              <a:rPr lang="en-US" spc="-20"/>
              <a:t>form.</a:t>
            </a:r>
            <a:endParaRPr lang="en-US"/>
          </a:p>
          <a:p>
            <a:pPr marL="241300" marR="42545" indent="-182880" defTabSz="914400">
              <a:lnSpc>
                <a:spcPct val="90000"/>
              </a:lnSpc>
              <a:spcBef>
                <a:spcPts val="101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  <a:tab pos="1736725" algn="l"/>
              </a:tabLst>
            </a:pPr>
            <a:r>
              <a:rPr lang="en-US" spc="-10"/>
              <a:t>Nicotine</a:t>
            </a:r>
            <a:r>
              <a:rPr lang="en-US" spc="20"/>
              <a:t> </a:t>
            </a:r>
            <a:r>
              <a:rPr lang="en-US" spc="-15"/>
              <a:t>stimulates</a:t>
            </a:r>
            <a:r>
              <a:rPr lang="en-US" spc="15"/>
              <a:t> </a:t>
            </a:r>
            <a:r>
              <a:rPr lang="en-US" spc="-5"/>
              <a:t>the </a:t>
            </a:r>
            <a:r>
              <a:rPr lang="en-US"/>
              <a:t> </a:t>
            </a:r>
            <a:r>
              <a:rPr lang="en-US" spc="-15"/>
              <a:t>production</a:t>
            </a:r>
            <a:r>
              <a:rPr lang="en-US" spc="25"/>
              <a:t> </a:t>
            </a:r>
            <a:r>
              <a:rPr lang="en-US" spc="-5"/>
              <a:t>of</a:t>
            </a:r>
            <a:r>
              <a:rPr lang="en-US" spc="5"/>
              <a:t> </a:t>
            </a:r>
            <a:r>
              <a:rPr lang="en-US" spc="-5"/>
              <a:t>adrenaline,</a:t>
            </a:r>
            <a:r>
              <a:rPr lang="en-US" spc="15"/>
              <a:t> </a:t>
            </a:r>
            <a:r>
              <a:rPr lang="en-US" spc="-5"/>
              <a:t>this </a:t>
            </a:r>
            <a:r>
              <a:rPr lang="en-US"/>
              <a:t> </a:t>
            </a:r>
            <a:r>
              <a:rPr lang="en-US" spc="-15"/>
              <a:t>produces</a:t>
            </a:r>
            <a:r>
              <a:rPr lang="en-US" spc="35"/>
              <a:t> </a:t>
            </a:r>
            <a:r>
              <a:rPr lang="en-US" spc="-5"/>
              <a:t>an</a:t>
            </a:r>
            <a:r>
              <a:rPr lang="en-US" spc="-10"/>
              <a:t> increase</a:t>
            </a:r>
            <a:r>
              <a:rPr lang="en-US" spc="10"/>
              <a:t> </a:t>
            </a:r>
            <a:r>
              <a:rPr lang="en-US" spc="-5"/>
              <a:t>in the</a:t>
            </a:r>
            <a:r>
              <a:rPr lang="en-US"/>
              <a:t> </a:t>
            </a:r>
            <a:r>
              <a:rPr lang="en-US" spc="-35"/>
              <a:t>rate </a:t>
            </a:r>
            <a:r>
              <a:rPr lang="en-US" spc="-620"/>
              <a:t> </a:t>
            </a:r>
            <a:r>
              <a:rPr lang="en-US" spc="-5"/>
              <a:t>of</a:t>
            </a:r>
            <a:r>
              <a:rPr lang="en-US" spc="-10"/>
              <a:t> heart beat </a:t>
            </a:r>
            <a:r>
              <a:rPr lang="en-US" spc="-5"/>
              <a:t>and</a:t>
            </a:r>
            <a:r>
              <a:rPr lang="en-US" spc="15"/>
              <a:t> </a:t>
            </a:r>
            <a:r>
              <a:rPr lang="en-US" spc="-5"/>
              <a:t>a</a:t>
            </a:r>
            <a:r>
              <a:rPr lang="en-US" spc="-10"/>
              <a:t> rise</a:t>
            </a:r>
            <a:r>
              <a:rPr lang="en-US"/>
              <a:t> </a:t>
            </a:r>
            <a:r>
              <a:rPr lang="en-US" spc="-5"/>
              <a:t>in </a:t>
            </a:r>
            <a:r>
              <a:rPr lang="en-US" spc="-10"/>
              <a:t>blood </a:t>
            </a:r>
            <a:r>
              <a:rPr lang="en-US" spc="-620"/>
              <a:t> </a:t>
            </a:r>
            <a:r>
              <a:rPr lang="en-US" spc="-15"/>
              <a:t>pressure.	</a:t>
            </a:r>
            <a:r>
              <a:rPr lang="en-US" spc="-5"/>
              <a:t>High</a:t>
            </a:r>
            <a:r>
              <a:rPr lang="en-US" spc="-10"/>
              <a:t> blood</a:t>
            </a:r>
            <a:r>
              <a:rPr lang="en-US"/>
              <a:t> </a:t>
            </a:r>
            <a:r>
              <a:rPr lang="en-US" spc="-15"/>
              <a:t>pressure </a:t>
            </a:r>
            <a:r>
              <a:rPr lang="en-US" spc="-10"/>
              <a:t> damages</a:t>
            </a:r>
            <a:r>
              <a:rPr lang="en-US" spc="-5"/>
              <a:t> </a:t>
            </a:r>
            <a:r>
              <a:rPr lang="en-US" spc="-10"/>
              <a:t>lining</a:t>
            </a:r>
            <a:r>
              <a:rPr lang="en-US" spc="20"/>
              <a:t> </a:t>
            </a:r>
            <a:r>
              <a:rPr lang="en-US" spc="-5"/>
              <a:t>of</a:t>
            </a:r>
            <a:r>
              <a:rPr lang="en-US" spc="-10"/>
              <a:t> arteries.</a:t>
            </a:r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3460" y="1055050"/>
            <a:ext cx="3369177" cy="44505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1069848" y="2320412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77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i="1" u="sng" spc="-10">
                <a:uFill>
                  <a:solidFill>
                    <a:srgbClr val="6FAC46"/>
                  </a:solidFill>
                </a:uFill>
              </a:rPr>
              <a:t>Stress</a:t>
            </a:r>
            <a:endParaRPr lang="en-US"/>
          </a:p>
          <a:p>
            <a:pPr marL="241300" marR="463550" indent="-182880" defTabSz="914400">
              <a:lnSpc>
                <a:spcPct val="90000"/>
              </a:lnSpc>
              <a:spcBef>
                <a:spcPts val="10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10"/>
              <a:t>Stress</a:t>
            </a:r>
            <a:r>
              <a:rPr lang="en-US" spc="20"/>
              <a:t> </a:t>
            </a:r>
            <a:r>
              <a:rPr lang="en-US" spc="-10"/>
              <a:t>often </a:t>
            </a:r>
            <a:r>
              <a:rPr lang="en-US" spc="-5"/>
              <a:t>leads</a:t>
            </a:r>
            <a:r>
              <a:rPr lang="en-US" spc="10"/>
              <a:t> </a:t>
            </a:r>
            <a:r>
              <a:rPr lang="en-US" spc="-20"/>
              <a:t>to</a:t>
            </a:r>
            <a:r>
              <a:rPr lang="en-US" spc="-5"/>
              <a:t> a</a:t>
            </a:r>
            <a:r>
              <a:rPr lang="en-US"/>
              <a:t> </a:t>
            </a:r>
            <a:r>
              <a:rPr lang="en-US" spc="-15"/>
              <a:t>raised</a:t>
            </a:r>
            <a:r>
              <a:rPr lang="en-US" spc="-5"/>
              <a:t> </a:t>
            </a:r>
            <a:r>
              <a:rPr lang="en-US" spc="-10"/>
              <a:t>blood</a:t>
            </a:r>
            <a:r>
              <a:rPr lang="en-US" spc="20"/>
              <a:t> </a:t>
            </a:r>
            <a:r>
              <a:rPr lang="en-US" spc="-15"/>
              <a:t>pressure</a:t>
            </a:r>
            <a:r>
              <a:rPr lang="en-US" spc="35"/>
              <a:t> </a:t>
            </a:r>
            <a:r>
              <a:rPr lang="en-US" spc="-5"/>
              <a:t>and</a:t>
            </a:r>
            <a:r>
              <a:rPr lang="en-US" spc="20"/>
              <a:t> </a:t>
            </a:r>
            <a:r>
              <a:rPr lang="en-US" spc="-5"/>
              <a:t>this</a:t>
            </a:r>
            <a:r>
              <a:rPr lang="en-US" spc="20"/>
              <a:t> </a:t>
            </a:r>
            <a:r>
              <a:rPr lang="en-US" spc="-10"/>
              <a:t>increases</a:t>
            </a:r>
            <a:r>
              <a:rPr lang="en-US" spc="15"/>
              <a:t> </a:t>
            </a:r>
            <a:r>
              <a:rPr lang="en-US" spc="-5"/>
              <a:t>the </a:t>
            </a:r>
            <a:r>
              <a:rPr lang="en-US" spc="-620"/>
              <a:t> </a:t>
            </a:r>
            <a:r>
              <a:rPr lang="en-US" spc="-35"/>
              <a:t>rate</a:t>
            </a:r>
            <a:r>
              <a:rPr lang="en-US" spc="-5"/>
              <a:t> of </a:t>
            </a:r>
            <a:r>
              <a:rPr lang="en-US" spc="-15"/>
              <a:t>atheroma</a:t>
            </a:r>
            <a:r>
              <a:rPr lang="en-US"/>
              <a:t> </a:t>
            </a:r>
            <a:r>
              <a:rPr lang="en-US" spc="-15"/>
              <a:t>formation.</a:t>
            </a:r>
            <a:endParaRPr lang="en-US"/>
          </a:p>
          <a:p>
            <a:pPr indent="-182880" defTabSz="914400">
              <a:lnSpc>
                <a:spcPct val="90000"/>
              </a:lnSpc>
              <a:spcBef>
                <a:spcPts val="5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127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i="1" u="sng">
                <a:uFill>
                  <a:solidFill>
                    <a:srgbClr val="6FAC46"/>
                  </a:solidFill>
                </a:uFill>
              </a:rPr>
              <a:t>Lack</a:t>
            </a:r>
            <a:r>
              <a:rPr lang="en-US" b="1" i="1" u="sng" spc="-30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b="1" i="1" u="sng" spc="-5">
                <a:uFill>
                  <a:solidFill>
                    <a:srgbClr val="6FAC46"/>
                  </a:solidFill>
                </a:uFill>
              </a:rPr>
              <a:t>of</a:t>
            </a:r>
            <a:r>
              <a:rPr lang="en-US" b="1" i="1" u="sng" spc="-25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b="1" i="1" u="sng" spc="-20">
                <a:uFill>
                  <a:solidFill>
                    <a:srgbClr val="6FAC46"/>
                  </a:solidFill>
                </a:uFill>
              </a:rPr>
              <a:t>exercise</a:t>
            </a:r>
            <a:r>
              <a:rPr lang="en-US" spc="-20"/>
              <a:t>:</a:t>
            </a:r>
            <a:endParaRPr lang="en-US"/>
          </a:p>
          <a:p>
            <a:pPr marL="12700" marR="5080" indent="-182880" defTabSz="914400">
              <a:lnSpc>
                <a:spcPct val="90000"/>
              </a:lnSpc>
              <a:spcBef>
                <a:spcPts val="106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pc="-5"/>
              <a:t>The heart</a:t>
            </a:r>
            <a:r>
              <a:rPr lang="en-US" spc="15"/>
              <a:t> </a:t>
            </a:r>
            <a:r>
              <a:rPr lang="en-US" spc="-5"/>
              <a:t>muscle</a:t>
            </a:r>
            <a:r>
              <a:rPr lang="en-US" spc="35"/>
              <a:t> </a:t>
            </a:r>
            <a:r>
              <a:rPr lang="en-US" spc="-5"/>
              <a:t>loses</a:t>
            </a:r>
            <a:r>
              <a:rPr lang="en-US" spc="20"/>
              <a:t> </a:t>
            </a:r>
            <a:r>
              <a:rPr lang="en-US" spc="-5"/>
              <a:t>its</a:t>
            </a:r>
            <a:r>
              <a:rPr lang="en-US" spc="20"/>
              <a:t> </a:t>
            </a:r>
            <a:r>
              <a:rPr lang="en-US" spc="-20"/>
              <a:t>strength</a:t>
            </a:r>
            <a:r>
              <a:rPr lang="en-US" spc="35"/>
              <a:t> </a:t>
            </a:r>
            <a:r>
              <a:rPr lang="en-US" spc="-5"/>
              <a:t>and</a:t>
            </a:r>
            <a:r>
              <a:rPr lang="en-US" spc="15"/>
              <a:t> </a:t>
            </a:r>
            <a:r>
              <a:rPr lang="en-US" spc="-10"/>
              <a:t>become</a:t>
            </a:r>
            <a:r>
              <a:rPr lang="en-US" spc="20"/>
              <a:t> </a:t>
            </a:r>
            <a:r>
              <a:rPr lang="en-US" spc="-5"/>
              <a:t>less</a:t>
            </a:r>
            <a:r>
              <a:rPr lang="en-US" spc="15"/>
              <a:t> </a:t>
            </a:r>
            <a:r>
              <a:rPr lang="en-US" spc="-15"/>
              <a:t>efficient</a:t>
            </a:r>
            <a:r>
              <a:rPr lang="en-US"/>
              <a:t> </a:t>
            </a:r>
            <a:r>
              <a:rPr lang="en-US" spc="-10"/>
              <a:t>at </a:t>
            </a:r>
            <a:r>
              <a:rPr lang="en-US" spc="-5"/>
              <a:t> </a:t>
            </a:r>
            <a:r>
              <a:rPr lang="en-US" spc="-10"/>
              <a:t>pumping</a:t>
            </a:r>
            <a:r>
              <a:rPr lang="en-US" spc="55"/>
              <a:t> </a:t>
            </a:r>
            <a:r>
              <a:rPr lang="en-US" spc="-10"/>
              <a:t>blood</a:t>
            </a:r>
            <a:r>
              <a:rPr lang="en-US" spc="35"/>
              <a:t> </a:t>
            </a:r>
            <a:r>
              <a:rPr lang="en-US" spc="-5"/>
              <a:t>when</a:t>
            </a:r>
            <a:r>
              <a:rPr lang="en-US" spc="30"/>
              <a:t> </a:t>
            </a:r>
            <a:r>
              <a:rPr lang="en-US" spc="-25"/>
              <a:t>exercise</a:t>
            </a:r>
            <a:r>
              <a:rPr lang="en-US" spc="20"/>
              <a:t> </a:t>
            </a:r>
            <a:r>
              <a:rPr lang="en-US" spc="-5"/>
              <a:t>is</a:t>
            </a:r>
            <a:r>
              <a:rPr lang="en-US" spc="15"/>
              <a:t> </a:t>
            </a:r>
            <a:r>
              <a:rPr lang="en-US" spc="-10"/>
              <a:t>not</a:t>
            </a:r>
            <a:r>
              <a:rPr lang="en-US" spc="25"/>
              <a:t> </a:t>
            </a:r>
            <a:r>
              <a:rPr lang="en-US" spc="-25"/>
              <a:t>taken.</a:t>
            </a:r>
            <a:r>
              <a:rPr lang="en-US" spc="20"/>
              <a:t> </a:t>
            </a:r>
            <a:r>
              <a:rPr lang="en-US" spc="-5"/>
              <a:t>a</a:t>
            </a:r>
            <a:r>
              <a:rPr lang="en-US" spc="20"/>
              <a:t> </a:t>
            </a:r>
            <a:r>
              <a:rPr lang="en-US" spc="-10"/>
              <a:t>weak</a:t>
            </a:r>
            <a:r>
              <a:rPr lang="en-US" spc="-85"/>
              <a:t> </a:t>
            </a:r>
            <a:r>
              <a:rPr lang="en-US" spc="-10"/>
              <a:t>blood</a:t>
            </a:r>
            <a:r>
              <a:rPr lang="en-US" spc="30"/>
              <a:t> </a:t>
            </a:r>
            <a:r>
              <a:rPr lang="en-US" spc="-55"/>
              <a:t>flow,</a:t>
            </a:r>
            <a:r>
              <a:rPr lang="en-US" spc="20"/>
              <a:t> </a:t>
            </a:r>
            <a:r>
              <a:rPr lang="en-US" spc="-10"/>
              <a:t>resulting </a:t>
            </a:r>
            <a:r>
              <a:rPr lang="en-US" spc="-620"/>
              <a:t> </a:t>
            </a:r>
            <a:r>
              <a:rPr lang="en-US" spc="-20"/>
              <a:t>from</a:t>
            </a:r>
            <a:r>
              <a:rPr lang="en-US" spc="10"/>
              <a:t> </a:t>
            </a:r>
            <a:r>
              <a:rPr lang="en-US" spc="-5"/>
              <a:t>the</a:t>
            </a:r>
            <a:r>
              <a:rPr lang="en-US" spc="10"/>
              <a:t> </a:t>
            </a:r>
            <a:r>
              <a:rPr lang="en-US" spc="-5"/>
              <a:t>lack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-15"/>
              <a:t> </a:t>
            </a:r>
            <a:r>
              <a:rPr lang="en-US" spc="-25"/>
              <a:t>exercise</a:t>
            </a:r>
            <a:r>
              <a:rPr lang="en-US"/>
              <a:t> </a:t>
            </a:r>
            <a:r>
              <a:rPr lang="en-US" spc="-20"/>
              <a:t>may</a:t>
            </a:r>
            <a:r>
              <a:rPr lang="en-US"/>
              <a:t> </a:t>
            </a:r>
            <a:r>
              <a:rPr lang="en-US" spc="-10"/>
              <a:t>cause</a:t>
            </a:r>
            <a:r>
              <a:rPr lang="en-US" spc="10"/>
              <a:t> </a:t>
            </a:r>
            <a:r>
              <a:rPr lang="en-US" spc="-15"/>
              <a:t>atheroma</a:t>
            </a:r>
            <a:r>
              <a:rPr lang="en-US" spc="10"/>
              <a:t> </a:t>
            </a:r>
            <a:r>
              <a:rPr lang="en-US" spc="-20"/>
              <a:t>to</a:t>
            </a:r>
            <a:r>
              <a:rPr lang="en-US" spc="-5"/>
              <a:t> </a:t>
            </a:r>
            <a:r>
              <a:rPr lang="en-US" spc="-10"/>
              <a:t>be</a:t>
            </a:r>
            <a:r>
              <a:rPr lang="en-US" spc="10"/>
              <a:t> </a:t>
            </a:r>
            <a:r>
              <a:rPr lang="en-US" spc="-15"/>
              <a:t>formed.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32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2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</a:rPr>
              <a:t>The</a:t>
            </a:r>
            <a:r>
              <a:rPr sz="4400" u="sng" spc="-11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sng" spc="-2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</a:rPr>
              <a:t>benefits</a:t>
            </a:r>
            <a:r>
              <a:rPr sz="4400" u="sng" spc="-12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sng" spc="-1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</a:rPr>
              <a:t>of</a:t>
            </a:r>
            <a:r>
              <a:rPr sz="4400" u="sng" spc="-8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sz="4400" u="sng" spc="-4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</a:rPr>
              <a:t>exercise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10330180" cy="42926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398780" indent="-229235">
              <a:lnSpc>
                <a:spcPct val="7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libri"/>
                <a:cs typeface="Calibri"/>
              </a:rPr>
              <a:t>During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exercise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concentration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carbon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dioxide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rises.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10" dirty="0">
                <a:latin typeface="Calibri"/>
                <a:cs typeface="Calibri"/>
              </a:rPr>
              <a:t>detected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brain,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nerve messages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sent </a:t>
            </a:r>
            <a:r>
              <a:rPr sz="1800" spc="-1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00">
              <a:latin typeface="Calibri"/>
              <a:cs typeface="Calibri"/>
            </a:endParaRPr>
          </a:p>
          <a:p>
            <a:pPr marL="698500" lvl="1" indent="-229235">
              <a:lnSpc>
                <a:spcPts val="153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heart,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beats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quickly 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deeply,</a:t>
            </a:r>
            <a:r>
              <a:rPr sz="1500" spc="-5" dirty="0">
                <a:latin typeface="Calibri"/>
                <a:cs typeface="Calibri"/>
              </a:rPr>
              <a:t> pumping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 blood </a:t>
            </a:r>
            <a:r>
              <a:rPr sz="1500" spc="-10" dirty="0">
                <a:latin typeface="Calibri"/>
                <a:cs typeface="Calibri"/>
              </a:rPr>
              <a:t>into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circulation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minute.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(This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aided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endParaRPr sz="1500">
              <a:latin typeface="Calibri"/>
              <a:cs typeface="Calibri"/>
            </a:endParaRPr>
          </a:p>
          <a:p>
            <a:pPr marL="698500">
              <a:lnSpc>
                <a:spcPts val="1515"/>
              </a:lnSpc>
            </a:pPr>
            <a:r>
              <a:rPr sz="1500" spc="-5" dirty="0">
                <a:latin typeface="Calibri"/>
                <a:cs typeface="Calibri"/>
              </a:rPr>
              <a:t>adrenaline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during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anticipation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exercise).</a:t>
            </a:r>
            <a:endParaRPr sz="1500">
              <a:latin typeface="Calibri"/>
              <a:cs typeface="Calibri"/>
            </a:endParaRPr>
          </a:p>
          <a:p>
            <a:pPr marL="698500" marR="288290" lvl="1" indent="-228600">
              <a:lnSpc>
                <a:spcPct val="700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dirty="0">
                <a:latin typeface="Calibri"/>
                <a:cs typeface="Calibri"/>
              </a:rPr>
              <a:t> capillary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beds,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opened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up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vital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organs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tissues </a:t>
            </a:r>
            <a:r>
              <a:rPr sz="1500" spc="-5" dirty="0">
                <a:latin typeface="Calibri"/>
                <a:cs typeface="Calibri"/>
              </a:rPr>
              <a:t>such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muscle,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closed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down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non-vital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organs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such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gut.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ts val="1835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oxygen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glucose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delivered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respiration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muscles,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removal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carbon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dioxide.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  <a:spcBef>
                <a:spcPts val="5"/>
              </a:spcBef>
            </a:pPr>
            <a:r>
              <a:rPr sz="1800" b="1" i="1" u="sng" spc="-5" dirty="0">
                <a:solidFill>
                  <a:srgbClr val="6FAC46"/>
                </a:solidFill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Long-term</a:t>
            </a:r>
            <a:r>
              <a:rPr sz="1800" b="1" i="1" u="sng" dirty="0">
                <a:solidFill>
                  <a:srgbClr val="6FAC46"/>
                </a:solidFill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sng" spc="-5" dirty="0">
                <a:solidFill>
                  <a:srgbClr val="6FAC46"/>
                </a:solidFill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benefits</a:t>
            </a:r>
            <a:r>
              <a:rPr sz="1800" b="1" i="1" u="sng" spc="-10" dirty="0">
                <a:solidFill>
                  <a:srgbClr val="6FAC46"/>
                </a:solidFill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sng" spc="-5" dirty="0">
                <a:solidFill>
                  <a:srgbClr val="6FAC46"/>
                </a:solidFill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of</a:t>
            </a:r>
            <a:r>
              <a:rPr sz="1800" b="1" i="1" u="sng" spc="-10" dirty="0">
                <a:solidFill>
                  <a:srgbClr val="6FAC46"/>
                </a:solidFill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 exercise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ts val="176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-5" dirty="0">
                <a:latin typeface="Calibri"/>
                <a:cs typeface="Calibri"/>
              </a:rPr>
              <a:t> of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heart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ts val="176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power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heart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muscle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ts val="1764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10" dirty="0">
                <a:latin typeface="Calibri"/>
                <a:cs typeface="Calibri"/>
              </a:rPr>
              <a:t>Keep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artery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walls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flexible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ts val="176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capillary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bed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ts val="176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breathing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rate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breaths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5" dirty="0">
                <a:latin typeface="Calibri"/>
                <a:cs typeface="Calibri"/>
              </a:rPr>
              <a:t> minute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ts val="17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tidal</a:t>
            </a:r>
            <a:r>
              <a:rPr sz="1500" spc="-5" dirty="0">
                <a:latin typeface="Calibri"/>
                <a:cs typeface="Calibri"/>
              </a:rPr>
              <a:t> volume</a:t>
            </a:r>
            <a:r>
              <a:rPr sz="1500" dirty="0">
                <a:latin typeface="Calibri"/>
                <a:cs typeface="Calibri"/>
              </a:rPr>
              <a:t> –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</a:t>
            </a:r>
            <a:r>
              <a:rPr sz="1500" dirty="0">
                <a:latin typeface="Calibri"/>
                <a:cs typeface="Calibri"/>
              </a:rPr>
              <a:t> air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 </a:t>
            </a:r>
            <a:r>
              <a:rPr sz="1500" spc="-10" dirty="0">
                <a:latin typeface="Calibri"/>
                <a:cs typeface="Calibri"/>
              </a:rPr>
              <a:t>breath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rest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800" u="sng" spc="-2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4800" u="sng" spc="-7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blood</a:t>
            </a:r>
            <a:r>
              <a:rPr lang="en-US" sz="4800" u="sng" spc="-8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1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vessels</a:t>
            </a:r>
            <a:r>
              <a:rPr lang="en-US" sz="4800" u="sng" spc="-7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4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connected</a:t>
            </a:r>
            <a:r>
              <a:rPr lang="en-US" sz="4800" u="sng" spc="-8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3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to</a:t>
            </a:r>
            <a:r>
              <a:rPr lang="en-US" sz="4800" u="sng" spc="-5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1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4800" u="sng" spc="-7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heart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3780" y="599768"/>
            <a:ext cx="6074467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226695" indent="-182880" defTabSz="914400">
              <a:lnSpc>
                <a:spcPct val="90000"/>
              </a:lnSpc>
              <a:spcBef>
                <a:spcPts val="7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700" spc="-5"/>
              <a:t>Superior</a:t>
            </a:r>
            <a:r>
              <a:rPr lang="en-US" sz="1700" spc="5"/>
              <a:t> </a:t>
            </a:r>
            <a:r>
              <a:rPr lang="en-US" sz="1700" spc="-5"/>
              <a:t>vena</a:t>
            </a:r>
            <a:r>
              <a:rPr lang="en-US" sz="1700"/>
              <a:t> </a:t>
            </a:r>
            <a:r>
              <a:rPr lang="en-US" sz="1700" spc="-15"/>
              <a:t>cava:</a:t>
            </a:r>
            <a:r>
              <a:rPr lang="en-US" sz="1700" spc="25"/>
              <a:t> </a:t>
            </a:r>
            <a:r>
              <a:rPr lang="en-US" sz="1700" spc="-5"/>
              <a:t>collects</a:t>
            </a:r>
            <a:r>
              <a:rPr lang="en-US" sz="1700" spc="25"/>
              <a:t> </a:t>
            </a:r>
            <a:r>
              <a:rPr lang="en-US" sz="1700" spc="-15"/>
              <a:t>deoxygenated</a:t>
            </a:r>
            <a:r>
              <a:rPr lang="en-US" sz="1700" spc="10"/>
              <a:t> </a:t>
            </a:r>
            <a:r>
              <a:rPr lang="en-US" sz="1700" spc="-5"/>
              <a:t>blood</a:t>
            </a:r>
            <a:r>
              <a:rPr lang="en-US" sz="1700" spc="10"/>
              <a:t> </a:t>
            </a:r>
            <a:r>
              <a:rPr lang="en-US" sz="1700" spc="-10"/>
              <a:t>from</a:t>
            </a:r>
            <a:r>
              <a:rPr lang="en-US" sz="1700"/>
              <a:t> the</a:t>
            </a:r>
            <a:r>
              <a:rPr lang="en-US" sz="1700" spc="5"/>
              <a:t> </a:t>
            </a:r>
            <a:r>
              <a:rPr lang="en-US" sz="1700" spc="-5"/>
              <a:t>head</a:t>
            </a:r>
            <a:r>
              <a:rPr lang="en-US" sz="1700" spc="20"/>
              <a:t> </a:t>
            </a:r>
            <a:r>
              <a:rPr lang="en-US" sz="1700"/>
              <a:t>and</a:t>
            </a:r>
            <a:r>
              <a:rPr lang="en-US" sz="1700" spc="20"/>
              <a:t> </a:t>
            </a:r>
            <a:r>
              <a:rPr lang="en-US" sz="1700" spc="-5"/>
              <a:t>upper</a:t>
            </a:r>
            <a:r>
              <a:rPr lang="en-US" sz="1700" spc="10"/>
              <a:t> </a:t>
            </a:r>
            <a:r>
              <a:rPr lang="en-US" sz="1700" spc="-5"/>
              <a:t>limbs</a:t>
            </a:r>
            <a:r>
              <a:rPr lang="en-US" sz="1700" spc="5"/>
              <a:t> </a:t>
            </a:r>
            <a:r>
              <a:rPr lang="en-US" sz="1700"/>
              <a:t>and</a:t>
            </a:r>
            <a:r>
              <a:rPr lang="en-US" sz="1700" spc="20"/>
              <a:t> </a:t>
            </a:r>
            <a:r>
              <a:rPr lang="en-US" sz="1700" spc="-10"/>
              <a:t>transports </a:t>
            </a:r>
            <a:r>
              <a:rPr lang="en-US" sz="1700" spc="-5"/>
              <a:t>it</a:t>
            </a:r>
            <a:r>
              <a:rPr lang="en-US" sz="1700" spc="10"/>
              <a:t> </a:t>
            </a:r>
            <a:r>
              <a:rPr lang="en-US" sz="1700" spc="-10"/>
              <a:t>to</a:t>
            </a:r>
            <a:r>
              <a:rPr lang="en-US" sz="1700"/>
              <a:t> the </a:t>
            </a:r>
            <a:r>
              <a:rPr lang="en-US" sz="1700" spc="-395"/>
              <a:t> </a:t>
            </a:r>
            <a:r>
              <a:rPr lang="en-US" sz="1700" spc="-5"/>
              <a:t>right</a:t>
            </a:r>
            <a:r>
              <a:rPr lang="en-US" sz="1700" spc="-15"/>
              <a:t> </a:t>
            </a:r>
            <a:r>
              <a:rPr lang="en-US" sz="1700" spc="-10"/>
              <a:t>atrium.</a:t>
            </a:r>
            <a:endParaRPr lang="en-US" sz="17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/>
          </a:p>
          <a:p>
            <a:pPr marL="241300" marR="52069" indent="-182880" defTabSz="914400">
              <a:lnSpc>
                <a:spcPct val="90000"/>
              </a:lnSpc>
              <a:spcBef>
                <a:spcPts val="131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700" spc="-10"/>
              <a:t>Inferior</a:t>
            </a:r>
            <a:r>
              <a:rPr lang="en-US" sz="1700" spc="5"/>
              <a:t> </a:t>
            </a:r>
            <a:r>
              <a:rPr lang="en-US" sz="1700" spc="-5"/>
              <a:t>vena</a:t>
            </a:r>
            <a:r>
              <a:rPr lang="en-US" sz="1700"/>
              <a:t> </a:t>
            </a:r>
            <a:r>
              <a:rPr lang="en-US" sz="1700" spc="-15"/>
              <a:t>cava:</a:t>
            </a:r>
            <a:r>
              <a:rPr lang="en-US" sz="1700" spc="25"/>
              <a:t> </a:t>
            </a:r>
            <a:r>
              <a:rPr lang="en-US" sz="1700" spc="-5"/>
              <a:t>collects</a:t>
            </a:r>
            <a:r>
              <a:rPr lang="en-US" sz="1700" spc="25"/>
              <a:t> </a:t>
            </a:r>
            <a:r>
              <a:rPr lang="en-US" sz="1700" spc="-15"/>
              <a:t>deoxygenated</a:t>
            </a:r>
            <a:r>
              <a:rPr lang="en-US" sz="1700"/>
              <a:t> </a:t>
            </a:r>
            <a:r>
              <a:rPr lang="en-US" sz="1700" spc="-5"/>
              <a:t>blood</a:t>
            </a:r>
            <a:r>
              <a:rPr lang="en-US" sz="1700" spc="25"/>
              <a:t> </a:t>
            </a:r>
            <a:r>
              <a:rPr lang="en-US" sz="1700" spc="-10"/>
              <a:t>from</a:t>
            </a:r>
            <a:r>
              <a:rPr lang="en-US" sz="1700"/>
              <a:t> the</a:t>
            </a:r>
            <a:r>
              <a:rPr lang="en-US" sz="1700" spc="5"/>
              <a:t> </a:t>
            </a:r>
            <a:r>
              <a:rPr lang="en-US" sz="1700" spc="-10"/>
              <a:t>lower</a:t>
            </a:r>
            <a:r>
              <a:rPr lang="en-US" sz="1700" spc="25"/>
              <a:t> </a:t>
            </a:r>
            <a:r>
              <a:rPr lang="en-US" sz="1700" spc="-5"/>
              <a:t>parts</a:t>
            </a:r>
            <a:r>
              <a:rPr lang="en-US" sz="1700" spc="-10"/>
              <a:t> </a:t>
            </a:r>
            <a:r>
              <a:rPr lang="en-US" sz="1700" spc="-5"/>
              <a:t>of</a:t>
            </a:r>
            <a:r>
              <a:rPr lang="en-US" sz="1700" spc="15"/>
              <a:t> </a:t>
            </a:r>
            <a:r>
              <a:rPr lang="en-US" sz="1700"/>
              <a:t>the</a:t>
            </a:r>
            <a:r>
              <a:rPr lang="en-US" sz="1700" spc="5"/>
              <a:t> </a:t>
            </a:r>
            <a:r>
              <a:rPr lang="en-US" sz="1700" spc="-5"/>
              <a:t>body</a:t>
            </a:r>
            <a:r>
              <a:rPr lang="en-US" sz="1700" spc="15"/>
              <a:t> </a:t>
            </a:r>
            <a:r>
              <a:rPr lang="en-US" sz="1700"/>
              <a:t>and</a:t>
            </a:r>
            <a:r>
              <a:rPr lang="en-US" sz="1700" spc="20"/>
              <a:t> </a:t>
            </a:r>
            <a:r>
              <a:rPr lang="en-US" sz="1700" spc="-10"/>
              <a:t>transports </a:t>
            </a:r>
            <a:r>
              <a:rPr lang="en-US" sz="1700" spc="-5"/>
              <a:t>it</a:t>
            </a:r>
            <a:r>
              <a:rPr lang="en-US" sz="1700" spc="10"/>
              <a:t> </a:t>
            </a:r>
            <a:r>
              <a:rPr lang="en-US" sz="1700" spc="-10"/>
              <a:t>to</a:t>
            </a:r>
            <a:r>
              <a:rPr lang="en-US" sz="1700"/>
              <a:t> </a:t>
            </a:r>
            <a:r>
              <a:rPr lang="en-US" sz="1700" spc="-5"/>
              <a:t>right </a:t>
            </a:r>
            <a:r>
              <a:rPr lang="en-US" sz="1700" spc="-395"/>
              <a:t> </a:t>
            </a:r>
            <a:r>
              <a:rPr lang="en-US" sz="1700" spc="-10"/>
              <a:t>atrium.</a:t>
            </a:r>
            <a:endParaRPr lang="en-US" sz="17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700" spc="-5"/>
              <a:t>Pulmonary</a:t>
            </a:r>
            <a:r>
              <a:rPr lang="en-US" sz="1700" spc="10"/>
              <a:t> </a:t>
            </a:r>
            <a:r>
              <a:rPr lang="en-US" sz="1700" spc="-5"/>
              <a:t>artery:</a:t>
            </a:r>
            <a:r>
              <a:rPr lang="en-US" sz="1700" spc="25"/>
              <a:t> </a:t>
            </a:r>
            <a:r>
              <a:rPr lang="en-US" sz="1700" spc="-5"/>
              <a:t>carries</a:t>
            </a:r>
            <a:r>
              <a:rPr lang="en-US" sz="1700" spc="5"/>
              <a:t> </a:t>
            </a:r>
            <a:r>
              <a:rPr lang="en-US" sz="1700" spc="-15"/>
              <a:t>deoxygenated</a:t>
            </a:r>
            <a:r>
              <a:rPr lang="en-US" sz="1700" spc="5"/>
              <a:t> </a:t>
            </a:r>
            <a:r>
              <a:rPr lang="en-US" sz="1700" spc="-5"/>
              <a:t>blood</a:t>
            </a:r>
            <a:r>
              <a:rPr lang="en-US" sz="1700" spc="25"/>
              <a:t> </a:t>
            </a:r>
            <a:r>
              <a:rPr lang="en-US" sz="1700" spc="-10"/>
              <a:t>from</a:t>
            </a:r>
            <a:r>
              <a:rPr lang="en-US" sz="1700" spc="-15"/>
              <a:t> </a:t>
            </a:r>
            <a:r>
              <a:rPr lang="en-US" sz="1700"/>
              <a:t>the</a:t>
            </a:r>
            <a:r>
              <a:rPr lang="en-US" sz="1700" spc="10"/>
              <a:t> </a:t>
            </a:r>
            <a:r>
              <a:rPr lang="en-US" sz="1700" spc="-5"/>
              <a:t>right ventricle</a:t>
            </a:r>
            <a:r>
              <a:rPr lang="en-US" sz="1700" spc="15"/>
              <a:t> </a:t>
            </a:r>
            <a:r>
              <a:rPr lang="en-US" sz="1700" spc="-10"/>
              <a:t>to</a:t>
            </a:r>
            <a:r>
              <a:rPr lang="en-US" sz="1700" spc="-5"/>
              <a:t> </a:t>
            </a:r>
            <a:r>
              <a:rPr lang="en-US" sz="1700"/>
              <a:t>the</a:t>
            </a:r>
            <a:r>
              <a:rPr lang="en-US" sz="1700" spc="15"/>
              <a:t> </a:t>
            </a:r>
            <a:r>
              <a:rPr lang="en-US" sz="1700" spc="-5"/>
              <a:t>lungs.</a:t>
            </a:r>
            <a:endParaRPr lang="en-US" sz="17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/>
          </a:p>
          <a:p>
            <a:pPr marL="29337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92735" algn="l"/>
                <a:tab pos="294005" algn="l"/>
              </a:tabLst>
            </a:pPr>
            <a:r>
              <a:rPr lang="en-US" sz="1700" spc="-5"/>
              <a:t>Pulmonary</a:t>
            </a:r>
            <a:r>
              <a:rPr lang="en-US" sz="1700" spc="10"/>
              <a:t> </a:t>
            </a:r>
            <a:r>
              <a:rPr lang="en-US" sz="1700" spc="-5"/>
              <a:t>veins:</a:t>
            </a:r>
            <a:r>
              <a:rPr lang="en-US" sz="1700" spc="10"/>
              <a:t> </a:t>
            </a:r>
            <a:r>
              <a:rPr lang="en-US" sz="1700" spc="-5"/>
              <a:t>carry</a:t>
            </a:r>
            <a:r>
              <a:rPr lang="en-US" sz="1700" spc="10"/>
              <a:t> </a:t>
            </a:r>
            <a:r>
              <a:rPr lang="en-US" sz="1700" spc="-15"/>
              <a:t>oxygenated</a:t>
            </a:r>
            <a:r>
              <a:rPr lang="en-US" sz="1700" spc="-5"/>
              <a:t> blood</a:t>
            </a:r>
            <a:r>
              <a:rPr lang="en-US" sz="1700" spc="20"/>
              <a:t> </a:t>
            </a:r>
            <a:r>
              <a:rPr lang="en-US" sz="1700" spc="-10"/>
              <a:t>from</a:t>
            </a:r>
            <a:r>
              <a:rPr lang="en-US" sz="1700"/>
              <a:t> lungs </a:t>
            </a:r>
            <a:r>
              <a:rPr lang="en-US" sz="1700" spc="-10"/>
              <a:t>to</a:t>
            </a:r>
            <a:r>
              <a:rPr lang="en-US" sz="1700" spc="-5"/>
              <a:t> </a:t>
            </a:r>
            <a:r>
              <a:rPr lang="en-US" sz="1700"/>
              <a:t>the</a:t>
            </a:r>
            <a:r>
              <a:rPr lang="en-US" sz="1700" spc="15"/>
              <a:t> </a:t>
            </a:r>
            <a:r>
              <a:rPr lang="en-US" sz="1700" spc="-5"/>
              <a:t>left</a:t>
            </a:r>
            <a:r>
              <a:rPr lang="en-US" sz="1700"/>
              <a:t> </a:t>
            </a:r>
            <a:r>
              <a:rPr lang="en-US" sz="1700" spc="-10"/>
              <a:t>atrium.</a:t>
            </a:r>
            <a:endParaRPr lang="en-US" sz="1700"/>
          </a:p>
          <a:p>
            <a:pPr indent="-182880" defTabSz="914400">
              <a:lnSpc>
                <a:spcPct val="90000"/>
              </a:lnSpc>
              <a:spcBef>
                <a:spcPts val="5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/>
          </a:p>
          <a:p>
            <a:pPr marL="29337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92735" algn="l"/>
                <a:tab pos="294005" algn="l"/>
              </a:tabLst>
            </a:pPr>
            <a:r>
              <a:rPr lang="en-US" sz="1700" spc="-5"/>
              <a:t>Aorta:</a:t>
            </a:r>
            <a:r>
              <a:rPr lang="en-US" sz="1700" spc="10"/>
              <a:t> </a:t>
            </a:r>
            <a:r>
              <a:rPr lang="en-US" sz="1700" spc="-5"/>
              <a:t>carries</a:t>
            </a:r>
            <a:r>
              <a:rPr lang="en-US" sz="1700" spc="10"/>
              <a:t> </a:t>
            </a:r>
            <a:r>
              <a:rPr lang="en-US" sz="1700" spc="-15"/>
              <a:t>oxygenated</a:t>
            </a:r>
            <a:r>
              <a:rPr lang="en-US" sz="1700"/>
              <a:t> </a:t>
            </a:r>
            <a:r>
              <a:rPr lang="en-US" sz="1700" spc="-5"/>
              <a:t>blood</a:t>
            </a:r>
            <a:r>
              <a:rPr lang="en-US" sz="1700"/>
              <a:t> </a:t>
            </a:r>
            <a:r>
              <a:rPr lang="en-US" sz="1700" spc="-10"/>
              <a:t>from </a:t>
            </a:r>
            <a:r>
              <a:rPr lang="en-US" sz="1700" spc="-5"/>
              <a:t>left</a:t>
            </a:r>
            <a:r>
              <a:rPr lang="en-US" sz="1700" spc="-10"/>
              <a:t> </a:t>
            </a:r>
            <a:r>
              <a:rPr lang="en-US" sz="1700" spc="-5"/>
              <a:t>ventricle</a:t>
            </a:r>
            <a:r>
              <a:rPr lang="en-US" sz="1700" spc="10"/>
              <a:t> </a:t>
            </a:r>
            <a:r>
              <a:rPr lang="en-US" sz="1700" spc="-10"/>
              <a:t>to </a:t>
            </a:r>
            <a:r>
              <a:rPr lang="en-US" sz="1700"/>
              <a:t>all</a:t>
            </a:r>
            <a:r>
              <a:rPr lang="en-US" sz="1700" spc="-5"/>
              <a:t> body</a:t>
            </a:r>
            <a:r>
              <a:rPr lang="en-US" sz="1700" spc="10"/>
              <a:t> </a:t>
            </a:r>
            <a:r>
              <a:rPr lang="en-US" sz="1700" spc="-5"/>
              <a:t>parts.</a:t>
            </a:r>
            <a:endParaRPr lang="en-US" sz="17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/>
          </a:p>
          <a:p>
            <a:pPr marL="29337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92735" algn="l"/>
                <a:tab pos="294005" algn="l"/>
              </a:tabLst>
            </a:pPr>
            <a:r>
              <a:rPr lang="en-US" sz="1700" spc="-10"/>
              <a:t>Coronary</a:t>
            </a:r>
            <a:r>
              <a:rPr lang="en-US" sz="1700" spc="15"/>
              <a:t> </a:t>
            </a:r>
            <a:r>
              <a:rPr lang="en-US" sz="1700" spc="-5"/>
              <a:t>arteries:</a:t>
            </a:r>
            <a:r>
              <a:rPr lang="en-US" sz="1700" spc="15"/>
              <a:t> </a:t>
            </a:r>
            <a:r>
              <a:rPr lang="en-US" sz="1700" spc="-10"/>
              <a:t>branch</a:t>
            </a:r>
            <a:r>
              <a:rPr lang="en-US" sz="1700" spc="10"/>
              <a:t> </a:t>
            </a:r>
            <a:r>
              <a:rPr lang="en-US" sz="1700" spc="-10"/>
              <a:t>from</a:t>
            </a:r>
            <a:r>
              <a:rPr lang="en-US" sz="1700" spc="5"/>
              <a:t> </a:t>
            </a:r>
            <a:r>
              <a:rPr lang="en-US" sz="1700" spc="-10"/>
              <a:t>aorta</a:t>
            </a:r>
            <a:r>
              <a:rPr lang="en-US" sz="1700" spc="5"/>
              <a:t> </a:t>
            </a:r>
            <a:r>
              <a:rPr lang="en-US" sz="1700" spc="-10"/>
              <a:t>to</a:t>
            </a:r>
            <a:r>
              <a:rPr lang="en-US" sz="1700" spc="5"/>
              <a:t> </a:t>
            </a:r>
            <a:r>
              <a:rPr lang="en-US" sz="1700" spc="-5"/>
              <a:t>supply</a:t>
            </a:r>
            <a:r>
              <a:rPr lang="en-US" sz="1700" spc="5"/>
              <a:t> </a:t>
            </a:r>
            <a:r>
              <a:rPr lang="en-US" sz="1700"/>
              <a:t>the</a:t>
            </a:r>
            <a:r>
              <a:rPr lang="en-US" sz="1700" spc="10"/>
              <a:t> </a:t>
            </a:r>
            <a:r>
              <a:rPr lang="en-US" sz="1700" spc="-5"/>
              <a:t>heart</a:t>
            </a:r>
            <a:r>
              <a:rPr lang="en-US" sz="1700" spc="5"/>
              <a:t> </a:t>
            </a:r>
            <a:r>
              <a:rPr lang="en-US" sz="1700" spc="-5"/>
              <a:t>muscles</a:t>
            </a:r>
            <a:r>
              <a:rPr lang="en-US" sz="1700" spc="10"/>
              <a:t> </a:t>
            </a:r>
            <a:r>
              <a:rPr lang="en-US" sz="1700" spc="-5"/>
              <a:t>with</a:t>
            </a:r>
            <a:r>
              <a:rPr lang="en-US" sz="1700" spc="15"/>
              <a:t> </a:t>
            </a:r>
            <a:r>
              <a:rPr lang="en-US" sz="1700" spc="-15"/>
              <a:t>oxygen</a:t>
            </a:r>
            <a:r>
              <a:rPr lang="en-US" sz="1700" spc="5"/>
              <a:t> </a:t>
            </a:r>
            <a:r>
              <a:rPr lang="en-US" sz="1700" spc="-5"/>
              <a:t>and</a:t>
            </a:r>
            <a:r>
              <a:rPr lang="en-US" sz="1700" spc="5"/>
              <a:t> </a:t>
            </a:r>
            <a:r>
              <a:rPr lang="en-US" sz="1700" spc="-10"/>
              <a:t>food.</a:t>
            </a:r>
            <a:r>
              <a:rPr lang="en-US" sz="1700" spc="430"/>
              <a:t> </a:t>
            </a:r>
            <a:r>
              <a:rPr lang="en-US" sz="1700" spc="-10"/>
              <a:t>Coronary</a:t>
            </a:r>
            <a:r>
              <a:rPr lang="en-US" sz="1700" spc="10"/>
              <a:t> </a:t>
            </a:r>
            <a:r>
              <a:rPr lang="en-US" sz="1700" spc="-5"/>
              <a:t>arteries</a:t>
            </a:r>
            <a:endParaRPr lang="en-US" sz="1700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spc="-5"/>
              <a:t>lead</a:t>
            </a:r>
            <a:r>
              <a:rPr lang="en-US" sz="1700" spc="15"/>
              <a:t> </a:t>
            </a:r>
            <a:r>
              <a:rPr lang="en-US" sz="1700" spc="-10"/>
              <a:t>to</a:t>
            </a:r>
            <a:r>
              <a:rPr lang="en-US" sz="1700" spc="-5"/>
              <a:t> </a:t>
            </a:r>
            <a:r>
              <a:rPr lang="en-US" sz="1700" spc="-10"/>
              <a:t>coronary</a:t>
            </a:r>
            <a:r>
              <a:rPr lang="en-US" sz="1700"/>
              <a:t> </a:t>
            </a:r>
            <a:r>
              <a:rPr lang="en-US" sz="1700" spc="-5"/>
              <a:t>veins,</a:t>
            </a:r>
            <a:r>
              <a:rPr lang="en-US" sz="1700"/>
              <a:t> </a:t>
            </a:r>
            <a:r>
              <a:rPr lang="en-US" sz="1700" spc="-5"/>
              <a:t>which</a:t>
            </a:r>
            <a:r>
              <a:rPr lang="en-US" sz="1700" spc="30"/>
              <a:t> </a:t>
            </a:r>
            <a:r>
              <a:rPr lang="en-US" sz="1700" spc="-5"/>
              <a:t>carry</a:t>
            </a:r>
            <a:r>
              <a:rPr lang="en-US" sz="1700"/>
              <a:t> </a:t>
            </a:r>
            <a:r>
              <a:rPr lang="en-US" sz="1700" spc="-15"/>
              <a:t>wastes</a:t>
            </a:r>
            <a:r>
              <a:rPr lang="en-US" sz="1700" spc="5"/>
              <a:t> </a:t>
            </a:r>
            <a:r>
              <a:rPr lang="en-US" sz="1700" spc="-5"/>
              <a:t>of</a:t>
            </a:r>
            <a:r>
              <a:rPr lang="en-US" sz="1700" spc="10"/>
              <a:t> </a:t>
            </a:r>
            <a:r>
              <a:rPr lang="en-US" sz="1700" spc="-5"/>
              <a:t>metabolism,</a:t>
            </a:r>
            <a:r>
              <a:rPr lang="en-US" sz="1700" spc="10"/>
              <a:t> </a:t>
            </a:r>
            <a:r>
              <a:rPr lang="en-US" sz="1700" spc="-5"/>
              <a:t>such</a:t>
            </a:r>
            <a:r>
              <a:rPr lang="en-US" sz="1700" spc="10"/>
              <a:t> </a:t>
            </a:r>
            <a:r>
              <a:rPr lang="en-US" sz="1700"/>
              <a:t>as</a:t>
            </a:r>
            <a:r>
              <a:rPr lang="en-US" sz="1700" spc="-10"/>
              <a:t> </a:t>
            </a:r>
            <a:r>
              <a:rPr lang="en-US" sz="1700" spc="-5"/>
              <a:t>carbon</a:t>
            </a:r>
            <a:r>
              <a:rPr lang="en-US" sz="1700" spc="10"/>
              <a:t> </a:t>
            </a:r>
            <a:r>
              <a:rPr lang="en-US" sz="1700" spc="-10"/>
              <a:t>dioxide.</a:t>
            </a:r>
            <a:endParaRPr lang="en-US" sz="1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400" u="sng" spc="-15"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3400" u="sng" spc="-5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25">
                <a:uFill>
                  <a:solidFill>
                    <a:srgbClr val="4471C4"/>
                  </a:solidFill>
                </a:uFill>
              </a:rPr>
              <a:t>mammalian</a:t>
            </a:r>
            <a:r>
              <a:rPr lang="en-US" sz="3400" u="sng" spc="-6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25">
                <a:uFill>
                  <a:solidFill>
                    <a:srgbClr val="4471C4"/>
                  </a:solidFill>
                </a:uFill>
              </a:rPr>
              <a:t>cardiovascular</a:t>
            </a:r>
            <a:r>
              <a:rPr lang="en-US" sz="3400" u="sng" spc="-4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35">
                <a:uFill>
                  <a:solidFill>
                    <a:srgbClr val="4471C4"/>
                  </a:solidFill>
                </a:uFill>
              </a:rPr>
              <a:t>system</a:t>
            </a:r>
            <a:r>
              <a:rPr lang="en-US" sz="3400" u="sng" spc="-8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10">
                <a:uFill>
                  <a:solidFill>
                    <a:srgbClr val="4471C4"/>
                  </a:solidFill>
                </a:uFill>
              </a:rPr>
              <a:t>as</a:t>
            </a:r>
            <a:r>
              <a:rPr lang="en-US" sz="3400" u="sng" spc="-4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5">
                <a:uFill>
                  <a:solidFill>
                    <a:srgbClr val="4471C4"/>
                  </a:solidFill>
                </a:uFill>
              </a:rPr>
              <a:t>a</a:t>
            </a:r>
            <a:r>
              <a:rPr lang="en-US" sz="3400" u="sng" spc="-2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15">
                <a:uFill>
                  <a:solidFill>
                    <a:srgbClr val="4471C4"/>
                  </a:solidFill>
                </a:uFill>
              </a:rPr>
              <a:t>closed</a:t>
            </a:r>
            <a:r>
              <a:rPr lang="en-US" sz="3400" u="sng" spc="-6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15">
                <a:uFill>
                  <a:solidFill>
                    <a:srgbClr val="4471C4"/>
                  </a:solidFill>
                </a:uFill>
              </a:rPr>
              <a:t>double</a:t>
            </a:r>
            <a:r>
              <a:rPr lang="en-US" sz="3400" u="sng" spc="-7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400" u="sng" spc="-20">
                <a:uFill>
                  <a:solidFill>
                    <a:srgbClr val="4471C4"/>
                  </a:solidFill>
                </a:uFill>
              </a:rPr>
              <a:t>circulation</a:t>
            </a:r>
            <a:endParaRPr lang="en-US" sz="34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396" y="2167209"/>
            <a:ext cx="3573675" cy="26145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86286" y="2456596"/>
            <a:ext cx="4741962" cy="371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320040" indent="-182880" defTabSz="914400">
              <a:lnSpc>
                <a:spcPct val="90000"/>
              </a:lnSpc>
              <a:spcBef>
                <a:spcPts val="74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94005" algn="l"/>
              </a:tabLst>
            </a:pPr>
            <a:r>
              <a:rPr lang="en-US" sz="1400"/>
              <a:t>	It is a </a:t>
            </a:r>
            <a:r>
              <a:rPr lang="en-US" sz="1400" b="1" spc="-5"/>
              <a:t>closed </a:t>
            </a:r>
            <a:r>
              <a:rPr lang="en-US" sz="1400" b="1" spc="-10"/>
              <a:t>circulatory </a:t>
            </a:r>
            <a:r>
              <a:rPr lang="en-US" sz="1400" b="1" spc="-15"/>
              <a:t>system </a:t>
            </a:r>
            <a:r>
              <a:rPr lang="en-US" sz="1400"/>
              <a:t>as </a:t>
            </a:r>
            <a:r>
              <a:rPr lang="en-US" sz="1400" spc="-5"/>
              <a:t>blood </a:t>
            </a:r>
            <a:r>
              <a:rPr lang="en-US" sz="1400" spc="-10"/>
              <a:t>flows </a:t>
            </a:r>
            <a:r>
              <a:rPr lang="en-US" sz="1400" spc="-395"/>
              <a:t> </a:t>
            </a:r>
            <a:r>
              <a:rPr lang="en-US" sz="1400" spc="-5"/>
              <a:t>inside vessels, </a:t>
            </a:r>
            <a:r>
              <a:rPr lang="en-US" sz="1400"/>
              <a:t>and </a:t>
            </a:r>
            <a:r>
              <a:rPr lang="en-US" sz="1400" spc="-15"/>
              <a:t>always </a:t>
            </a:r>
            <a:r>
              <a:rPr lang="en-US" sz="1400" spc="-5"/>
              <a:t>remains within </a:t>
            </a:r>
            <a:r>
              <a:rPr lang="en-US" sz="1400"/>
              <a:t>these </a:t>
            </a:r>
            <a:r>
              <a:rPr lang="en-US" sz="1400" spc="-395"/>
              <a:t> </a:t>
            </a:r>
            <a:r>
              <a:rPr lang="en-US" sz="1400" spc="-5"/>
              <a:t>vessels.</a:t>
            </a:r>
            <a:endParaRPr lang="en-US" sz="14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/>
          </a:p>
          <a:p>
            <a:pPr marL="241300" marR="5080" indent="-182880" defTabSz="914400">
              <a:lnSpc>
                <a:spcPct val="90000"/>
              </a:lnSpc>
              <a:spcBef>
                <a:spcPts val="131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92735" algn="l"/>
                <a:tab pos="294005" algn="l"/>
              </a:tabLst>
            </a:pPr>
            <a:r>
              <a:rPr lang="en-US" sz="1400"/>
              <a:t>	It is a </a:t>
            </a:r>
            <a:r>
              <a:rPr lang="en-US" sz="1400" b="1" spc="-5"/>
              <a:t>double </a:t>
            </a:r>
            <a:r>
              <a:rPr lang="en-US" sz="1400" b="1" spc="-10"/>
              <a:t>circulatory </a:t>
            </a:r>
            <a:r>
              <a:rPr lang="en-US" sz="1400" b="1" spc="-20"/>
              <a:t>system </a:t>
            </a:r>
            <a:r>
              <a:rPr lang="en-US" sz="1400" spc="-5"/>
              <a:t>because blood </a:t>
            </a:r>
            <a:r>
              <a:rPr lang="en-US" sz="1400"/>
              <a:t> </a:t>
            </a:r>
            <a:r>
              <a:rPr lang="en-US" sz="1400" spc="-5"/>
              <a:t>passes</a:t>
            </a:r>
            <a:r>
              <a:rPr lang="en-US" sz="1400" spc="-25"/>
              <a:t> </a:t>
            </a:r>
            <a:r>
              <a:rPr lang="en-US" sz="1400" spc="-10"/>
              <a:t>through</a:t>
            </a:r>
            <a:r>
              <a:rPr lang="en-US" sz="1400" spc="10"/>
              <a:t> </a:t>
            </a:r>
            <a:r>
              <a:rPr lang="en-US" sz="1400"/>
              <a:t>the</a:t>
            </a:r>
            <a:r>
              <a:rPr lang="en-US" sz="1400" spc="10"/>
              <a:t> </a:t>
            </a:r>
            <a:r>
              <a:rPr lang="en-US" sz="1400" spc="-5"/>
              <a:t>heart</a:t>
            </a:r>
            <a:r>
              <a:rPr lang="en-US" sz="1400" spc="-10"/>
              <a:t> </a:t>
            </a:r>
            <a:r>
              <a:rPr lang="en-US" sz="1400" spc="-5"/>
              <a:t>twice</a:t>
            </a:r>
            <a:r>
              <a:rPr lang="en-US" sz="1400" spc="25"/>
              <a:t> </a:t>
            </a:r>
            <a:r>
              <a:rPr lang="en-US" sz="1400" spc="-5"/>
              <a:t>during</a:t>
            </a:r>
            <a:r>
              <a:rPr lang="en-US" sz="1400" spc="10"/>
              <a:t> </a:t>
            </a:r>
            <a:r>
              <a:rPr lang="en-US" sz="1400" spc="-5"/>
              <a:t>one </a:t>
            </a:r>
            <a:r>
              <a:rPr lang="en-US" sz="1400"/>
              <a:t> </a:t>
            </a:r>
            <a:r>
              <a:rPr lang="en-US" sz="1400" spc="-15"/>
              <a:t>complete</a:t>
            </a:r>
            <a:r>
              <a:rPr lang="en-US" sz="1400" spc="25"/>
              <a:t> </a:t>
            </a:r>
            <a:r>
              <a:rPr lang="en-US" sz="1400" spc="-10"/>
              <a:t>circuit,</a:t>
            </a:r>
            <a:r>
              <a:rPr lang="en-US" sz="1400" spc="30"/>
              <a:t> </a:t>
            </a:r>
            <a:r>
              <a:rPr lang="en-US" sz="1400" spc="-5"/>
              <a:t>one</a:t>
            </a:r>
            <a:r>
              <a:rPr lang="en-US" sz="1400"/>
              <a:t> </a:t>
            </a:r>
            <a:r>
              <a:rPr lang="en-US" sz="1400" spc="-5"/>
              <a:t>during</a:t>
            </a:r>
            <a:r>
              <a:rPr lang="en-US" sz="1400" spc="15"/>
              <a:t> </a:t>
            </a:r>
            <a:r>
              <a:rPr lang="en-US" sz="1400" spc="-5"/>
              <a:t>pulmonary</a:t>
            </a:r>
            <a:r>
              <a:rPr lang="en-US" sz="1400" spc="10"/>
              <a:t> </a:t>
            </a:r>
            <a:r>
              <a:rPr lang="en-US" sz="1400" spc="-10"/>
              <a:t>circulation </a:t>
            </a:r>
            <a:r>
              <a:rPr lang="en-US" sz="1400" spc="-395"/>
              <a:t> </a:t>
            </a:r>
            <a:r>
              <a:rPr lang="en-US" sz="1400"/>
              <a:t>and</a:t>
            </a:r>
            <a:r>
              <a:rPr lang="en-US" sz="1400" spc="10"/>
              <a:t> </a:t>
            </a:r>
            <a:r>
              <a:rPr lang="en-US" sz="1400"/>
              <a:t>the</a:t>
            </a:r>
            <a:r>
              <a:rPr lang="en-US" sz="1400" spc="-5"/>
              <a:t> second</a:t>
            </a:r>
            <a:r>
              <a:rPr lang="en-US" sz="1400" spc="5"/>
              <a:t> </a:t>
            </a:r>
            <a:r>
              <a:rPr lang="en-US" sz="1400" spc="-5"/>
              <a:t>during</a:t>
            </a:r>
            <a:r>
              <a:rPr lang="en-US" sz="1400" spc="15"/>
              <a:t> </a:t>
            </a:r>
            <a:r>
              <a:rPr lang="en-US" sz="1400"/>
              <a:t>the</a:t>
            </a:r>
            <a:r>
              <a:rPr lang="en-US" sz="1400" spc="-5"/>
              <a:t> </a:t>
            </a:r>
            <a:r>
              <a:rPr lang="en-US" sz="1400" spc="-15"/>
              <a:t>systemic</a:t>
            </a:r>
            <a:r>
              <a:rPr lang="en-US" sz="1400" spc="-10"/>
              <a:t> circulation.</a:t>
            </a:r>
            <a:endParaRPr lang="en-US" sz="1400"/>
          </a:p>
          <a:p>
            <a:pPr marL="241300" marR="342265" indent="-182880" defTabSz="914400">
              <a:lnSpc>
                <a:spcPct val="90000"/>
              </a:lnSpc>
              <a:spcBef>
                <a:spcPts val="101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z="1400" b="1" spc="-5"/>
              <a:t>Pulmonary circulation</a:t>
            </a:r>
            <a:r>
              <a:rPr lang="en-US" sz="1400" spc="-5"/>
              <a:t>: </a:t>
            </a:r>
            <a:r>
              <a:rPr lang="en-US" sz="1400" spc="-10"/>
              <a:t>circulation </a:t>
            </a:r>
            <a:r>
              <a:rPr lang="en-US" sz="1400" spc="-5"/>
              <a:t>through </a:t>
            </a:r>
            <a:r>
              <a:rPr lang="en-US" sz="1400"/>
              <a:t>the </a:t>
            </a:r>
            <a:r>
              <a:rPr lang="en-US" sz="1400" spc="-395"/>
              <a:t> </a:t>
            </a:r>
            <a:r>
              <a:rPr lang="en-US" sz="1400" spc="-5"/>
              <a:t>lungs.</a:t>
            </a:r>
            <a:r>
              <a:rPr lang="en-US" sz="1400"/>
              <a:t> </a:t>
            </a:r>
            <a:r>
              <a:rPr lang="en-US" sz="1400" spc="-5"/>
              <a:t>Blood </a:t>
            </a:r>
            <a:r>
              <a:rPr lang="en-US" sz="1400" spc="-10"/>
              <a:t>flows from </a:t>
            </a:r>
            <a:r>
              <a:rPr lang="en-US" sz="1400" spc="-5"/>
              <a:t>heart </a:t>
            </a:r>
            <a:r>
              <a:rPr lang="en-US" sz="1400" spc="-10"/>
              <a:t>to </a:t>
            </a:r>
            <a:r>
              <a:rPr lang="en-US" sz="1400" spc="-5"/>
              <a:t>lungs back </a:t>
            </a:r>
            <a:r>
              <a:rPr lang="en-US" sz="1400" spc="-10"/>
              <a:t>to </a:t>
            </a:r>
            <a:r>
              <a:rPr lang="en-US" sz="1400" spc="-395"/>
              <a:t> </a:t>
            </a:r>
            <a:r>
              <a:rPr lang="en-US" sz="1400" spc="-5"/>
              <a:t>heart.</a:t>
            </a:r>
            <a:endParaRPr lang="en-US" sz="14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/>
          </a:p>
          <a:p>
            <a:pPr marL="241300" marR="122555" indent="-182880" defTabSz="914400">
              <a:lnSpc>
                <a:spcPct val="90000"/>
              </a:lnSpc>
              <a:spcBef>
                <a:spcPts val="13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400" b="1" spc="-15"/>
              <a:t>Systemic</a:t>
            </a:r>
            <a:r>
              <a:rPr lang="en-US" sz="1400" b="1" spc="-20"/>
              <a:t> </a:t>
            </a:r>
            <a:r>
              <a:rPr lang="en-US" sz="1400" b="1" spc="-10"/>
              <a:t>circulation</a:t>
            </a:r>
            <a:r>
              <a:rPr lang="en-US" sz="1400" spc="-10"/>
              <a:t>:</a:t>
            </a:r>
            <a:r>
              <a:rPr lang="en-US" sz="1400" spc="-25"/>
              <a:t> </a:t>
            </a:r>
            <a:r>
              <a:rPr lang="en-US" sz="1400" spc="-10"/>
              <a:t>circulation</a:t>
            </a:r>
            <a:r>
              <a:rPr lang="en-US" sz="1400" spc="35"/>
              <a:t> </a:t>
            </a:r>
            <a:r>
              <a:rPr lang="en-US" sz="1400" spc="-10"/>
              <a:t>round</a:t>
            </a:r>
            <a:r>
              <a:rPr lang="en-US" sz="1400" spc="15"/>
              <a:t> </a:t>
            </a:r>
            <a:r>
              <a:rPr lang="en-US" sz="1400"/>
              <a:t>the </a:t>
            </a:r>
            <a:r>
              <a:rPr lang="en-US" sz="1400" spc="-15"/>
              <a:t>rest</a:t>
            </a:r>
            <a:r>
              <a:rPr lang="en-US" sz="1400"/>
              <a:t> </a:t>
            </a:r>
            <a:r>
              <a:rPr lang="en-US" sz="1400" spc="-5"/>
              <a:t>of </a:t>
            </a:r>
            <a:r>
              <a:rPr lang="en-US" sz="1400" spc="-390"/>
              <a:t> </a:t>
            </a:r>
            <a:r>
              <a:rPr lang="en-US" sz="1400"/>
              <a:t>the</a:t>
            </a:r>
            <a:r>
              <a:rPr lang="en-US" sz="1400" spc="5"/>
              <a:t> </a:t>
            </a:r>
            <a:r>
              <a:rPr lang="en-US" sz="1400" spc="-30"/>
              <a:t>body.</a:t>
            </a:r>
            <a:r>
              <a:rPr lang="en-US" sz="1400" spc="-10"/>
              <a:t> </a:t>
            </a:r>
            <a:r>
              <a:rPr lang="en-US" sz="1400" spc="-5"/>
              <a:t>Blood </a:t>
            </a:r>
            <a:r>
              <a:rPr lang="en-US" sz="1400" spc="-10"/>
              <a:t>flows</a:t>
            </a:r>
            <a:r>
              <a:rPr lang="en-US" sz="1400" spc="10"/>
              <a:t> </a:t>
            </a:r>
            <a:r>
              <a:rPr lang="en-US" sz="1400" spc="-10"/>
              <a:t>from </a:t>
            </a:r>
            <a:r>
              <a:rPr lang="en-US" sz="1400"/>
              <a:t>heart </a:t>
            </a:r>
            <a:r>
              <a:rPr lang="en-US" sz="1400" spc="-10"/>
              <a:t>to </a:t>
            </a:r>
            <a:r>
              <a:rPr lang="en-US" sz="1400"/>
              <a:t>the</a:t>
            </a:r>
            <a:r>
              <a:rPr lang="en-US" sz="1400" spc="10"/>
              <a:t> </a:t>
            </a:r>
            <a:r>
              <a:rPr lang="en-US" sz="1400" spc="-5"/>
              <a:t>body </a:t>
            </a:r>
            <a:r>
              <a:rPr lang="en-US" sz="1400"/>
              <a:t> </a:t>
            </a:r>
            <a:r>
              <a:rPr lang="en-US" sz="1400" spc="-5"/>
              <a:t>parts,</a:t>
            </a:r>
            <a:r>
              <a:rPr lang="en-US" sz="1400" spc="-10"/>
              <a:t> </a:t>
            </a:r>
            <a:r>
              <a:rPr lang="en-US" sz="1400" spc="-15"/>
              <a:t>except</a:t>
            </a:r>
            <a:r>
              <a:rPr lang="en-US" sz="1400"/>
              <a:t> the</a:t>
            </a:r>
            <a:r>
              <a:rPr lang="en-US" sz="1400" spc="-5"/>
              <a:t> </a:t>
            </a:r>
            <a:r>
              <a:rPr lang="en-US" sz="1400"/>
              <a:t>lungs, and</a:t>
            </a:r>
            <a:r>
              <a:rPr lang="en-US" sz="1400" spc="10"/>
              <a:t> </a:t>
            </a:r>
            <a:r>
              <a:rPr lang="en-US" sz="1400" spc="-5"/>
              <a:t>back</a:t>
            </a:r>
            <a:r>
              <a:rPr lang="en-US" sz="1400" spc="-10"/>
              <a:t> to </a:t>
            </a:r>
            <a:r>
              <a:rPr lang="en-US" sz="1400"/>
              <a:t>the</a:t>
            </a:r>
            <a:r>
              <a:rPr lang="en-US" sz="1400" spc="10"/>
              <a:t> </a:t>
            </a:r>
            <a:r>
              <a:rPr lang="en-US" sz="1400" spc="-5"/>
              <a:t>heart.</a:t>
            </a:r>
            <a:endParaRPr lang="en-US" sz="14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u="sng" spc="-45">
                <a:uFill>
                  <a:solidFill>
                    <a:srgbClr val="4471C4"/>
                  </a:solidFill>
                </a:uFill>
              </a:rPr>
              <a:t>Advantages</a:t>
            </a:r>
            <a:r>
              <a:rPr lang="en-US" sz="4800" u="sng" spc="-9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15"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4800" u="sng" spc="-7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uFill>
                  <a:solidFill>
                    <a:srgbClr val="4471C4"/>
                  </a:solidFill>
                </a:uFill>
              </a:rPr>
              <a:t>double</a:t>
            </a:r>
            <a:r>
              <a:rPr lang="en-US" sz="4800" u="sng" spc="-11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uFill>
                  <a:solidFill>
                    <a:srgbClr val="4471C4"/>
                  </a:solidFill>
                </a:uFill>
              </a:rPr>
              <a:t>circulation</a:t>
            </a:r>
            <a:endParaRPr lang="en-US" sz="4800"/>
          </a:p>
        </p:txBody>
      </p:sp>
      <p:sp>
        <p:nvSpPr>
          <p:cNvPr id="3" name="object 3"/>
          <p:cNvSpPr txBox="1"/>
          <p:nvPr/>
        </p:nvSpPr>
        <p:spPr>
          <a:xfrm>
            <a:off x="382279" y="2121408"/>
            <a:ext cx="674384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182880" defTabSz="914400">
              <a:lnSpc>
                <a:spcPct val="90000"/>
              </a:lnSpc>
              <a:spcBef>
                <a:spcPts val="4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20"/>
              <a:t>Oxygenated</a:t>
            </a:r>
            <a:r>
              <a:rPr lang="en-US" spc="-10"/>
              <a:t> blood</a:t>
            </a:r>
            <a:r>
              <a:rPr lang="en-US" spc="10"/>
              <a:t> </a:t>
            </a:r>
            <a:r>
              <a:rPr lang="en-US" spc="-30"/>
              <a:t>kept</a:t>
            </a:r>
            <a:r>
              <a:rPr lang="en-US" spc="-15"/>
              <a:t> </a:t>
            </a:r>
            <a:r>
              <a:rPr lang="en-US" spc="-20"/>
              <a:t>separate </a:t>
            </a:r>
            <a:r>
              <a:rPr lang="en-US" spc="-620"/>
              <a:t> </a:t>
            </a:r>
            <a:r>
              <a:rPr lang="en-US" spc="-20"/>
              <a:t>from</a:t>
            </a:r>
            <a:r>
              <a:rPr lang="en-US" spc="-5"/>
              <a:t> </a:t>
            </a:r>
            <a:r>
              <a:rPr lang="en-US" spc="-20"/>
              <a:t>deoxygenated</a:t>
            </a:r>
            <a:r>
              <a:rPr lang="en-US"/>
              <a:t> </a:t>
            </a:r>
            <a:r>
              <a:rPr lang="en-US" spc="-10"/>
              <a:t>blood.</a:t>
            </a:r>
            <a:endParaRPr lang="en-US"/>
          </a:p>
          <a:p>
            <a:pPr indent="-182880" defTabSz="914400">
              <a:lnSpc>
                <a:spcPct val="90000"/>
              </a:lnSpc>
              <a:spcBef>
                <a:spcPts val="2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51435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5"/>
              <a:t>Blood </a:t>
            </a:r>
            <a:r>
              <a:rPr lang="en-US" spc="-15"/>
              <a:t>pressure </a:t>
            </a:r>
            <a:r>
              <a:rPr lang="en-US" spc="-5"/>
              <a:t>in pulmonary </a:t>
            </a:r>
            <a:r>
              <a:rPr lang="en-US" spc="-620"/>
              <a:t> </a:t>
            </a:r>
            <a:r>
              <a:rPr lang="en-US" spc="-10"/>
              <a:t>circulation</a:t>
            </a:r>
            <a:r>
              <a:rPr lang="en-US" spc="-5"/>
              <a:t> is </a:t>
            </a:r>
            <a:r>
              <a:rPr lang="en-US" spc="-10"/>
              <a:t>lower</a:t>
            </a:r>
            <a:r>
              <a:rPr lang="en-US" spc="-5"/>
              <a:t> than </a:t>
            </a:r>
            <a:r>
              <a:rPr lang="en-US"/>
              <a:t> </a:t>
            </a:r>
            <a:r>
              <a:rPr lang="en-US" spc="-25"/>
              <a:t>systemic</a:t>
            </a:r>
            <a:r>
              <a:rPr lang="en-US" spc="10"/>
              <a:t> </a:t>
            </a:r>
            <a:r>
              <a:rPr lang="en-US" spc="-10"/>
              <a:t>circulation.</a:t>
            </a:r>
            <a:endParaRPr lang="en-US"/>
          </a:p>
          <a:p>
            <a:pPr indent="-182880" defTabSz="914400">
              <a:lnSpc>
                <a:spcPct val="90000"/>
              </a:lnSpc>
              <a:spcBef>
                <a:spcPts val="5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pc="-5"/>
              <a:t>Blood</a:t>
            </a:r>
            <a:r>
              <a:rPr lang="en-US" spc="-10"/>
              <a:t> </a:t>
            </a:r>
            <a:r>
              <a:rPr lang="en-US" spc="-15"/>
              <a:t>pressure</a:t>
            </a:r>
            <a:r>
              <a:rPr lang="en-US" spc="25"/>
              <a:t> </a:t>
            </a:r>
            <a:r>
              <a:rPr lang="en-US" spc="-5"/>
              <a:t>is</a:t>
            </a:r>
            <a:r>
              <a:rPr lang="en-US" spc="-15"/>
              <a:t> </a:t>
            </a:r>
            <a:r>
              <a:rPr lang="en-US" spc="-10"/>
              <a:t>maintained.</a:t>
            </a:r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3460" y="792308"/>
            <a:ext cx="3369177" cy="49760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3000" u="sng" spc="-2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3000" u="sng" spc="-114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000" u="sng" spc="-3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cardiac</a:t>
            </a:r>
            <a:r>
              <a:rPr lang="en-US" sz="3000" u="sng" spc="-10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3000" u="sng" spc="-2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cycle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F87FD73-EB10-4FAA-9BAA-D02278C5C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952880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6000" u="sng" spc="-20">
                <a:uFill>
                  <a:solidFill>
                    <a:srgbClr val="6FAC46"/>
                  </a:solidFill>
                </a:uFill>
              </a:rPr>
              <a:t>The</a:t>
            </a:r>
            <a:r>
              <a:rPr lang="en-US" sz="6000" u="sng" spc="-75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sz="6000" u="sng" spc="-30">
                <a:uFill>
                  <a:solidFill>
                    <a:srgbClr val="6FAC46"/>
                  </a:solidFill>
                </a:uFill>
              </a:rPr>
              <a:t>cardiac</a:t>
            </a:r>
            <a:r>
              <a:rPr lang="en-US" sz="6000" u="sng" spc="-80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sz="6000" u="sng" spc="-20">
                <a:uFill>
                  <a:solidFill>
                    <a:srgbClr val="6FAC46"/>
                  </a:solidFill>
                </a:uFill>
              </a:rPr>
              <a:t>cycle</a:t>
            </a:r>
            <a:r>
              <a:rPr lang="en-US" sz="6000" u="sng" spc="-85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sz="6000" u="sng" spc="-30">
                <a:uFill>
                  <a:solidFill>
                    <a:srgbClr val="6FAC46"/>
                  </a:solidFill>
                </a:uFill>
              </a:rPr>
              <a:t>consists</a:t>
            </a:r>
            <a:r>
              <a:rPr lang="en-US" sz="6000" u="sng" spc="-75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sz="6000" u="sng" spc="-15">
                <a:uFill>
                  <a:solidFill>
                    <a:srgbClr val="6FAC46"/>
                  </a:solidFill>
                </a:uFill>
              </a:rPr>
              <a:t>of:</a:t>
            </a:r>
            <a:endParaRPr lang="en-US" sz="6000"/>
          </a:p>
        </p:txBody>
      </p:sp>
      <p:sp>
        <p:nvSpPr>
          <p:cNvPr id="3" name="object 3"/>
          <p:cNvSpPr txBox="1"/>
          <p:nvPr/>
        </p:nvSpPr>
        <p:spPr>
          <a:xfrm>
            <a:off x="6417733" y="1359090"/>
            <a:ext cx="5132665" cy="404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5080" indent="-182880" defTabSz="914400">
              <a:lnSpc>
                <a:spcPct val="90000"/>
              </a:lnSpc>
              <a:spcBef>
                <a:spcPts val="88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z="1400" spc="-15"/>
              <a:t>Atrial</a:t>
            </a:r>
            <a:r>
              <a:rPr lang="en-US" sz="1400"/>
              <a:t> </a:t>
            </a:r>
            <a:r>
              <a:rPr lang="en-US" sz="1400" spc="-20"/>
              <a:t>systole</a:t>
            </a:r>
            <a:r>
              <a:rPr lang="en-US" sz="1400" spc="20"/>
              <a:t> </a:t>
            </a:r>
            <a:r>
              <a:rPr lang="en-US" sz="1400" spc="-5"/>
              <a:t>or</a:t>
            </a:r>
            <a:r>
              <a:rPr lang="en-US" sz="1400" spc="10"/>
              <a:t> </a:t>
            </a:r>
            <a:r>
              <a:rPr lang="en-US" sz="1400" spc="-15"/>
              <a:t>contraction</a:t>
            </a:r>
            <a:r>
              <a:rPr lang="en-US" sz="1400" spc="10"/>
              <a:t> </a:t>
            </a:r>
            <a:r>
              <a:rPr lang="en-US" sz="1400" spc="-5"/>
              <a:t>of</a:t>
            </a:r>
            <a:r>
              <a:rPr lang="en-US" sz="1400"/>
              <a:t> </a:t>
            </a:r>
            <a:r>
              <a:rPr lang="en-US" sz="1400" spc="-10"/>
              <a:t>the</a:t>
            </a:r>
            <a:r>
              <a:rPr lang="en-US" sz="1400" spc="25"/>
              <a:t> </a:t>
            </a:r>
            <a:r>
              <a:rPr lang="en-US" sz="1400" spc="-5"/>
              <a:t>atria.</a:t>
            </a:r>
            <a:r>
              <a:rPr lang="en-US" sz="1400"/>
              <a:t> </a:t>
            </a:r>
            <a:r>
              <a:rPr lang="en-US" sz="1400" spc="-10"/>
              <a:t>The</a:t>
            </a:r>
            <a:r>
              <a:rPr lang="en-US" sz="1400" spc="5"/>
              <a:t> </a:t>
            </a:r>
            <a:r>
              <a:rPr lang="en-US" sz="1400" spc="-10"/>
              <a:t>pressure</a:t>
            </a:r>
            <a:r>
              <a:rPr lang="en-US" sz="1400" spc="10"/>
              <a:t> </a:t>
            </a:r>
            <a:r>
              <a:rPr lang="en-US" sz="1400" spc="-10"/>
              <a:t>developed</a:t>
            </a:r>
            <a:r>
              <a:rPr lang="en-US" sz="1400" spc="10"/>
              <a:t> </a:t>
            </a:r>
            <a:r>
              <a:rPr lang="en-US" sz="1400" spc="-5"/>
              <a:t>is</a:t>
            </a:r>
            <a:r>
              <a:rPr lang="en-US" sz="1400" spc="5"/>
              <a:t> </a:t>
            </a:r>
            <a:r>
              <a:rPr lang="en-US" sz="1400" spc="-5"/>
              <a:t>enough</a:t>
            </a:r>
            <a:r>
              <a:rPr lang="en-US" sz="1400" spc="25"/>
              <a:t> </a:t>
            </a:r>
            <a:r>
              <a:rPr lang="en-US" sz="1400" spc="-20"/>
              <a:t>to</a:t>
            </a:r>
            <a:r>
              <a:rPr lang="en-US" sz="1400" spc="10"/>
              <a:t> </a:t>
            </a:r>
            <a:r>
              <a:rPr lang="en-US" sz="1400" spc="-20"/>
              <a:t>force</a:t>
            </a:r>
            <a:r>
              <a:rPr lang="en-US" sz="1400"/>
              <a:t> </a:t>
            </a:r>
            <a:r>
              <a:rPr lang="en-US" sz="1400" spc="-5"/>
              <a:t>blood </a:t>
            </a:r>
            <a:r>
              <a:rPr lang="en-US" sz="1400" spc="-480"/>
              <a:t> </a:t>
            </a:r>
            <a:r>
              <a:rPr lang="en-US" sz="1400" spc="-5"/>
              <a:t>in</a:t>
            </a:r>
            <a:r>
              <a:rPr lang="en-US" sz="1400"/>
              <a:t> </a:t>
            </a:r>
            <a:r>
              <a:rPr lang="en-US" sz="1400" spc="-10"/>
              <a:t>the</a:t>
            </a:r>
            <a:r>
              <a:rPr lang="en-US" sz="1400" spc="10"/>
              <a:t> </a:t>
            </a:r>
            <a:r>
              <a:rPr lang="en-US" sz="1400" spc="-10"/>
              <a:t>atria</a:t>
            </a:r>
            <a:r>
              <a:rPr lang="en-US" sz="1400" spc="-15"/>
              <a:t> </a:t>
            </a:r>
            <a:r>
              <a:rPr lang="en-US" sz="1400" spc="-10"/>
              <a:t>down</a:t>
            </a:r>
            <a:r>
              <a:rPr lang="en-US" sz="1400" spc="-5"/>
              <a:t> </a:t>
            </a:r>
            <a:r>
              <a:rPr lang="en-US" sz="1400" spc="-10"/>
              <a:t>through</a:t>
            </a:r>
            <a:r>
              <a:rPr lang="en-US" sz="1400"/>
              <a:t> </a:t>
            </a:r>
            <a:r>
              <a:rPr lang="en-US" sz="1400" spc="-5"/>
              <a:t>the</a:t>
            </a:r>
            <a:r>
              <a:rPr lang="en-US" sz="1400" spc="20"/>
              <a:t> </a:t>
            </a:r>
            <a:r>
              <a:rPr lang="en-US" sz="1400" spc="-10"/>
              <a:t>atrio-ventricular</a:t>
            </a:r>
            <a:r>
              <a:rPr lang="en-US" sz="1400" spc="-15"/>
              <a:t> valves</a:t>
            </a:r>
            <a:r>
              <a:rPr lang="en-US" sz="1400"/>
              <a:t> </a:t>
            </a:r>
            <a:r>
              <a:rPr lang="en-US" sz="1400" spc="-20"/>
              <a:t>into</a:t>
            </a:r>
            <a:r>
              <a:rPr lang="en-US" sz="1400" spc="10"/>
              <a:t> </a:t>
            </a:r>
            <a:r>
              <a:rPr lang="en-US" sz="1400" spc="-5"/>
              <a:t>the </a:t>
            </a:r>
            <a:r>
              <a:rPr lang="en-US" sz="1400" spc="-10"/>
              <a:t>ventricles.</a:t>
            </a:r>
            <a:endParaRPr lang="en-US" sz="140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/>
          </a:p>
          <a:p>
            <a:pPr marL="241300" marR="24257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  <a:tab pos="1002030" algn="l"/>
              </a:tabLst>
            </a:pPr>
            <a:r>
              <a:rPr lang="en-US" sz="1400" spc="-10"/>
              <a:t>Note:	</a:t>
            </a:r>
            <a:r>
              <a:rPr lang="en-US" sz="1400" spc="-5"/>
              <a:t>the</a:t>
            </a:r>
            <a:r>
              <a:rPr lang="en-US" sz="1400" spc="15"/>
              <a:t> </a:t>
            </a:r>
            <a:r>
              <a:rPr lang="en-US" sz="1400" spc="-5"/>
              <a:t>blood</a:t>
            </a:r>
            <a:r>
              <a:rPr lang="en-US" sz="1400" spc="-20"/>
              <a:t> </a:t>
            </a:r>
            <a:r>
              <a:rPr lang="en-US" sz="1400" spc="-15"/>
              <a:t>from</a:t>
            </a:r>
            <a:r>
              <a:rPr lang="en-US" sz="1400" spc="20"/>
              <a:t> </a:t>
            </a:r>
            <a:r>
              <a:rPr lang="en-US" sz="1400" spc="-5"/>
              <a:t>the</a:t>
            </a:r>
            <a:r>
              <a:rPr lang="en-US" sz="1400"/>
              <a:t> </a:t>
            </a:r>
            <a:r>
              <a:rPr lang="en-US" sz="1400" spc="-10"/>
              <a:t>atria</a:t>
            </a:r>
            <a:r>
              <a:rPr lang="en-US" sz="1400"/>
              <a:t> </a:t>
            </a:r>
            <a:r>
              <a:rPr lang="en-US" sz="1400" spc="-10"/>
              <a:t>does</a:t>
            </a:r>
            <a:r>
              <a:rPr lang="en-US" sz="1400" spc="10"/>
              <a:t> </a:t>
            </a:r>
            <a:r>
              <a:rPr lang="en-US" sz="1400" spc="-10"/>
              <a:t>not</a:t>
            </a:r>
            <a:r>
              <a:rPr lang="en-US" sz="1400" spc="5"/>
              <a:t> </a:t>
            </a:r>
            <a:r>
              <a:rPr lang="en-US" sz="1400" spc="-10"/>
              <a:t>go</a:t>
            </a:r>
            <a:r>
              <a:rPr lang="en-US" sz="1400" spc="5"/>
              <a:t> </a:t>
            </a:r>
            <a:r>
              <a:rPr lang="en-US" sz="1400" spc="-10"/>
              <a:t>back</a:t>
            </a:r>
            <a:r>
              <a:rPr lang="en-US" sz="1400"/>
              <a:t> </a:t>
            </a:r>
            <a:r>
              <a:rPr lang="en-US" sz="1400" spc="-20"/>
              <a:t>into</a:t>
            </a:r>
            <a:r>
              <a:rPr lang="en-US" sz="1400" spc="10"/>
              <a:t> </a:t>
            </a:r>
            <a:r>
              <a:rPr lang="en-US" sz="1400" spc="-5"/>
              <a:t>the</a:t>
            </a:r>
            <a:r>
              <a:rPr lang="en-US" sz="1400" spc="15"/>
              <a:t> </a:t>
            </a:r>
            <a:r>
              <a:rPr lang="en-US" sz="1400" spc="-5"/>
              <a:t>pulmonary</a:t>
            </a:r>
            <a:r>
              <a:rPr lang="en-US" sz="1400" spc="-10"/>
              <a:t> veins</a:t>
            </a:r>
            <a:r>
              <a:rPr lang="en-US" sz="1400" spc="10"/>
              <a:t> </a:t>
            </a:r>
            <a:r>
              <a:rPr lang="en-US" sz="1400" spc="-5"/>
              <a:t>or</a:t>
            </a:r>
            <a:r>
              <a:rPr lang="en-US" sz="1400" spc="5"/>
              <a:t> </a:t>
            </a:r>
            <a:r>
              <a:rPr lang="en-US" sz="1400" spc="-10"/>
              <a:t>the</a:t>
            </a:r>
            <a:r>
              <a:rPr lang="en-US" sz="1400" spc="5"/>
              <a:t> </a:t>
            </a:r>
            <a:r>
              <a:rPr lang="en-US" sz="1400" spc="-5"/>
              <a:t>venae </a:t>
            </a:r>
            <a:r>
              <a:rPr lang="en-US" sz="1400" spc="-484"/>
              <a:t> </a:t>
            </a:r>
            <a:r>
              <a:rPr lang="en-US" sz="1400" spc="-20"/>
              <a:t>cavae,</a:t>
            </a:r>
            <a:r>
              <a:rPr lang="en-US" sz="1400"/>
              <a:t> </a:t>
            </a:r>
            <a:r>
              <a:rPr lang="en-US" sz="1400" spc="-10"/>
              <a:t>because</a:t>
            </a:r>
            <a:r>
              <a:rPr lang="en-US" sz="1400" spc="20"/>
              <a:t> </a:t>
            </a:r>
            <a:r>
              <a:rPr lang="en-US" sz="1400" spc="-5"/>
              <a:t>these</a:t>
            </a:r>
            <a:r>
              <a:rPr lang="en-US" sz="1400" spc="15"/>
              <a:t> </a:t>
            </a:r>
            <a:r>
              <a:rPr lang="en-US" sz="1400" spc="-20"/>
              <a:t>have</a:t>
            </a:r>
            <a:r>
              <a:rPr lang="en-US" sz="1400" spc="5"/>
              <a:t> </a:t>
            </a:r>
            <a:r>
              <a:rPr lang="en-US" sz="1400" spc="-10"/>
              <a:t>semilunar</a:t>
            </a:r>
            <a:r>
              <a:rPr lang="en-US" sz="1400" spc="-5"/>
              <a:t> </a:t>
            </a:r>
            <a:r>
              <a:rPr lang="en-US" sz="1400" spc="-15"/>
              <a:t>valves</a:t>
            </a:r>
            <a:r>
              <a:rPr lang="en-US" sz="1400" spc="5"/>
              <a:t> </a:t>
            </a:r>
            <a:r>
              <a:rPr lang="en-US" sz="1400" spc="-5"/>
              <a:t>which</a:t>
            </a:r>
            <a:r>
              <a:rPr lang="en-US" sz="1400" spc="-10"/>
              <a:t> </a:t>
            </a:r>
            <a:r>
              <a:rPr lang="en-US" sz="1400" spc="-5"/>
              <a:t>close</a:t>
            </a:r>
            <a:r>
              <a:rPr lang="en-US" sz="1400" spc="15"/>
              <a:t> </a:t>
            </a:r>
            <a:r>
              <a:rPr lang="en-US" sz="1400" spc="-20"/>
              <a:t>to</a:t>
            </a:r>
            <a:r>
              <a:rPr lang="en-US" sz="1400" spc="5"/>
              <a:t> </a:t>
            </a:r>
            <a:r>
              <a:rPr lang="en-US" sz="1400" spc="-20"/>
              <a:t>prevent</a:t>
            </a:r>
            <a:r>
              <a:rPr lang="en-US" sz="1400"/>
              <a:t> </a:t>
            </a:r>
            <a:r>
              <a:rPr lang="en-US" sz="1400" spc="-25"/>
              <a:t>backflow.</a:t>
            </a:r>
            <a:endParaRPr lang="en-US" sz="1400"/>
          </a:p>
          <a:p>
            <a:pPr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/>
          </a:p>
          <a:p>
            <a:pPr marL="241300" marR="18542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305435" algn="l"/>
                <a:tab pos="306070" algn="l"/>
              </a:tabLst>
            </a:pPr>
            <a:r>
              <a:rPr lang="en-US" sz="1400"/>
              <a:t>	</a:t>
            </a:r>
            <a:r>
              <a:rPr lang="en-US" sz="1400" spc="-20"/>
              <a:t>Ventricular</a:t>
            </a:r>
            <a:r>
              <a:rPr lang="en-US" sz="1400" spc="-15"/>
              <a:t> </a:t>
            </a:r>
            <a:r>
              <a:rPr lang="en-US" sz="1400" spc="-20"/>
              <a:t>systole</a:t>
            </a:r>
            <a:r>
              <a:rPr lang="en-US" sz="1400" spc="30"/>
              <a:t> </a:t>
            </a:r>
            <a:r>
              <a:rPr lang="en-US" sz="1400" spc="-5"/>
              <a:t>or</a:t>
            </a:r>
            <a:r>
              <a:rPr lang="en-US" sz="1400" spc="5"/>
              <a:t> </a:t>
            </a:r>
            <a:r>
              <a:rPr lang="en-US" sz="1400" spc="-15"/>
              <a:t>contraction</a:t>
            </a:r>
            <a:r>
              <a:rPr lang="en-US" sz="1400" spc="15"/>
              <a:t> </a:t>
            </a:r>
            <a:r>
              <a:rPr lang="en-US" sz="1400" spc="-5"/>
              <a:t>of</a:t>
            </a:r>
            <a:r>
              <a:rPr lang="en-US" sz="1400" spc="15"/>
              <a:t> </a:t>
            </a:r>
            <a:r>
              <a:rPr lang="en-US" sz="1400" spc="-10"/>
              <a:t>ventricles.</a:t>
            </a:r>
            <a:r>
              <a:rPr lang="en-US" sz="1400" spc="10"/>
              <a:t> </a:t>
            </a:r>
            <a:r>
              <a:rPr lang="en-US" sz="1400" spc="-5"/>
              <a:t>A</a:t>
            </a:r>
            <a:r>
              <a:rPr lang="en-US" sz="1400" spc="10"/>
              <a:t> </a:t>
            </a:r>
            <a:r>
              <a:rPr lang="en-US" sz="1400" spc="-15"/>
              <a:t>great</a:t>
            </a:r>
            <a:r>
              <a:rPr lang="en-US" sz="1400" spc="20"/>
              <a:t> </a:t>
            </a:r>
            <a:r>
              <a:rPr lang="en-US" sz="1400" spc="-10"/>
              <a:t>pressure develops</a:t>
            </a:r>
            <a:r>
              <a:rPr lang="en-US" sz="1400" spc="15"/>
              <a:t> </a:t>
            </a:r>
            <a:r>
              <a:rPr lang="en-US" sz="1400" spc="-5"/>
              <a:t>which</a:t>
            </a:r>
            <a:r>
              <a:rPr lang="en-US" sz="1400"/>
              <a:t> </a:t>
            </a:r>
            <a:r>
              <a:rPr lang="en-US" sz="1400" spc="-10"/>
              <a:t>pushes </a:t>
            </a:r>
            <a:r>
              <a:rPr lang="en-US" sz="1400" spc="-480"/>
              <a:t> </a:t>
            </a:r>
            <a:r>
              <a:rPr lang="en-US" sz="1400" spc="-5"/>
              <a:t>the</a:t>
            </a:r>
            <a:r>
              <a:rPr lang="en-US" sz="1400" spc="15"/>
              <a:t> </a:t>
            </a:r>
            <a:r>
              <a:rPr lang="en-US" sz="1400" spc="-10"/>
              <a:t>atrio-ventricular</a:t>
            </a:r>
            <a:r>
              <a:rPr lang="en-US" sz="1400" spc="-25"/>
              <a:t> </a:t>
            </a:r>
            <a:r>
              <a:rPr lang="en-US" sz="1400" spc="-15"/>
              <a:t>valves</a:t>
            </a:r>
            <a:r>
              <a:rPr lang="en-US" sz="1400" spc="10"/>
              <a:t> </a:t>
            </a:r>
            <a:r>
              <a:rPr lang="en-US" sz="1400" spc="-10"/>
              <a:t>shut,</a:t>
            </a:r>
            <a:r>
              <a:rPr lang="en-US" sz="1400"/>
              <a:t> </a:t>
            </a:r>
            <a:r>
              <a:rPr lang="en-US" sz="1400" spc="-15"/>
              <a:t>preventing</a:t>
            </a:r>
            <a:r>
              <a:rPr lang="en-US" sz="1400" spc="15"/>
              <a:t> </a:t>
            </a:r>
            <a:r>
              <a:rPr lang="en-US" sz="1400" spc="-10"/>
              <a:t>back flow</a:t>
            </a:r>
            <a:r>
              <a:rPr lang="en-US" sz="1400"/>
              <a:t> of</a:t>
            </a:r>
            <a:r>
              <a:rPr lang="en-US" sz="1400" spc="15"/>
              <a:t> </a:t>
            </a:r>
            <a:r>
              <a:rPr lang="en-US" sz="1400" spc="-5"/>
              <a:t>blood</a:t>
            </a:r>
            <a:r>
              <a:rPr lang="en-US" sz="1400"/>
              <a:t> </a:t>
            </a:r>
            <a:r>
              <a:rPr lang="en-US" sz="1400" spc="-20"/>
              <a:t>into</a:t>
            </a:r>
            <a:r>
              <a:rPr lang="en-US" sz="1400" spc="15"/>
              <a:t> </a:t>
            </a:r>
            <a:r>
              <a:rPr lang="en-US" sz="1400" spc="-5"/>
              <a:t>the</a:t>
            </a:r>
            <a:r>
              <a:rPr lang="en-US" sz="1400"/>
              <a:t> </a:t>
            </a:r>
            <a:r>
              <a:rPr lang="en-US" sz="1400" spc="-5"/>
              <a:t>atria.</a:t>
            </a:r>
            <a:r>
              <a:rPr lang="en-US" sz="1400" spc="5"/>
              <a:t> </a:t>
            </a:r>
            <a:r>
              <a:rPr lang="en-US" sz="1400" spc="-10"/>
              <a:t>Instead, </a:t>
            </a:r>
            <a:r>
              <a:rPr lang="en-US" sz="1400" spc="-5"/>
              <a:t> the</a:t>
            </a:r>
            <a:r>
              <a:rPr lang="en-US" sz="1400" spc="10"/>
              <a:t> </a:t>
            </a:r>
            <a:r>
              <a:rPr lang="en-US" sz="1400" spc="-5"/>
              <a:t>blood</a:t>
            </a:r>
            <a:r>
              <a:rPr lang="en-US" sz="1400" spc="-20"/>
              <a:t> </a:t>
            </a:r>
            <a:r>
              <a:rPr lang="en-US" sz="1400" spc="-10"/>
              <a:t>moves</a:t>
            </a:r>
            <a:r>
              <a:rPr lang="en-US" sz="1400" spc="25"/>
              <a:t> </a:t>
            </a:r>
            <a:r>
              <a:rPr lang="en-US" sz="1400" spc="-15"/>
              <a:t>upwards</a:t>
            </a:r>
            <a:r>
              <a:rPr lang="en-US" sz="1400" spc="-10"/>
              <a:t> </a:t>
            </a:r>
            <a:r>
              <a:rPr lang="en-US" sz="1400" spc="-20"/>
              <a:t>into</a:t>
            </a:r>
            <a:r>
              <a:rPr lang="en-US" sz="1400" spc="10"/>
              <a:t> </a:t>
            </a:r>
            <a:r>
              <a:rPr lang="en-US" sz="1400" spc="-5"/>
              <a:t>the</a:t>
            </a:r>
            <a:r>
              <a:rPr lang="en-US" sz="1400" spc="15"/>
              <a:t> </a:t>
            </a:r>
            <a:r>
              <a:rPr lang="en-US" sz="1400" spc="-10"/>
              <a:t>aorta </a:t>
            </a:r>
            <a:r>
              <a:rPr lang="en-US" sz="1400" spc="-5"/>
              <a:t>and</a:t>
            </a:r>
            <a:r>
              <a:rPr lang="en-US" sz="1400"/>
              <a:t> </a:t>
            </a:r>
            <a:r>
              <a:rPr lang="en-US" sz="1400" spc="-5"/>
              <a:t>the</a:t>
            </a:r>
            <a:r>
              <a:rPr lang="en-US" sz="1400"/>
              <a:t> </a:t>
            </a:r>
            <a:r>
              <a:rPr lang="en-US" sz="1400" spc="-5"/>
              <a:t>pulmonary</a:t>
            </a:r>
            <a:r>
              <a:rPr lang="en-US" sz="1400" spc="5"/>
              <a:t> </a:t>
            </a:r>
            <a:r>
              <a:rPr lang="en-US" sz="1400" spc="-30"/>
              <a:t>artery,</a:t>
            </a:r>
            <a:r>
              <a:rPr lang="en-US" sz="1400" spc="10"/>
              <a:t> </a:t>
            </a:r>
            <a:r>
              <a:rPr lang="en-US" sz="1400" spc="-10"/>
              <a:t>pushing</a:t>
            </a:r>
            <a:r>
              <a:rPr lang="en-US" sz="1400" spc="-5"/>
              <a:t> </a:t>
            </a:r>
            <a:r>
              <a:rPr lang="en-US" sz="1400" spc="-10"/>
              <a:t>open</a:t>
            </a:r>
            <a:r>
              <a:rPr lang="en-US" sz="1400" spc="-5"/>
              <a:t> the </a:t>
            </a:r>
            <a:r>
              <a:rPr lang="en-US" sz="1400"/>
              <a:t> </a:t>
            </a:r>
            <a:r>
              <a:rPr lang="en-US" sz="1400" spc="-10"/>
              <a:t>semilunar </a:t>
            </a:r>
            <a:r>
              <a:rPr lang="en-US" sz="1400" spc="-15"/>
              <a:t>valves</a:t>
            </a:r>
            <a:r>
              <a:rPr lang="en-US" sz="1400"/>
              <a:t> </a:t>
            </a:r>
            <a:r>
              <a:rPr lang="en-US" sz="1400" spc="-5"/>
              <a:t>in</a:t>
            </a:r>
            <a:r>
              <a:rPr lang="en-US" sz="1400" spc="-10"/>
              <a:t> </a:t>
            </a:r>
            <a:r>
              <a:rPr lang="en-US" sz="1400" spc="-5"/>
              <a:t>these</a:t>
            </a:r>
            <a:r>
              <a:rPr lang="en-US" sz="1400" spc="10"/>
              <a:t> </a:t>
            </a:r>
            <a:r>
              <a:rPr lang="en-US" sz="1400" spc="-5"/>
              <a:t>vessels.</a:t>
            </a:r>
            <a:endParaRPr lang="en-US" sz="1400"/>
          </a:p>
          <a:p>
            <a:pPr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/>
          </a:p>
          <a:p>
            <a:pPr marL="241300" marR="550545"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935" algn="l"/>
              </a:tabLst>
            </a:pPr>
            <a:r>
              <a:rPr lang="en-US" sz="1400" spc="-10"/>
              <a:t>Complete </a:t>
            </a:r>
            <a:r>
              <a:rPr lang="en-US" sz="1400" spc="-15"/>
              <a:t>cardiac diastole </a:t>
            </a:r>
            <a:r>
              <a:rPr lang="en-US" sz="1400" spc="-5"/>
              <a:t>or </a:t>
            </a:r>
            <a:r>
              <a:rPr lang="en-US" sz="1400" spc="-15"/>
              <a:t>relaxation </a:t>
            </a:r>
            <a:r>
              <a:rPr lang="en-US" sz="1400" spc="-5"/>
              <a:t>of the </a:t>
            </a:r>
            <a:r>
              <a:rPr lang="en-US" sz="1400" spc="-10"/>
              <a:t>atria </a:t>
            </a:r>
            <a:r>
              <a:rPr lang="en-US" sz="1400" spc="-5"/>
              <a:t>and </a:t>
            </a:r>
            <a:r>
              <a:rPr lang="en-US" sz="1400" spc="-10"/>
              <a:t>ventricles. </a:t>
            </a:r>
            <a:r>
              <a:rPr lang="en-US" sz="1400" spc="-5"/>
              <a:t>The high-pressure </a:t>
            </a:r>
            <a:r>
              <a:rPr lang="en-US" sz="1400" spc="-484"/>
              <a:t> </a:t>
            </a:r>
            <a:r>
              <a:rPr lang="en-US" sz="1400" spc="-5"/>
              <a:t>blood in arteries </a:t>
            </a:r>
            <a:r>
              <a:rPr lang="en-US" sz="1400" spc="-15"/>
              <a:t>may </a:t>
            </a:r>
            <a:r>
              <a:rPr lang="en-US" sz="1400" spc="-10"/>
              <a:t>flow </a:t>
            </a:r>
            <a:r>
              <a:rPr lang="en-US" sz="1400" spc="-5"/>
              <a:t>back </a:t>
            </a:r>
            <a:r>
              <a:rPr lang="en-US" sz="1400" spc="-20"/>
              <a:t>into </a:t>
            </a:r>
            <a:r>
              <a:rPr lang="en-US" sz="1400" spc="-5"/>
              <a:t>the </a:t>
            </a:r>
            <a:r>
              <a:rPr lang="en-US" sz="1400" spc="-10"/>
              <a:t>ventricles, but </a:t>
            </a:r>
            <a:r>
              <a:rPr lang="en-US" sz="1400" spc="-5"/>
              <a:t>as </a:t>
            </a:r>
            <a:r>
              <a:rPr lang="en-US" sz="1400" spc="-10"/>
              <a:t>the </a:t>
            </a:r>
            <a:r>
              <a:rPr lang="en-US" sz="1400" spc="-5"/>
              <a:t>blood fills the </a:t>
            </a:r>
            <a:r>
              <a:rPr lang="en-US" sz="1400" spc="-10"/>
              <a:t>cusps of </a:t>
            </a:r>
            <a:r>
              <a:rPr lang="en-US" sz="1400" spc="-5"/>
              <a:t> </a:t>
            </a:r>
            <a:r>
              <a:rPr lang="en-US" sz="1400" spc="-10"/>
              <a:t>semilunar</a:t>
            </a:r>
            <a:r>
              <a:rPr lang="en-US" sz="1400" spc="-5"/>
              <a:t> </a:t>
            </a:r>
            <a:r>
              <a:rPr lang="en-US" sz="1400" spc="-10"/>
              <a:t>valves,</a:t>
            </a:r>
            <a:r>
              <a:rPr lang="en-US" sz="1400" spc="-15"/>
              <a:t> </a:t>
            </a:r>
            <a:r>
              <a:rPr lang="en-US" sz="1400" spc="-10"/>
              <a:t>they</a:t>
            </a:r>
            <a:r>
              <a:rPr lang="en-US" sz="1400" spc="25"/>
              <a:t> </a:t>
            </a:r>
            <a:r>
              <a:rPr lang="en-US" sz="1400" spc="-5"/>
              <a:t>close</a:t>
            </a:r>
            <a:r>
              <a:rPr lang="en-US" sz="1400" spc="10"/>
              <a:t> </a:t>
            </a:r>
            <a:r>
              <a:rPr lang="en-US" sz="1400" spc="-5"/>
              <a:t>and </a:t>
            </a:r>
            <a:r>
              <a:rPr lang="en-US" sz="1400" spc="-20"/>
              <a:t>prevent</a:t>
            </a:r>
            <a:r>
              <a:rPr lang="en-US" sz="1400"/>
              <a:t> </a:t>
            </a:r>
            <a:r>
              <a:rPr lang="en-US" sz="1400" spc="-5"/>
              <a:t>this</a:t>
            </a:r>
            <a:r>
              <a:rPr lang="en-US" sz="1400" spc="5"/>
              <a:t> </a:t>
            </a:r>
            <a:r>
              <a:rPr lang="en-US" sz="1400" spc="-10"/>
              <a:t>back flow</a:t>
            </a:r>
            <a:r>
              <a:rPr lang="en-US" sz="1400" spc="-5"/>
              <a:t> </a:t>
            </a:r>
            <a:r>
              <a:rPr lang="en-US" sz="1400"/>
              <a:t>of</a:t>
            </a:r>
            <a:r>
              <a:rPr lang="en-US" sz="1400" spc="5"/>
              <a:t> </a:t>
            </a:r>
            <a:r>
              <a:rPr lang="en-US" sz="1400" spc="-10"/>
              <a:t>blood.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r">
              <a:tabLst>
                <a:tab pos="3611245" algn="l"/>
              </a:tabLst>
            </a:pPr>
            <a:r>
              <a:rPr lang="en-US" sz="4400" u="sng" spc="-1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4400" u="sng" spc="-7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3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differences</a:t>
            </a:r>
            <a:r>
              <a:rPr lang="en-US" sz="4400" u="sng" spc="-7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in</a:t>
            </a:r>
            <a:r>
              <a:rPr lang="en-US" sz="4400" u="sng" spc="-7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1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4400" u="sng" spc="-7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2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thickness</a:t>
            </a:r>
            <a:r>
              <a:rPr lang="en-US" sz="4400" u="sng" spc="-7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1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4400" u="sng" spc="-4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1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4400" u="sng" spc="-7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2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walls</a:t>
            </a:r>
            <a:r>
              <a:rPr lang="en-US" sz="4400" u="sng" spc="-8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1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4400" u="sng" spc="-3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u="sng" spc="-1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 </a:t>
            </a:r>
            <a:r>
              <a:rPr lang="en-US" sz="4400" u="none" spc="-800">
                <a:solidFill>
                  <a:srgbClr val="FFFFFF"/>
                </a:solidFill>
              </a:rPr>
              <a:t> </a:t>
            </a:r>
            <a:r>
              <a:rPr lang="en-US" sz="4400" i="1" u="sng" spc="-3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different</a:t>
            </a:r>
            <a:r>
              <a:rPr lang="en-US" sz="4400" i="1" u="sng" spc="-6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i="1" u="sng" spc="-3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chambers	</a:t>
            </a:r>
            <a:r>
              <a:rPr lang="en-US" sz="4400" i="1" u="sng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in</a:t>
            </a:r>
            <a:r>
              <a:rPr lang="en-US" sz="4400" i="1" u="sng" spc="-8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i="1" u="sng" spc="-3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terms</a:t>
            </a:r>
            <a:r>
              <a:rPr lang="en-US" sz="4400" i="1" u="sng" spc="-8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i="1" u="sng" spc="-1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of</a:t>
            </a:r>
            <a:r>
              <a:rPr lang="en-US" sz="4400" i="1" u="sng" spc="-4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i="1" u="sng" spc="-1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their</a:t>
            </a:r>
            <a:r>
              <a:rPr lang="en-US" sz="4400" i="1" u="sng" spc="-80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400" i="1" u="sng" spc="-25">
                <a:solidFill>
                  <a:srgbClr val="FFFFFF"/>
                </a:solidFill>
                <a:uFill>
                  <a:solidFill>
                    <a:srgbClr val="4471C4"/>
                  </a:solidFill>
                </a:uFill>
              </a:rPr>
              <a:t>functions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3780" y="599768"/>
            <a:ext cx="6074467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182880" defTabSz="914400">
              <a:lnSpc>
                <a:spcPct val="90000"/>
              </a:lnSpc>
              <a:spcBef>
                <a:spcPts val="9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b="1" i="1" spc="-5"/>
              <a:t>The</a:t>
            </a:r>
            <a:r>
              <a:rPr lang="en-US" b="1" i="1"/>
              <a:t> </a:t>
            </a:r>
            <a:r>
              <a:rPr lang="en-US" b="1" i="1" spc="-10"/>
              <a:t>walls </a:t>
            </a:r>
            <a:r>
              <a:rPr lang="en-US" b="1" i="1" spc="-5"/>
              <a:t>of</a:t>
            </a:r>
            <a:r>
              <a:rPr lang="en-US" b="1" i="1" spc="5"/>
              <a:t> </a:t>
            </a:r>
            <a:r>
              <a:rPr lang="en-US" b="1" i="1" spc="-5"/>
              <a:t>the</a:t>
            </a:r>
            <a:r>
              <a:rPr lang="en-US" b="1" i="1" spc="15"/>
              <a:t> </a:t>
            </a:r>
            <a:r>
              <a:rPr lang="en-US" b="1" i="1" spc="-10"/>
              <a:t>ventricles</a:t>
            </a:r>
            <a:r>
              <a:rPr lang="en-US" b="1" i="1" spc="5"/>
              <a:t> </a:t>
            </a:r>
            <a:r>
              <a:rPr lang="en-US" b="1" i="1" spc="-5"/>
              <a:t>are</a:t>
            </a:r>
            <a:r>
              <a:rPr lang="en-US" b="1" i="1"/>
              <a:t> </a:t>
            </a:r>
            <a:r>
              <a:rPr lang="en-US" b="1" i="1" spc="-5"/>
              <a:t>much</a:t>
            </a:r>
            <a:r>
              <a:rPr lang="en-US" b="1" i="1" spc="5"/>
              <a:t> </a:t>
            </a:r>
            <a:r>
              <a:rPr lang="en-US" b="1" i="1" spc="-15"/>
              <a:t>thicker</a:t>
            </a:r>
            <a:r>
              <a:rPr lang="en-US" b="1" i="1"/>
              <a:t> </a:t>
            </a:r>
            <a:r>
              <a:rPr lang="en-US" b="1" i="1" spc="-5"/>
              <a:t>than</a:t>
            </a:r>
            <a:r>
              <a:rPr lang="en-US" b="1" i="1" spc="20"/>
              <a:t> </a:t>
            </a:r>
            <a:r>
              <a:rPr lang="en-US" b="1" i="1" spc="-5"/>
              <a:t>the</a:t>
            </a:r>
            <a:r>
              <a:rPr lang="en-US" b="1" i="1" spc="10"/>
              <a:t> </a:t>
            </a:r>
            <a:r>
              <a:rPr lang="en-US" b="1" i="1" spc="-10"/>
              <a:t>walls</a:t>
            </a:r>
            <a:r>
              <a:rPr lang="en-US" b="1" i="1" spc="5"/>
              <a:t> </a:t>
            </a:r>
            <a:r>
              <a:rPr lang="en-US" b="1" i="1" spc="-5"/>
              <a:t>of</a:t>
            </a:r>
            <a:r>
              <a:rPr lang="en-US" b="1" i="1" spc="10"/>
              <a:t> </a:t>
            </a:r>
            <a:r>
              <a:rPr lang="en-US" b="1" i="1" spc="-5"/>
              <a:t>the</a:t>
            </a:r>
            <a:r>
              <a:rPr lang="en-US" b="1" i="1" spc="10"/>
              <a:t> </a:t>
            </a:r>
            <a:r>
              <a:rPr lang="en-US" b="1" i="1"/>
              <a:t>atria</a:t>
            </a:r>
            <a:r>
              <a:rPr lang="en-US"/>
              <a:t>,</a:t>
            </a:r>
            <a:r>
              <a:rPr lang="en-US" spc="15"/>
              <a:t> </a:t>
            </a:r>
            <a:r>
              <a:rPr lang="en-US" spc="-10"/>
              <a:t>because</a:t>
            </a:r>
            <a:r>
              <a:rPr lang="en-US" spc="5"/>
              <a:t> </a:t>
            </a:r>
            <a:r>
              <a:rPr lang="en-US" spc="-5"/>
              <a:t>the</a:t>
            </a:r>
            <a:endParaRPr lang="en-US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pc="-10"/>
              <a:t>ventricles</a:t>
            </a:r>
            <a:r>
              <a:rPr lang="en-US" spc="10"/>
              <a:t> </a:t>
            </a:r>
            <a:r>
              <a:rPr lang="en-US" spc="-10"/>
              <a:t>need</a:t>
            </a:r>
            <a:r>
              <a:rPr lang="en-US" spc="20"/>
              <a:t> </a:t>
            </a:r>
            <a:r>
              <a:rPr lang="en-US" spc="-20"/>
              <a:t>to</a:t>
            </a:r>
            <a:r>
              <a:rPr lang="en-US" spc="10"/>
              <a:t> </a:t>
            </a:r>
            <a:r>
              <a:rPr lang="en-US" spc="-10"/>
              <a:t>develop</a:t>
            </a:r>
            <a:r>
              <a:rPr lang="en-US" spc="15"/>
              <a:t> </a:t>
            </a:r>
            <a:r>
              <a:rPr lang="en-US" spc="-5"/>
              <a:t>much</a:t>
            </a:r>
            <a:r>
              <a:rPr lang="en-US" spc="5"/>
              <a:t> </a:t>
            </a:r>
            <a:r>
              <a:rPr lang="en-US" spc="-10"/>
              <a:t>more</a:t>
            </a:r>
            <a:r>
              <a:rPr lang="en-US" spc="10"/>
              <a:t> </a:t>
            </a:r>
            <a:r>
              <a:rPr lang="en-US" spc="-20"/>
              <a:t>force</a:t>
            </a:r>
            <a:r>
              <a:rPr lang="en-US" spc="20"/>
              <a:t> </a:t>
            </a:r>
            <a:r>
              <a:rPr lang="en-US" spc="-5"/>
              <a:t>when</a:t>
            </a:r>
            <a:r>
              <a:rPr lang="en-US"/>
              <a:t> </a:t>
            </a:r>
            <a:r>
              <a:rPr lang="en-US" spc="-10"/>
              <a:t>they</a:t>
            </a:r>
            <a:r>
              <a:rPr lang="en-US" spc="30"/>
              <a:t> </a:t>
            </a:r>
            <a:r>
              <a:rPr lang="en-US" spc="-15"/>
              <a:t>contract.</a:t>
            </a:r>
            <a:r>
              <a:rPr lang="en-US"/>
              <a:t> </a:t>
            </a:r>
            <a:r>
              <a:rPr lang="en-US" spc="-10"/>
              <a:t>Their</a:t>
            </a:r>
            <a:r>
              <a:rPr lang="en-US" spc="5"/>
              <a:t> </a:t>
            </a:r>
            <a:r>
              <a:rPr lang="en-US" spc="-15"/>
              <a:t>contraction</a:t>
            </a:r>
            <a:r>
              <a:rPr lang="en-US" spc="10"/>
              <a:t> </a:t>
            </a:r>
            <a:r>
              <a:rPr lang="en-US" spc="-10"/>
              <a:t>has</a:t>
            </a:r>
            <a:r>
              <a:rPr lang="en-US" spc="10"/>
              <a:t> </a:t>
            </a:r>
            <a:r>
              <a:rPr lang="en-US" spc="-20"/>
              <a:t>to</a:t>
            </a:r>
            <a:endParaRPr lang="en-US"/>
          </a:p>
          <a:p>
            <a:pPr marL="2413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pc="-5"/>
              <a:t>push</a:t>
            </a:r>
            <a:r>
              <a:rPr lang="en-US" spc="-15"/>
              <a:t> </a:t>
            </a:r>
            <a:r>
              <a:rPr lang="en-US" spc="-5"/>
              <a:t>the</a:t>
            </a:r>
            <a:r>
              <a:rPr lang="en-US" spc="5"/>
              <a:t> </a:t>
            </a:r>
            <a:r>
              <a:rPr lang="en-US" spc="-5"/>
              <a:t>blood</a:t>
            </a:r>
            <a:r>
              <a:rPr lang="en-US" spc="-30"/>
              <a:t> </a:t>
            </a:r>
            <a:r>
              <a:rPr lang="en-US" spc="-5"/>
              <a:t>out</a:t>
            </a:r>
            <a:r>
              <a:rPr lang="en-US" spc="-10"/>
              <a:t> </a:t>
            </a:r>
            <a:r>
              <a:rPr lang="en-US"/>
              <a:t>of </a:t>
            </a:r>
            <a:r>
              <a:rPr lang="en-US" spc="-5"/>
              <a:t>the</a:t>
            </a:r>
            <a:r>
              <a:rPr lang="en-US" spc="5"/>
              <a:t> </a:t>
            </a:r>
            <a:r>
              <a:rPr lang="en-US" spc="-5"/>
              <a:t>heart</a:t>
            </a:r>
            <a:r>
              <a:rPr lang="en-US" spc="-20"/>
              <a:t> </a:t>
            </a:r>
            <a:r>
              <a:rPr lang="en-US" spc="-5"/>
              <a:t>and</a:t>
            </a:r>
            <a:r>
              <a:rPr lang="en-US" spc="-10"/>
              <a:t> around</a:t>
            </a:r>
            <a:r>
              <a:rPr lang="en-US" spc="-25"/>
              <a:t> </a:t>
            </a:r>
            <a:r>
              <a:rPr lang="en-US" spc="-5"/>
              <a:t>the</a:t>
            </a:r>
            <a:r>
              <a:rPr lang="en-US" spc="10"/>
              <a:t> </a:t>
            </a:r>
            <a:r>
              <a:rPr lang="en-US" spc="-35"/>
              <a:t>body.</a:t>
            </a:r>
            <a:endParaRPr lang="en-US"/>
          </a:p>
          <a:p>
            <a:pPr indent="-182880" defTabSz="914400">
              <a:lnSpc>
                <a:spcPct val="90000"/>
              </a:lnSpc>
              <a:spcBef>
                <a:spcPts val="5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200660"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pc="-10"/>
              <a:t>The</a:t>
            </a:r>
            <a:r>
              <a:rPr lang="en-US" spc="15"/>
              <a:t> </a:t>
            </a:r>
            <a:r>
              <a:rPr lang="en-US" spc="-10"/>
              <a:t>walls</a:t>
            </a:r>
            <a:r>
              <a:rPr lang="en-US" spc="-5"/>
              <a:t> of</a:t>
            </a:r>
            <a:r>
              <a:rPr lang="en-US" spc="10"/>
              <a:t> </a:t>
            </a:r>
            <a:r>
              <a:rPr lang="en-US" spc="-5"/>
              <a:t>the</a:t>
            </a:r>
            <a:r>
              <a:rPr lang="en-US" spc="20"/>
              <a:t> </a:t>
            </a:r>
            <a:r>
              <a:rPr lang="en-US" spc="-10"/>
              <a:t>atria are</a:t>
            </a:r>
            <a:r>
              <a:rPr lang="en-US" spc="5"/>
              <a:t> </a:t>
            </a:r>
            <a:r>
              <a:rPr lang="en-US" spc="-10"/>
              <a:t>thin,</a:t>
            </a:r>
            <a:r>
              <a:rPr lang="en-US" spc="10"/>
              <a:t> </a:t>
            </a:r>
            <a:r>
              <a:rPr lang="en-US" spc="-10"/>
              <a:t>because</a:t>
            </a:r>
            <a:r>
              <a:rPr lang="en-US" spc="10"/>
              <a:t> </a:t>
            </a:r>
            <a:r>
              <a:rPr lang="en-US"/>
              <a:t>as </a:t>
            </a:r>
            <a:r>
              <a:rPr lang="en-US" spc="-10"/>
              <a:t>they</a:t>
            </a:r>
            <a:r>
              <a:rPr lang="en-US" spc="30"/>
              <a:t> </a:t>
            </a:r>
            <a:r>
              <a:rPr lang="en-US" spc="-20"/>
              <a:t>contract</a:t>
            </a:r>
            <a:r>
              <a:rPr lang="en-US" spc="20"/>
              <a:t> </a:t>
            </a:r>
            <a:r>
              <a:rPr lang="en-US" spc="-10"/>
              <a:t>they</a:t>
            </a:r>
            <a:r>
              <a:rPr lang="en-US" spc="10"/>
              <a:t> </a:t>
            </a:r>
            <a:r>
              <a:rPr lang="en-US" spc="-10"/>
              <a:t>develop</a:t>
            </a:r>
            <a:r>
              <a:rPr lang="en-US" spc="15"/>
              <a:t> </a:t>
            </a:r>
            <a:r>
              <a:rPr lang="en-US" spc="-5"/>
              <a:t>small</a:t>
            </a:r>
            <a:r>
              <a:rPr lang="en-US" spc="10"/>
              <a:t> </a:t>
            </a:r>
            <a:r>
              <a:rPr lang="en-US" spc="-20"/>
              <a:t>force,</a:t>
            </a:r>
            <a:r>
              <a:rPr lang="en-US" spc="15"/>
              <a:t> </a:t>
            </a:r>
            <a:r>
              <a:rPr lang="en-US" spc="-5"/>
              <a:t>which </a:t>
            </a:r>
            <a:r>
              <a:rPr lang="en-US" spc="-480"/>
              <a:t> </a:t>
            </a:r>
            <a:r>
              <a:rPr lang="en-US" spc="-5"/>
              <a:t>is</a:t>
            </a:r>
            <a:r>
              <a:rPr lang="en-US" spc="5"/>
              <a:t> </a:t>
            </a:r>
            <a:r>
              <a:rPr lang="en-US" spc="-5"/>
              <a:t>enough</a:t>
            </a:r>
            <a:r>
              <a:rPr lang="en-US" spc="10"/>
              <a:t> </a:t>
            </a:r>
            <a:r>
              <a:rPr lang="en-US" spc="-20"/>
              <a:t>to</a:t>
            </a:r>
            <a:r>
              <a:rPr lang="en-US" spc="30"/>
              <a:t> </a:t>
            </a:r>
            <a:r>
              <a:rPr lang="en-US" spc="-10"/>
              <a:t>push</a:t>
            </a:r>
            <a:r>
              <a:rPr lang="en-US"/>
              <a:t> </a:t>
            </a:r>
            <a:r>
              <a:rPr lang="en-US" spc="-5"/>
              <a:t>blood</a:t>
            </a:r>
            <a:r>
              <a:rPr lang="en-US" spc="-15"/>
              <a:t> </a:t>
            </a:r>
            <a:r>
              <a:rPr lang="en-US" spc="-10"/>
              <a:t>down</a:t>
            </a:r>
            <a:r>
              <a:rPr lang="en-US"/>
              <a:t> </a:t>
            </a:r>
            <a:r>
              <a:rPr lang="en-US" spc="-10"/>
              <a:t>through</a:t>
            </a:r>
            <a:r>
              <a:rPr lang="en-US"/>
              <a:t> </a:t>
            </a:r>
            <a:r>
              <a:rPr lang="en-US" spc="-5"/>
              <a:t>the</a:t>
            </a:r>
            <a:r>
              <a:rPr lang="en-US" spc="30"/>
              <a:t> </a:t>
            </a:r>
            <a:r>
              <a:rPr lang="en-US" spc="-10"/>
              <a:t>atrio-ventricular</a:t>
            </a:r>
            <a:r>
              <a:rPr lang="en-US" spc="-15"/>
              <a:t> valves</a:t>
            </a:r>
            <a:r>
              <a:rPr lang="en-US" spc="10"/>
              <a:t> </a:t>
            </a:r>
            <a:r>
              <a:rPr lang="en-US" spc="-20"/>
              <a:t>into</a:t>
            </a:r>
            <a:r>
              <a:rPr lang="en-US" spc="10"/>
              <a:t> </a:t>
            </a:r>
            <a:r>
              <a:rPr lang="en-US" spc="-5"/>
              <a:t>the</a:t>
            </a:r>
            <a:r>
              <a:rPr lang="en-US"/>
              <a:t> </a:t>
            </a:r>
            <a:r>
              <a:rPr lang="en-US" spc="-10"/>
              <a:t>ventricles.</a:t>
            </a:r>
            <a:endParaRPr lang="en-US"/>
          </a:p>
          <a:p>
            <a:pPr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9906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b="1" i="1" spc="-5"/>
              <a:t>The</a:t>
            </a:r>
            <a:r>
              <a:rPr lang="en-US" b="1" i="1"/>
              <a:t> </a:t>
            </a:r>
            <a:r>
              <a:rPr lang="en-US" b="1" i="1" spc="-5"/>
              <a:t>thickness of</a:t>
            </a:r>
            <a:r>
              <a:rPr lang="en-US" b="1" i="1" spc="10"/>
              <a:t> </a:t>
            </a:r>
            <a:r>
              <a:rPr lang="en-US" b="1" i="1" spc="-5"/>
              <a:t>the</a:t>
            </a:r>
            <a:r>
              <a:rPr lang="en-US" b="1" i="1" spc="15"/>
              <a:t> </a:t>
            </a:r>
            <a:r>
              <a:rPr lang="en-US" b="1" i="1" spc="-5"/>
              <a:t>muscular </a:t>
            </a:r>
            <a:r>
              <a:rPr lang="en-US" b="1" i="1" spc="-10"/>
              <a:t>wall</a:t>
            </a:r>
            <a:r>
              <a:rPr lang="en-US" b="1" i="1" spc="15"/>
              <a:t> </a:t>
            </a:r>
            <a:r>
              <a:rPr lang="en-US" b="1" i="1" spc="-5"/>
              <a:t>of</a:t>
            </a:r>
            <a:r>
              <a:rPr lang="en-US" b="1" i="1" spc="5"/>
              <a:t> </a:t>
            </a:r>
            <a:r>
              <a:rPr lang="en-US" b="1" i="1" spc="-5"/>
              <a:t>the</a:t>
            </a:r>
            <a:r>
              <a:rPr lang="en-US" b="1" i="1" spc="10"/>
              <a:t> </a:t>
            </a:r>
            <a:r>
              <a:rPr lang="en-US" b="1" i="1" spc="-5"/>
              <a:t>left</a:t>
            </a:r>
            <a:r>
              <a:rPr lang="en-US" b="1" i="1" spc="10"/>
              <a:t> </a:t>
            </a:r>
            <a:r>
              <a:rPr lang="en-US" b="1" i="1" spc="-10"/>
              <a:t>ventricle</a:t>
            </a:r>
            <a:r>
              <a:rPr lang="en-US" b="1" i="1" spc="10"/>
              <a:t> </a:t>
            </a:r>
            <a:r>
              <a:rPr lang="en-US" b="1" i="1" spc="-5"/>
              <a:t>is</a:t>
            </a:r>
            <a:r>
              <a:rPr lang="en-US" b="1" i="1" spc="10"/>
              <a:t> </a:t>
            </a:r>
            <a:r>
              <a:rPr lang="en-US" b="1" i="1" spc="-5"/>
              <a:t>much</a:t>
            </a:r>
            <a:r>
              <a:rPr lang="en-US" b="1" i="1" spc="20"/>
              <a:t> </a:t>
            </a:r>
            <a:r>
              <a:rPr lang="en-US" b="1" i="1" spc="-10"/>
              <a:t>greater</a:t>
            </a:r>
            <a:r>
              <a:rPr lang="en-US" b="1" i="1"/>
              <a:t> </a:t>
            </a:r>
            <a:r>
              <a:rPr lang="en-US" b="1" i="1" spc="-5"/>
              <a:t>than</a:t>
            </a:r>
            <a:r>
              <a:rPr lang="en-US" b="1" i="1" spc="15"/>
              <a:t> </a:t>
            </a:r>
            <a:r>
              <a:rPr lang="en-US" b="1" i="1" spc="-5"/>
              <a:t>that</a:t>
            </a:r>
            <a:r>
              <a:rPr lang="en-US" b="1" i="1" spc="25"/>
              <a:t> </a:t>
            </a:r>
            <a:r>
              <a:rPr lang="en-US" b="1" i="1" spc="-5"/>
              <a:t>of</a:t>
            </a:r>
            <a:r>
              <a:rPr lang="en-US" b="1" i="1" spc="10"/>
              <a:t> </a:t>
            </a:r>
            <a:r>
              <a:rPr lang="en-US" b="1" i="1" spc="-5"/>
              <a:t>the </a:t>
            </a:r>
            <a:r>
              <a:rPr lang="en-US" b="1" i="1" spc="-480"/>
              <a:t> </a:t>
            </a:r>
            <a:r>
              <a:rPr lang="en-US" b="1" i="1" spc="-10"/>
              <a:t>right.</a:t>
            </a:r>
            <a:endParaRPr lang="en-US"/>
          </a:p>
          <a:p>
            <a:pPr marL="241300" marR="50165"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pc="-15"/>
              <a:t>For</a:t>
            </a:r>
            <a:r>
              <a:rPr lang="en-US" spc="5"/>
              <a:t> </a:t>
            </a:r>
            <a:r>
              <a:rPr lang="en-US" spc="-10"/>
              <a:t>the</a:t>
            </a:r>
            <a:r>
              <a:rPr lang="en-US" spc="20"/>
              <a:t> </a:t>
            </a:r>
            <a:r>
              <a:rPr lang="en-US" spc="-10"/>
              <a:t>right</a:t>
            </a:r>
            <a:r>
              <a:rPr lang="en-US" spc="-5"/>
              <a:t> </a:t>
            </a:r>
            <a:r>
              <a:rPr lang="en-US" spc="-10"/>
              <a:t>ventricle,</a:t>
            </a:r>
            <a:r>
              <a:rPr lang="en-US" spc="10"/>
              <a:t> </a:t>
            </a:r>
            <a:r>
              <a:rPr lang="en-US" spc="-5"/>
              <a:t>the</a:t>
            </a:r>
            <a:r>
              <a:rPr lang="en-US" spc="15"/>
              <a:t> </a:t>
            </a:r>
            <a:r>
              <a:rPr lang="en-US" spc="-20"/>
              <a:t>force</a:t>
            </a:r>
            <a:r>
              <a:rPr lang="en-US" spc="15"/>
              <a:t> </a:t>
            </a:r>
            <a:r>
              <a:rPr lang="en-US" spc="-10"/>
              <a:t>required</a:t>
            </a:r>
            <a:r>
              <a:rPr lang="en-US" spc="-15"/>
              <a:t> </a:t>
            </a:r>
            <a:r>
              <a:rPr lang="en-US" spc="-5"/>
              <a:t>is</a:t>
            </a:r>
            <a:r>
              <a:rPr lang="en-US" spc="5"/>
              <a:t> </a:t>
            </a:r>
            <a:r>
              <a:rPr lang="en-US" spc="-10"/>
              <a:t>relatively</a:t>
            </a:r>
            <a:r>
              <a:rPr lang="en-US" spc="5"/>
              <a:t> </a:t>
            </a:r>
            <a:r>
              <a:rPr lang="en-US" spc="-10"/>
              <a:t>small,</a:t>
            </a:r>
            <a:r>
              <a:rPr lang="en-US" spc="10"/>
              <a:t> </a:t>
            </a:r>
            <a:r>
              <a:rPr lang="en-US" spc="-5"/>
              <a:t>as</a:t>
            </a:r>
            <a:r>
              <a:rPr lang="en-US" spc="10"/>
              <a:t> </a:t>
            </a:r>
            <a:r>
              <a:rPr lang="en-US" spc="-10"/>
              <a:t>the</a:t>
            </a:r>
            <a:r>
              <a:rPr lang="en-US"/>
              <a:t> </a:t>
            </a:r>
            <a:r>
              <a:rPr lang="en-US" spc="-5"/>
              <a:t>blood</a:t>
            </a:r>
            <a:r>
              <a:rPr lang="en-US"/>
              <a:t> </a:t>
            </a:r>
            <a:r>
              <a:rPr lang="en-US" spc="-10"/>
              <a:t>goes</a:t>
            </a:r>
            <a:r>
              <a:rPr lang="en-US" spc="10"/>
              <a:t> </a:t>
            </a:r>
            <a:r>
              <a:rPr lang="en-US" spc="-5"/>
              <a:t>only</a:t>
            </a:r>
            <a:r>
              <a:rPr lang="en-US" spc="5"/>
              <a:t> </a:t>
            </a:r>
            <a:r>
              <a:rPr lang="en-US" spc="-20"/>
              <a:t>to</a:t>
            </a:r>
            <a:r>
              <a:rPr lang="en-US" spc="10"/>
              <a:t> </a:t>
            </a:r>
            <a:r>
              <a:rPr lang="en-US" spc="-5"/>
              <a:t>the </a:t>
            </a:r>
            <a:r>
              <a:rPr lang="en-US" spc="-480"/>
              <a:t> </a:t>
            </a:r>
            <a:r>
              <a:rPr lang="en-US" spc="-5"/>
              <a:t>lungs</a:t>
            </a:r>
            <a:r>
              <a:rPr lang="en-US"/>
              <a:t> </a:t>
            </a:r>
            <a:r>
              <a:rPr lang="en-US" spc="-5"/>
              <a:t>(short</a:t>
            </a:r>
            <a:r>
              <a:rPr lang="en-US"/>
              <a:t> </a:t>
            </a:r>
            <a:r>
              <a:rPr lang="en-US" spc="-10"/>
              <a:t>distance),</a:t>
            </a:r>
            <a:r>
              <a:rPr lang="en-US"/>
              <a:t> </a:t>
            </a:r>
            <a:r>
              <a:rPr lang="en-US" spc="-5"/>
              <a:t>which</a:t>
            </a:r>
            <a:r>
              <a:rPr lang="en-US" spc="-10"/>
              <a:t> </a:t>
            </a:r>
            <a:r>
              <a:rPr lang="en-US" spc="-15"/>
              <a:t>are</a:t>
            </a:r>
            <a:r>
              <a:rPr lang="en-US"/>
              <a:t> </a:t>
            </a:r>
            <a:r>
              <a:rPr lang="en-US" spc="-10"/>
              <a:t>very</a:t>
            </a:r>
            <a:r>
              <a:rPr lang="en-US" spc="5"/>
              <a:t> </a:t>
            </a:r>
            <a:r>
              <a:rPr lang="en-US" spc="-5"/>
              <a:t>close</a:t>
            </a:r>
            <a:r>
              <a:rPr lang="en-US" spc="10"/>
              <a:t> </a:t>
            </a:r>
            <a:r>
              <a:rPr lang="en-US" spc="-20"/>
              <a:t>to</a:t>
            </a:r>
            <a:r>
              <a:rPr lang="en-US" spc="5"/>
              <a:t> </a:t>
            </a:r>
            <a:r>
              <a:rPr lang="en-US" spc="-5"/>
              <a:t>the</a:t>
            </a:r>
            <a:r>
              <a:rPr lang="en-US" spc="10"/>
              <a:t> </a:t>
            </a:r>
            <a:r>
              <a:rPr lang="en-US" spc="-10"/>
              <a:t>heart.</a:t>
            </a:r>
            <a:endParaRPr lang="en-US"/>
          </a:p>
          <a:p>
            <a:pPr indent="-182880" defTabSz="914400">
              <a:lnSpc>
                <a:spcPct val="9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5334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pc="-10"/>
              <a:t>The</a:t>
            </a:r>
            <a:r>
              <a:rPr lang="en-US" spc="15"/>
              <a:t> </a:t>
            </a:r>
            <a:r>
              <a:rPr lang="en-US" spc="-15"/>
              <a:t>left</a:t>
            </a:r>
            <a:r>
              <a:rPr lang="en-US" spc="20"/>
              <a:t> </a:t>
            </a:r>
            <a:r>
              <a:rPr lang="en-US" spc="-10"/>
              <a:t>ventricle</a:t>
            </a:r>
            <a:r>
              <a:rPr lang="en-US" spc="5"/>
              <a:t> </a:t>
            </a:r>
            <a:r>
              <a:rPr lang="en-US" spc="-5"/>
              <a:t>has</a:t>
            </a:r>
            <a:r>
              <a:rPr lang="en-US" spc="5"/>
              <a:t> </a:t>
            </a:r>
            <a:r>
              <a:rPr lang="en-US" spc="-20"/>
              <a:t>to</a:t>
            </a:r>
            <a:r>
              <a:rPr lang="en-US" spc="10"/>
              <a:t> </a:t>
            </a:r>
            <a:r>
              <a:rPr lang="en-US" spc="-10"/>
              <a:t>develop</a:t>
            </a:r>
            <a:r>
              <a:rPr lang="en-US" spc="15"/>
              <a:t> </a:t>
            </a:r>
            <a:r>
              <a:rPr lang="en-US" spc="-15"/>
              <a:t>sufficient</a:t>
            </a:r>
            <a:r>
              <a:rPr lang="en-US" spc="20"/>
              <a:t> </a:t>
            </a:r>
            <a:r>
              <a:rPr lang="en-US" spc="-20"/>
              <a:t>force</a:t>
            </a:r>
            <a:r>
              <a:rPr lang="en-US"/>
              <a:t> </a:t>
            </a:r>
            <a:r>
              <a:rPr lang="en-US" spc="-20"/>
              <a:t>to</a:t>
            </a:r>
            <a:r>
              <a:rPr lang="en-US" spc="15"/>
              <a:t> </a:t>
            </a:r>
            <a:r>
              <a:rPr lang="en-US" spc="-10"/>
              <a:t>push</a:t>
            </a:r>
            <a:r>
              <a:rPr lang="en-US"/>
              <a:t> </a:t>
            </a:r>
            <a:r>
              <a:rPr lang="en-US" spc="-5"/>
              <a:t>blood</a:t>
            </a:r>
            <a:r>
              <a:rPr lang="en-US" spc="5"/>
              <a:t> </a:t>
            </a:r>
            <a:r>
              <a:rPr lang="en-US" spc="-15"/>
              <a:t>around</a:t>
            </a:r>
            <a:r>
              <a:rPr lang="en-US" spc="-20"/>
              <a:t> </a:t>
            </a:r>
            <a:r>
              <a:rPr lang="en-US" spc="-5"/>
              <a:t>the</a:t>
            </a:r>
            <a:r>
              <a:rPr lang="en-US" spc="20"/>
              <a:t> </a:t>
            </a:r>
            <a:r>
              <a:rPr lang="en-US" spc="-15"/>
              <a:t>rest</a:t>
            </a:r>
            <a:r>
              <a:rPr lang="en-US"/>
              <a:t> of</a:t>
            </a:r>
            <a:r>
              <a:rPr lang="en-US" spc="5"/>
              <a:t> </a:t>
            </a:r>
            <a:r>
              <a:rPr lang="en-US" spc="-10"/>
              <a:t>the </a:t>
            </a:r>
            <a:r>
              <a:rPr lang="en-US" spc="-480"/>
              <a:t> </a:t>
            </a:r>
            <a:r>
              <a:rPr lang="en-US" spc="-10"/>
              <a:t>body</a:t>
            </a:r>
            <a:r>
              <a:rPr lang="en-US"/>
              <a:t> </a:t>
            </a:r>
            <a:r>
              <a:rPr lang="en-US" spc="-10"/>
              <a:t>(long distance).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u="sng" spc="-35">
                <a:uFill>
                  <a:solidFill>
                    <a:srgbClr val="4471C4"/>
                  </a:solidFill>
                </a:uFill>
              </a:rPr>
              <a:t>How</a:t>
            </a:r>
            <a:r>
              <a:rPr lang="en-US" sz="4800" u="sng" spc="-9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15">
                <a:uFill>
                  <a:solidFill>
                    <a:srgbClr val="4471C4"/>
                  </a:solidFill>
                </a:uFill>
              </a:rPr>
              <a:t>the</a:t>
            </a:r>
            <a:r>
              <a:rPr lang="en-US" sz="4800" u="sng" spc="-80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0">
                <a:uFill>
                  <a:solidFill>
                    <a:srgbClr val="4471C4"/>
                  </a:solidFill>
                </a:uFill>
              </a:rPr>
              <a:t>heart</a:t>
            </a:r>
            <a:r>
              <a:rPr lang="en-US" sz="4800" u="sng" spc="-9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0">
                <a:uFill>
                  <a:solidFill>
                    <a:srgbClr val="4471C4"/>
                  </a:solidFill>
                </a:uFill>
              </a:rPr>
              <a:t>valves</a:t>
            </a:r>
            <a:r>
              <a:rPr lang="en-US" sz="4800" u="sng" spc="-85">
                <a:uFill>
                  <a:solidFill>
                    <a:srgbClr val="4471C4"/>
                  </a:solidFill>
                </a:uFill>
              </a:rPr>
              <a:t> </a:t>
            </a:r>
            <a:r>
              <a:rPr lang="en-US" sz="4800" u="sng" spc="-25">
                <a:uFill>
                  <a:solidFill>
                    <a:srgbClr val="4471C4"/>
                  </a:solidFill>
                </a:uFill>
              </a:rPr>
              <a:t>function?</a:t>
            </a:r>
            <a:endParaRPr lang="en-US" sz="4800"/>
          </a:p>
        </p:txBody>
      </p:sp>
      <p:sp>
        <p:nvSpPr>
          <p:cNvPr id="3" name="object 3"/>
          <p:cNvSpPr txBox="1"/>
          <p:nvPr/>
        </p:nvSpPr>
        <p:spPr>
          <a:xfrm>
            <a:off x="382279" y="2121408"/>
            <a:ext cx="674384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 defTabSz="914400">
              <a:lnSpc>
                <a:spcPct val="90000"/>
              </a:lnSpc>
              <a:spcBef>
                <a:spcPts val="10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i="1" u="sng" spc="-10">
                <a:uFill>
                  <a:solidFill>
                    <a:srgbClr val="6FAC46"/>
                  </a:solidFill>
                </a:uFill>
              </a:rPr>
              <a:t>Atrio-ventricular</a:t>
            </a:r>
            <a:r>
              <a:rPr lang="en-US" b="1" i="1" u="sng" spc="-65"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US" b="1" i="1" u="sng" spc="-5">
                <a:uFill>
                  <a:solidFill>
                    <a:srgbClr val="6FAC46"/>
                  </a:solidFill>
                </a:uFill>
              </a:rPr>
              <a:t>valves</a:t>
            </a:r>
            <a:endParaRPr lang="en-US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5080" indent="-182880" defTabSz="914400">
              <a:lnSpc>
                <a:spcPct val="90000"/>
              </a:lnSpc>
              <a:spcBef>
                <a:spcPts val="12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pc="-5"/>
              <a:t>These </a:t>
            </a:r>
            <a:r>
              <a:rPr lang="en-US" spc="-10"/>
              <a:t>are </a:t>
            </a:r>
            <a:r>
              <a:rPr lang="en-US"/>
              <a:t>the </a:t>
            </a:r>
            <a:r>
              <a:rPr lang="en-US" spc="-5"/>
              <a:t>bicuspid </a:t>
            </a:r>
            <a:r>
              <a:rPr lang="en-US"/>
              <a:t>and tricuspid </a:t>
            </a:r>
            <a:r>
              <a:rPr lang="en-US" spc="-10"/>
              <a:t>valves. </a:t>
            </a:r>
            <a:r>
              <a:rPr lang="en-US" spc="-5"/>
              <a:t> During</a:t>
            </a:r>
            <a:r>
              <a:rPr lang="en-US" spc="-15"/>
              <a:t> </a:t>
            </a:r>
            <a:r>
              <a:rPr lang="en-US" spc="-5"/>
              <a:t>atrial</a:t>
            </a:r>
            <a:r>
              <a:rPr lang="en-US" spc="20"/>
              <a:t> </a:t>
            </a:r>
            <a:r>
              <a:rPr lang="en-US" spc="-20"/>
              <a:t>systole</a:t>
            </a:r>
            <a:r>
              <a:rPr lang="en-US" spc="5"/>
              <a:t> </a:t>
            </a:r>
            <a:r>
              <a:rPr lang="en-US"/>
              <a:t>the </a:t>
            </a:r>
            <a:r>
              <a:rPr lang="en-US" spc="-10"/>
              <a:t>pressure</a:t>
            </a:r>
            <a:r>
              <a:rPr lang="en-US" spc="5"/>
              <a:t> </a:t>
            </a:r>
            <a:r>
              <a:rPr lang="en-US" spc="-5"/>
              <a:t>of</a:t>
            </a:r>
            <a:r>
              <a:rPr lang="en-US" spc="-10"/>
              <a:t> </a:t>
            </a:r>
            <a:r>
              <a:rPr lang="en-US" spc="-5"/>
              <a:t>blood</a:t>
            </a:r>
            <a:r>
              <a:rPr lang="en-US" spc="-20"/>
              <a:t> </a:t>
            </a:r>
            <a:r>
              <a:rPr lang="en-US"/>
              <a:t>is </a:t>
            </a:r>
            <a:r>
              <a:rPr lang="en-US" spc="5"/>
              <a:t> </a:t>
            </a:r>
            <a:r>
              <a:rPr lang="en-US" spc="-5"/>
              <a:t>higher</a:t>
            </a:r>
            <a:r>
              <a:rPr lang="en-US" spc="-15"/>
              <a:t> </a:t>
            </a:r>
            <a:r>
              <a:rPr lang="en-US"/>
              <a:t>in</a:t>
            </a:r>
            <a:r>
              <a:rPr lang="en-US" spc="-10"/>
              <a:t> </a:t>
            </a:r>
            <a:r>
              <a:rPr lang="en-US"/>
              <a:t>the </a:t>
            </a:r>
            <a:r>
              <a:rPr lang="en-US" spc="-5"/>
              <a:t>atrium</a:t>
            </a:r>
            <a:r>
              <a:rPr lang="en-US" spc="10"/>
              <a:t> </a:t>
            </a:r>
            <a:r>
              <a:rPr lang="en-US"/>
              <a:t>than</a:t>
            </a:r>
            <a:r>
              <a:rPr lang="en-US" spc="-5"/>
              <a:t> </a:t>
            </a:r>
            <a:r>
              <a:rPr lang="en-US"/>
              <a:t>in the</a:t>
            </a:r>
            <a:r>
              <a:rPr lang="en-US" spc="-10"/>
              <a:t> ventricle</a:t>
            </a:r>
            <a:r>
              <a:rPr lang="en-US" spc="20"/>
              <a:t> </a:t>
            </a:r>
            <a:r>
              <a:rPr lang="en-US"/>
              <a:t>and </a:t>
            </a:r>
            <a:r>
              <a:rPr lang="en-US" spc="-440"/>
              <a:t> </a:t>
            </a:r>
            <a:r>
              <a:rPr lang="en-US" spc="-5"/>
              <a:t>so </a:t>
            </a:r>
            <a:r>
              <a:rPr lang="en-US" spc="-15"/>
              <a:t>forces</a:t>
            </a:r>
            <a:r>
              <a:rPr lang="en-US" spc="-10"/>
              <a:t> </a:t>
            </a:r>
            <a:r>
              <a:rPr lang="en-US"/>
              <a:t>the</a:t>
            </a:r>
            <a:r>
              <a:rPr lang="en-US" spc="-10"/>
              <a:t> valves</a:t>
            </a:r>
            <a:r>
              <a:rPr lang="en-US" spc="20"/>
              <a:t> </a:t>
            </a:r>
            <a:r>
              <a:rPr lang="en-US" spc="-5"/>
              <a:t>open.</a:t>
            </a:r>
            <a:endParaRPr lang="en-US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23495" indent="-182880" defTabSz="914400">
              <a:lnSpc>
                <a:spcPct val="90000"/>
              </a:lnSpc>
              <a:spcBef>
                <a:spcPts val="123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pc="-5"/>
              <a:t>During</a:t>
            </a:r>
            <a:r>
              <a:rPr lang="en-US" spc="-25"/>
              <a:t> </a:t>
            </a:r>
            <a:r>
              <a:rPr lang="en-US" spc="-5"/>
              <a:t>ventricular</a:t>
            </a:r>
            <a:r>
              <a:rPr lang="en-US" spc="5"/>
              <a:t> </a:t>
            </a:r>
            <a:r>
              <a:rPr lang="en-US" spc="-20"/>
              <a:t>systole</a:t>
            </a:r>
            <a:r>
              <a:rPr lang="en-US" spc="25"/>
              <a:t> </a:t>
            </a:r>
            <a:r>
              <a:rPr lang="en-US"/>
              <a:t>the</a:t>
            </a:r>
            <a:r>
              <a:rPr lang="en-US" spc="-10"/>
              <a:t> pressure</a:t>
            </a:r>
            <a:r>
              <a:rPr lang="en-US" spc="10"/>
              <a:t> </a:t>
            </a:r>
            <a:r>
              <a:rPr lang="en-US" spc="-5"/>
              <a:t>of </a:t>
            </a:r>
            <a:r>
              <a:rPr lang="en-US"/>
              <a:t> </a:t>
            </a:r>
            <a:r>
              <a:rPr lang="en-US" spc="-5"/>
              <a:t>blood </a:t>
            </a:r>
            <a:r>
              <a:rPr lang="en-US"/>
              <a:t>is </a:t>
            </a:r>
            <a:r>
              <a:rPr lang="en-US" spc="-5"/>
              <a:t>higher </a:t>
            </a:r>
            <a:r>
              <a:rPr lang="en-US"/>
              <a:t>in the </a:t>
            </a:r>
            <a:r>
              <a:rPr lang="en-US" spc="-10"/>
              <a:t>ventricle </a:t>
            </a:r>
            <a:r>
              <a:rPr lang="en-US"/>
              <a:t>than in the </a:t>
            </a:r>
            <a:r>
              <a:rPr lang="en-US" spc="5"/>
              <a:t> </a:t>
            </a:r>
            <a:r>
              <a:rPr lang="en-US" spc="-5"/>
              <a:t>atrium,</a:t>
            </a:r>
            <a:r>
              <a:rPr lang="en-US" spc="5"/>
              <a:t> </a:t>
            </a:r>
            <a:r>
              <a:rPr lang="en-US"/>
              <a:t>which</a:t>
            </a:r>
            <a:r>
              <a:rPr lang="en-US" spc="-20"/>
              <a:t> </a:t>
            </a:r>
            <a:r>
              <a:rPr lang="en-US" spc="-5"/>
              <a:t>pushes</a:t>
            </a:r>
            <a:r>
              <a:rPr lang="en-US"/>
              <a:t> </a:t>
            </a:r>
            <a:r>
              <a:rPr lang="en-US" spc="-5"/>
              <a:t>up </a:t>
            </a:r>
            <a:r>
              <a:rPr lang="en-US" spc="-10"/>
              <a:t>against</a:t>
            </a:r>
            <a:r>
              <a:rPr lang="en-US"/>
              <a:t> the</a:t>
            </a:r>
            <a:r>
              <a:rPr lang="en-US" spc="-10"/>
              <a:t> </a:t>
            </a:r>
            <a:r>
              <a:rPr lang="en-US" spc="-5"/>
              <a:t>cusps</a:t>
            </a:r>
            <a:r>
              <a:rPr lang="en-US"/>
              <a:t> </a:t>
            </a:r>
            <a:r>
              <a:rPr lang="en-US" spc="-5"/>
              <a:t>of </a:t>
            </a:r>
            <a:r>
              <a:rPr lang="en-US" spc="-440"/>
              <a:t> </a:t>
            </a:r>
            <a:r>
              <a:rPr lang="en-US"/>
              <a:t>the</a:t>
            </a:r>
            <a:r>
              <a:rPr lang="en-US" spc="-5"/>
              <a:t> </a:t>
            </a:r>
            <a:r>
              <a:rPr lang="en-US" spc="-15"/>
              <a:t>valve</a:t>
            </a:r>
            <a:r>
              <a:rPr lang="en-US"/>
              <a:t> </a:t>
            </a:r>
            <a:r>
              <a:rPr lang="en-US" spc="-5"/>
              <a:t>making </a:t>
            </a:r>
            <a:r>
              <a:rPr lang="en-US"/>
              <a:t>it</a:t>
            </a:r>
            <a:r>
              <a:rPr lang="en-US" spc="10"/>
              <a:t> </a:t>
            </a:r>
            <a:r>
              <a:rPr lang="en-US" spc="-5"/>
              <a:t>close.</a:t>
            </a:r>
            <a:endParaRPr lang="en-US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/>
          </a:p>
          <a:p>
            <a:pPr marL="241300" marR="250190" indent="-182880" defTabSz="914400">
              <a:lnSpc>
                <a:spcPct val="90000"/>
              </a:lnSpc>
              <a:spcBef>
                <a:spcPts val="124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241300" algn="l"/>
                <a:tab pos="241935" algn="l"/>
              </a:tabLst>
            </a:pPr>
            <a:r>
              <a:rPr lang="en-US" spc="-5"/>
              <a:t>Note:</a:t>
            </a:r>
            <a:r>
              <a:rPr lang="en-US"/>
              <a:t> </a:t>
            </a:r>
            <a:r>
              <a:rPr lang="en-US" spc="-5"/>
              <a:t>Contraction of papillary </a:t>
            </a:r>
            <a:r>
              <a:rPr lang="en-US"/>
              <a:t>muscles, </a:t>
            </a:r>
            <a:r>
              <a:rPr lang="en-US" spc="5"/>
              <a:t> </a:t>
            </a:r>
            <a:r>
              <a:rPr lang="en-US" spc="-10"/>
              <a:t>attached</a:t>
            </a:r>
            <a:r>
              <a:rPr lang="en-US" spc="5"/>
              <a:t> </a:t>
            </a:r>
            <a:r>
              <a:rPr lang="en-US" spc="-10"/>
              <a:t>to </a:t>
            </a:r>
            <a:r>
              <a:rPr lang="en-US"/>
              <a:t>the</a:t>
            </a:r>
            <a:r>
              <a:rPr lang="en-US" spc="5"/>
              <a:t> </a:t>
            </a:r>
            <a:r>
              <a:rPr lang="en-US" spc="-15"/>
              <a:t>valve</a:t>
            </a:r>
            <a:r>
              <a:rPr lang="en-US" spc="5"/>
              <a:t> </a:t>
            </a:r>
            <a:r>
              <a:rPr lang="en-US" spc="-5"/>
              <a:t>by</a:t>
            </a:r>
            <a:r>
              <a:rPr lang="en-US"/>
              <a:t> </a:t>
            </a:r>
            <a:r>
              <a:rPr lang="en-US" spc="-5"/>
              <a:t>tendons,</a:t>
            </a:r>
            <a:r>
              <a:rPr lang="en-US" spc="-15"/>
              <a:t> prevents </a:t>
            </a:r>
            <a:r>
              <a:rPr lang="en-US" spc="-440"/>
              <a:t> </a:t>
            </a:r>
            <a:r>
              <a:rPr lang="en-US"/>
              <a:t>the </a:t>
            </a:r>
            <a:r>
              <a:rPr lang="en-US" spc="-15"/>
              <a:t>valve</a:t>
            </a:r>
            <a:r>
              <a:rPr lang="en-US"/>
              <a:t> </a:t>
            </a:r>
            <a:r>
              <a:rPr lang="en-US" spc="-15"/>
              <a:t>from</a:t>
            </a:r>
            <a:r>
              <a:rPr lang="en-US"/>
              <a:t> </a:t>
            </a:r>
            <a:r>
              <a:rPr lang="en-US" spc="-5"/>
              <a:t>being</a:t>
            </a:r>
            <a:r>
              <a:rPr lang="en-US" spc="-10"/>
              <a:t> </a:t>
            </a:r>
            <a:r>
              <a:rPr lang="en-US"/>
              <a:t>turned</a:t>
            </a:r>
            <a:r>
              <a:rPr lang="en-US" spc="-5"/>
              <a:t> inside-out.</a:t>
            </a:r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3460" y="1750479"/>
            <a:ext cx="3369177" cy="30596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1084BE1ADCC46A9E77BFB2C94437B" ma:contentTypeVersion="2" ma:contentTypeDescription="Create a new document." ma:contentTypeScope="" ma:versionID="60dfd34f9b65ca331405483631c1d436">
  <xsd:schema xmlns:xsd="http://www.w3.org/2001/XMLSchema" xmlns:xs="http://www.w3.org/2001/XMLSchema" xmlns:p="http://schemas.microsoft.com/office/2006/metadata/properties" xmlns:ns2="70f93f18-f546-4dbd-b78c-67955664e11f" targetNamespace="http://schemas.microsoft.com/office/2006/metadata/properties" ma:root="true" ma:fieldsID="cca456afa667d2ac1cdf160e5bb09dae" ns2:_="">
    <xsd:import namespace="70f93f18-f546-4dbd-b78c-67955664e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93f18-f546-4dbd-b78c-67955664e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9D2E6E-ECDA-404C-8EB6-41013AF3B8AA}"/>
</file>

<file path=customXml/itemProps2.xml><?xml version="1.0" encoding="utf-8"?>
<ds:datastoreItem xmlns:ds="http://schemas.openxmlformats.org/officeDocument/2006/customXml" ds:itemID="{099682FF-6C40-4067-B6F5-EB464E4831CE}"/>
</file>

<file path=customXml/itemProps3.xml><?xml version="1.0" encoding="utf-8"?>
<ds:datastoreItem xmlns:ds="http://schemas.openxmlformats.org/officeDocument/2006/customXml" ds:itemID="{E39A542C-DA80-46AD-870C-8FFD357E11AE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</TotalTime>
  <Words>2085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Chapter 9/Part 2 Animal transport</vt:lpstr>
      <vt:lpstr>Internal structure of the heart</vt:lpstr>
      <vt:lpstr>The blood vessels connected to the heart</vt:lpstr>
      <vt:lpstr>The mammalian cardiovascular system as a closed double circulation</vt:lpstr>
      <vt:lpstr>Advantages of double circulation</vt:lpstr>
      <vt:lpstr>The cardiac cycle</vt:lpstr>
      <vt:lpstr>The cardiac cycle consists of:</vt:lpstr>
      <vt:lpstr>The differences in the thickness of the walls of the  different chambers in terms of their functions</vt:lpstr>
      <vt:lpstr>How the heart valves function?</vt:lpstr>
      <vt:lpstr>PowerPoint Presentation</vt:lpstr>
      <vt:lpstr>Control of heart beat</vt:lpstr>
      <vt:lpstr>Pulse</vt:lpstr>
      <vt:lpstr>Single circulation in Fish </vt:lpstr>
      <vt:lpstr>Blood vessels - Arteries</vt:lpstr>
      <vt:lpstr>Blood vessels - Veins</vt:lpstr>
      <vt:lpstr>Arteries and Veins of the Human Circulatory System</vt:lpstr>
      <vt:lpstr>Blood vessels - capillaries</vt:lpstr>
      <vt:lpstr>Comparison between blood vessels</vt:lpstr>
      <vt:lpstr>Transport function of tissue fluid</vt:lpstr>
      <vt:lpstr>Electrocardiogram  ECG</vt:lpstr>
      <vt:lpstr>THE LYMPHATIC SYSTEM</vt:lpstr>
      <vt:lpstr>PowerPoint Presentation</vt:lpstr>
      <vt:lpstr>Functions of lymphatic system</vt:lpstr>
      <vt:lpstr>PowerPoint Presentation</vt:lpstr>
      <vt:lpstr>PowerPoint Presentation</vt:lpstr>
      <vt:lpstr>PowerPoint Presentation</vt:lpstr>
      <vt:lpstr>Smoking</vt:lpstr>
      <vt:lpstr>PowerPoint Presentation</vt:lpstr>
      <vt:lpstr>The benefits of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9/Part 2</dc:title>
  <dc:creator>SONY</dc:creator>
  <cp:lastModifiedBy>marwa M</cp:lastModifiedBy>
  <cp:revision>1</cp:revision>
  <dcterms:created xsi:type="dcterms:W3CDTF">2022-03-06T16:07:16Z</dcterms:created>
  <dcterms:modified xsi:type="dcterms:W3CDTF">2022-03-06T16:45:31Z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2022-03-06T00:00:00Z</vt:filetime>
  </property>
  <property fmtid="{D5CDD505-2E9C-101B-9397-08002B2CF9AE}" pid="5" name="ContentTypeId">
    <vt:lpwstr>0x0101000601084BE1ADCC46A9E77BFB2C94437B</vt:lpwstr>
  </property>
</Properties>
</file>