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Selling Models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Most Expensive Models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Qty Sold PY and Qty Sold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&amp; Revenue PY 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textSearchSlicerF85E2E78BE4A4D7D9F99ED75B5D71C85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Selling Models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Selling Models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867627f-665b-4483-8db9-f6246df9205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97f22ba50c54247" /><Relationship Type="http://schemas.openxmlformats.org/officeDocument/2006/relationships/slideLayout" Target="/ppt/slideLayouts/slideLayout8.xml" Id="R2f4927a64f7b47a0" /><Relationship Type="http://schemas.openxmlformats.org/officeDocument/2006/relationships/hyperlink" Target="https://app.powerbi.com/groups/me/reports/8867627f-665b-4483-8db9-f6246df92051/?pbi_source=PowerPoint" TargetMode="External" Id="RelId0" /><Relationship Type="http://schemas.openxmlformats.org/officeDocument/2006/relationships/image" Target="/ppt/media/image4.png" Id="imgId22960002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2ebf7022bb44122" /><Relationship Type="http://schemas.openxmlformats.org/officeDocument/2006/relationships/slideLayout" Target="/ppt/slideLayouts/slideLayout8.xml" Id="Rd7b592cc66b746a9" /><Relationship Type="http://schemas.openxmlformats.org/officeDocument/2006/relationships/hyperlink" Target="https://app.powerbi.com/groups/me/reports/8867627f-665b-4483-8db9-f6246df92051/?pbi_source=PowerPoint" TargetMode="External" Id="RelId1" /><Relationship Type="http://schemas.openxmlformats.org/officeDocument/2006/relationships/image" Target="/ppt/media/image5.png" Id="imgId2296000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BMW SALES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07/09/2024 22:08:01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07/09/2024 22:01:00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textbox ,textbox ,card ,actionButton ,Top Selling Models ,Most Expensive Models ,Qty Sold PY and Qty Sold by YEAR ,donutChart ,card ,tableEx ,textbox ,image ,image ,textbox ,actionButton ,advancedSlicerVisual ,Revenue &amp; Revenue PY  by Year ,actionButton ,shape ,slicer ,slicer ,slicer ,slicer ,actionButton ,slicer ,actionButton ,actionButton ,image ,imag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96000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SearchSlicerF85E2E78BE4A4D7D9F99ED75B5D71C85 ,Top Selling Models ,Top Selling Models ,textbox ,shape ,shape ,tableEx ,textbox ,image ,image ,actionButton ,image ,image ,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96000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