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CC6A0-273D-4659-BE3A-7F4799D12F1F}" type="datetimeFigureOut">
              <a:rPr lang="en-GB" smtClean="0"/>
              <a:t>30/11/2024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73343-81B0-4344-A16D-1C0ED1305AC4}" type="slidenum">
              <a:rPr lang="en-GB" smtClean="0"/>
              <a:t>‹#›</a:t>
            </a:fld>
            <a:endParaRPr lang="en-GB"/>
          </a:p>
        </p:txBody>
      </p:sp>
    </p:spTree>
    <p:extLst>
      <p:ext uri="{BB962C8B-B14F-4D97-AF65-F5344CB8AC3E}">
        <p14:creationId xmlns:p14="http://schemas.microsoft.com/office/powerpoint/2010/main" val="211703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773343-81B0-4344-A16D-1C0ED1305AC4}" type="slidenum">
              <a:rPr lang="en-GB" smtClean="0"/>
              <a:t>3</a:t>
            </a:fld>
            <a:endParaRPr lang="en-GB"/>
          </a:p>
        </p:txBody>
      </p:sp>
    </p:spTree>
    <p:extLst>
      <p:ext uri="{BB962C8B-B14F-4D97-AF65-F5344CB8AC3E}">
        <p14:creationId xmlns:p14="http://schemas.microsoft.com/office/powerpoint/2010/main" val="181260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A5CA-BE25-D91B-F818-7858AD82E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341CC70-1BD7-E35E-1850-4DAEBD714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077602-78E6-E6A8-D13A-161BFBB0FF82}"/>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5" name="Footer Placeholder 4">
            <a:extLst>
              <a:ext uri="{FF2B5EF4-FFF2-40B4-BE49-F238E27FC236}">
                <a16:creationId xmlns:a16="http://schemas.microsoft.com/office/drawing/2014/main" id="{5320D721-6451-B58C-745A-980AE2200C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7EAE09-31DD-E599-278F-AB8DA7A5056C}"/>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307053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136D-5313-CE8A-B93B-2412732F56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B130D3-1FF5-68C5-7FA4-617B377994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5B2574-18B2-F858-7130-DF3334193933}"/>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5" name="Footer Placeholder 4">
            <a:extLst>
              <a:ext uri="{FF2B5EF4-FFF2-40B4-BE49-F238E27FC236}">
                <a16:creationId xmlns:a16="http://schemas.microsoft.com/office/drawing/2014/main" id="{B27CB142-0323-ECFC-97EB-44B9F5D77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59288F-BD53-5C0D-92A5-DD69614F6F1C}"/>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143677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D55F0-A0A3-F09C-0667-3E72770279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4AF9AA-2CF8-9BBD-DF37-FB1AC9B92E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3E73B3-5448-6282-B3B5-436BFE0AFC2D}"/>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5" name="Footer Placeholder 4">
            <a:extLst>
              <a:ext uri="{FF2B5EF4-FFF2-40B4-BE49-F238E27FC236}">
                <a16:creationId xmlns:a16="http://schemas.microsoft.com/office/drawing/2014/main" id="{90A5ADC8-ACB1-AA1A-B4DB-95DF768822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88EDD3-E7DF-D6D7-06F5-08F69C60FAC4}"/>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276096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125-9867-512F-543D-D97361BEE1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3D68A-E770-8F39-8645-C0A3CFB4C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55002-B3F4-3618-BA1C-E7E4D6942157}"/>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5" name="Footer Placeholder 4">
            <a:extLst>
              <a:ext uri="{FF2B5EF4-FFF2-40B4-BE49-F238E27FC236}">
                <a16:creationId xmlns:a16="http://schemas.microsoft.com/office/drawing/2014/main" id="{44D5A53C-A02E-199C-49D0-3976F929F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634EF5-1009-6079-23CA-482C72E30FCA}"/>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55477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9F56-0804-5011-F68B-C78413F16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C99C47-9880-9A60-F265-A4926FA3C7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F2719D-E41F-3BAA-51F8-9B059266D94E}"/>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5" name="Footer Placeholder 4">
            <a:extLst>
              <a:ext uri="{FF2B5EF4-FFF2-40B4-BE49-F238E27FC236}">
                <a16:creationId xmlns:a16="http://schemas.microsoft.com/office/drawing/2014/main" id="{62C22F73-58CE-16A1-0419-6D5B90A3FE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A68FD-1C31-9BEA-AC51-AFEBC3E72EB0}"/>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221337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E019-81E7-EFF7-E4A6-F3C10A1EE4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C888A9-9F11-6A9B-E439-8CD54D9DFA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EC846D4-E3BF-0FD4-3DA1-4092C9C37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663FDF-3333-5527-3B34-F134D685C708}"/>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6" name="Footer Placeholder 5">
            <a:extLst>
              <a:ext uri="{FF2B5EF4-FFF2-40B4-BE49-F238E27FC236}">
                <a16:creationId xmlns:a16="http://schemas.microsoft.com/office/drawing/2014/main" id="{69AFB96D-173D-ABAF-9694-C69F87EC94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A95348-C759-87AC-C238-EE89BBA3F97C}"/>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369508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008D-DB74-ADB5-7774-76120318FE6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2394D3A-24B8-03B8-8D70-D813923F1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37645-4ECB-0E09-69EB-C76FEFFD5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65EE9BE-3DFA-8057-ECFA-F65E45D448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54A2E5-FB96-2AC3-4A1A-4121E32BF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2F7018-EA2D-0EF5-954C-5EC354D5245D}"/>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8" name="Footer Placeholder 7">
            <a:extLst>
              <a:ext uri="{FF2B5EF4-FFF2-40B4-BE49-F238E27FC236}">
                <a16:creationId xmlns:a16="http://schemas.microsoft.com/office/drawing/2014/main" id="{12DAF6A6-6152-4148-972A-8B754A28680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132A18-B37F-AE8F-DF5C-BC9C1BB782DB}"/>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397125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01D1-B113-C4D8-7DD6-C94A40D508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FE4373-C810-450B-DAD6-6DCC7703BFD5}"/>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4" name="Footer Placeholder 3">
            <a:extLst>
              <a:ext uri="{FF2B5EF4-FFF2-40B4-BE49-F238E27FC236}">
                <a16:creationId xmlns:a16="http://schemas.microsoft.com/office/drawing/2014/main" id="{3A447EEC-35D8-1412-1E0F-D6EE0C360EA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48FEDF-FC4A-D8B3-7098-003A0F20DAE1}"/>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240574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42673-3AF3-3BCC-B2A3-67E429DA0CC6}"/>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3" name="Footer Placeholder 2">
            <a:extLst>
              <a:ext uri="{FF2B5EF4-FFF2-40B4-BE49-F238E27FC236}">
                <a16:creationId xmlns:a16="http://schemas.microsoft.com/office/drawing/2014/main" id="{3E04FA83-6EEE-02E6-7AB9-1AEDABCC42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76AFDC-3A3F-8137-38F0-BC1F9B2879B7}"/>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2372220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841A-C619-C7F4-B53D-48370D90B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AEB024E-3EEF-B02F-D550-75D47C9D2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7BDFA0B-93C8-D48B-4692-EEC580DE7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D3DAA-FD21-9821-F5EF-494A2BABE410}"/>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6" name="Footer Placeholder 5">
            <a:extLst>
              <a:ext uri="{FF2B5EF4-FFF2-40B4-BE49-F238E27FC236}">
                <a16:creationId xmlns:a16="http://schemas.microsoft.com/office/drawing/2014/main" id="{6E7F1C78-2B3A-A02C-B86D-BC5D30460A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C84937-F2A6-5054-0E0B-C5409A5EA2C5}"/>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69732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4A9C6-29C0-F94D-B2FD-3F22C0E64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D9FC21-A41F-89CD-7975-FAC7CD364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4D9B4A-959B-6C0B-C3A2-184D46E64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90779-EFE5-17DD-C95E-4721255898DC}"/>
              </a:ext>
            </a:extLst>
          </p:cNvPr>
          <p:cNvSpPr>
            <a:spLocks noGrp="1"/>
          </p:cNvSpPr>
          <p:nvPr>
            <p:ph type="dt" sz="half" idx="10"/>
          </p:nvPr>
        </p:nvSpPr>
        <p:spPr/>
        <p:txBody>
          <a:bodyPr/>
          <a:lstStyle/>
          <a:p>
            <a:fld id="{2512AD09-EF3A-467A-AE3B-81211E1B734E}" type="datetimeFigureOut">
              <a:rPr lang="en-GB" smtClean="0"/>
              <a:t>30/11/2024</a:t>
            </a:fld>
            <a:endParaRPr lang="en-GB"/>
          </a:p>
        </p:txBody>
      </p:sp>
      <p:sp>
        <p:nvSpPr>
          <p:cNvPr id="6" name="Footer Placeholder 5">
            <a:extLst>
              <a:ext uri="{FF2B5EF4-FFF2-40B4-BE49-F238E27FC236}">
                <a16:creationId xmlns:a16="http://schemas.microsoft.com/office/drawing/2014/main" id="{64425B4B-8B0C-1B28-FA5E-66350F6205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B6413E-F443-671A-0F74-8355AE2CF272}"/>
              </a:ext>
            </a:extLst>
          </p:cNvPr>
          <p:cNvSpPr>
            <a:spLocks noGrp="1"/>
          </p:cNvSpPr>
          <p:nvPr>
            <p:ph type="sldNum" sz="quarter" idx="12"/>
          </p:nvPr>
        </p:nvSpPr>
        <p:spPr/>
        <p:txBody>
          <a:bodyPr/>
          <a:lstStyle/>
          <a:p>
            <a:fld id="{B9AFFA89-41CA-41A1-A813-30CE03280A00}" type="slidenum">
              <a:rPr lang="en-GB" smtClean="0"/>
              <a:t>‹#›</a:t>
            </a:fld>
            <a:endParaRPr lang="en-GB"/>
          </a:p>
        </p:txBody>
      </p:sp>
    </p:spTree>
    <p:extLst>
      <p:ext uri="{BB962C8B-B14F-4D97-AF65-F5344CB8AC3E}">
        <p14:creationId xmlns:p14="http://schemas.microsoft.com/office/powerpoint/2010/main" val="39972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F46C0-BC8F-2706-C9A7-B44855AF4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D1D419-C277-822B-B670-2911FE4E3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8BBC88-80AD-EAAB-755B-3C36B05685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12AD09-EF3A-467A-AE3B-81211E1B734E}" type="datetimeFigureOut">
              <a:rPr lang="en-GB" smtClean="0"/>
              <a:t>30/11/2024</a:t>
            </a:fld>
            <a:endParaRPr lang="en-GB"/>
          </a:p>
        </p:txBody>
      </p:sp>
      <p:sp>
        <p:nvSpPr>
          <p:cNvPr id="5" name="Footer Placeholder 4">
            <a:extLst>
              <a:ext uri="{FF2B5EF4-FFF2-40B4-BE49-F238E27FC236}">
                <a16:creationId xmlns:a16="http://schemas.microsoft.com/office/drawing/2014/main" id="{70F82D35-6C45-1AF0-43FC-34355D369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C96D8A1-F51F-B79F-296B-09A961BD8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FFA89-41CA-41A1-A813-30CE03280A00}" type="slidenum">
              <a:rPr lang="en-GB" smtClean="0"/>
              <a:t>‹#›</a:t>
            </a:fld>
            <a:endParaRPr lang="en-GB"/>
          </a:p>
        </p:txBody>
      </p:sp>
    </p:spTree>
    <p:extLst>
      <p:ext uri="{BB962C8B-B14F-4D97-AF65-F5344CB8AC3E}">
        <p14:creationId xmlns:p14="http://schemas.microsoft.com/office/powerpoint/2010/main" val="402598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Freeform: Shape 3088">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4">
            <a:extLst>
              <a:ext uri="{FF2B5EF4-FFF2-40B4-BE49-F238E27FC236}">
                <a16:creationId xmlns:a16="http://schemas.microsoft.com/office/drawing/2014/main" id="{2238294E-E2CB-5079-6504-D5933D15A120}"/>
              </a:ext>
            </a:extLst>
          </p:cNvPr>
          <p:cNvSpPr>
            <a:spLocks noGrp="1" noChangeArrowheads="1"/>
          </p:cNvSpPr>
          <p:nvPr>
            <p:ph type="ctrTitle"/>
          </p:nvPr>
        </p:nvSpPr>
        <p:spPr bwMode="auto">
          <a:xfrm>
            <a:off x="273433" y="1237932"/>
            <a:ext cx="3111690" cy="14901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l" fontAlgn="base">
              <a:spcAft>
                <a:spcPct val="0"/>
              </a:spcAft>
              <a:buClrTx/>
              <a:buSzTx/>
              <a:tabLst/>
            </a:pPr>
            <a:r>
              <a:rPr kumimoji="0" lang="en-US" altLang="en-US" sz="2800" b="1" i="0" u="none" strike="noStrike" cap="none" normalizeH="0" baseline="0" dirty="0">
                <a:ln>
                  <a:noFill/>
                </a:ln>
                <a:solidFill>
                  <a:srgbClr val="FFFFFF"/>
                </a:solidFill>
                <a:effectLst/>
              </a:rPr>
              <a:t>Telecom Customer Churn Analysis</a:t>
            </a:r>
            <a:endParaRPr kumimoji="0" lang="en-US" altLang="en-US" sz="2800" b="0" i="0" u="none" strike="noStrike" cap="none" normalizeH="0" baseline="0" dirty="0">
              <a:ln>
                <a:noFill/>
              </a:ln>
              <a:solidFill>
                <a:srgbClr val="FFFFFF"/>
              </a:solidFill>
              <a:effectLst/>
            </a:endParaRPr>
          </a:p>
        </p:txBody>
      </p:sp>
      <p:sp>
        <p:nvSpPr>
          <p:cNvPr id="5" name="Rectangle 5">
            <a:extLst>
              <a:ext uri="{FF2B5EF4-FFF2-40B4-BE49-F238E27FC236}">
                <a16:creationId xmlns:a16="http://schemas.microsoft.com/office/drawing/2014/main" id="{B195A302-DECF-C0EF-F943-B0F5BD3BF0F2}"/>
              </a:ext>
            </a:extLst>
          </p:cNvPr>
          <p:cNvSpPr>
            <a:spLocks noChangeArrowheads="1"/>
          </p:cNvSpPr>
          <p:nvPr/>
        </p:nvSpPr>
        <p:spPr bwMode="auto">
          <a:xfrm>
            <a:off x="4492286" y="524450"/>
            <a:ext cx="6689519" cy="31551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2000" b="1" i="0" u="none" strike="noStrike" cap="none" normalizeH="0" baseline="0" dirty="0">
                <a:ln>
                  <a:noFill/>
                </a:ln>
                <a:solidFill>
                  <a:schemeClr val="accent5">
                    <a:lumMod val="75000"/>
                  </a:schemeClr>
                </a:solidFill>
                <a:effectLst/>
              </a:rPr>
              <a:t>Project Description: </a:t>
            </a:r>
            <a:r>
              <a:rPr lang="en-GB" sz="2000" b="0" i="0" dirty="0">
                <a:solidFill>
                  <a:srgbClr val="0D0D0D"/>
                </a:solidFill>
                <a:effectLst/>
                <a:latin typeface="ui-sans-serif"/>
              </a:rPr>
              <a:t>This project </a:t>
            </a:r>
            <a:r>
              <a:rPr lang="en-GB" sz="2000" b="0" i="0" dirty="0" err="1">
                <a:solidFill>
                  <a:srgbClr val="0D0D0D"/>
                </a:solidFill>
                <a:effectLst/>
                <a:latin typeface="ui-sans-serif"/>
              </a:rPr>
              <a:t>analyzes</a:t>
            </a:r>
            <a:r>
              <a:rPr lang="en-GB" sz="2000" b="0" i="0" dirty="0">
                <a:solidFill>
                  <a:srgbClr val="0D0D0D"/>
                </a:solidFill>
                <a:effectLst/>
                <a:latin typeface="ui-sans-serif"/>
              </a:rPr>
              <a:t> historical telecom customer churn using Power BI for detailed visualizations and key insights. The analysis highlights churn trends, customer demographics, and contributing factors. SQL queries are employed to validate the visualized results, ensuring data accuracy and reliability. The project provides a comprehensive understanding of customer churn to guide strategic decision-making.</a:t>
            </a:r>
            <a:endParaRPr kumimoji="0" lang="en-US" altLang="en-US" sz="2000" b="1" i="0" u="none" strike="noStrike" cap="none" normalizeH="0" baseline="0" dirty="0">
              <a:ln>
                <a:noFill/>
              </a:ln>
              <a:solidFill>
                <a:schemeClr val="accent5">
                  <a:lumMod val="75000"/>
                </a:schemeClr>
              </a:solidFill>
              <a:effectLst/>
            </a:endParaRPr>
          </a:p>
          <a:p>
            <a:pPr marR="0" lvl="0" fontAlgn="base">
              <a:lnSpc>
                <a:spcPct val="90000"/>
              </a:lnSpc>
              <a:spcBef>
                <a:spcPct val="0"/>
              </a:spcBef>
              <a:spcAft>
                <a:spcPts val="600"/>
              </a:spcAft>
              <a:buClrTx/>
              <a:buSzTx/>
              <a:tabLst/>
            </a:pPr>
            <a:endParaRPr kumimoji="0" lang="en-US" altLang="en-US" sz="2000" b="1" i="0" u="none" strike="noStrike" cap="none" normalizeH="0" baseline="0" dirty="0">
              <a:ln>
                <a:noFill/>
              </a:ln>
              <a:solidFill>
                <a:schemeClr val="accent5">
                  <a:lumMod val="75000"/>
                </a:schemeClr>
              </a:solidFill>
              <a:effectLst/>
            </a:endParaRPr>
          </a:p>
        </p:txBody>
      </p:sp>
      <p:pic>
        <p:nvPicPr>
          <p:cNvPr id="1028" name="Picture 4" descr="PostgreSQL? | ZDNET">
            <a:extLst>
              <a:ext uri="{FF2B5EF4-FFF2-40B4-BE49-F238E27FC236}">
                <a16:creationId xmlns:a16="http://schemas.microsoft.com/office/drawing/2014/main" id="{2F0C49B0-F6CF-C234-4AD9-7414827172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80075" y="3339063"/>
            <a:ext cx="1976207" cy="14878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ower BI Logo, symbol, meaning, history ...">
            <a:extLst>
              <a:ext uri="{FF2B5EF4-FFF2-40B4-BE49-F238E27FC236}">
                <a16:creationId xmlns:a16="http://schemas.microsoft.com/office/drawing/2014/main" id="{54E90B88-B625-1E42-1558-0FE12D6979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6767" y="3381884"/>
            <a:ext cx="2503993" cy="1402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86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0D6B19-C74D-5D68-4529-7E6F90B2329E}"/>
              </a:ext>
            </a:extLst>
          </p:cNvPr>
          <p:cNvPicPr>
            <a:picLocks noGrp="1" noChangeAspect="1"/>
          </p:cNvPicPr>
          <p:nvPr>
            <p:ph idx="1"/>
          </p:nvPr>
        </p:nvPicPr>
        <p:blipFill>
          <a:blip r:embed="rId2"/>
          <a:stretch>
            <a:fillRect/>
          </a:stretch>
        </p:blipFill>
        <p:spPr>
          <a:xfrm>
            <a:off x="0" y="0"/>
            <a:ext cx="12195777" cy="6858000"/>
          </a:xfrm>
        </p:spPr>
      </p:pic>
    </p:spTree>
    <p:extLst>
      <p:ext uri="{BB962C8B-B14F-4D97-AF65-F5344CB8AC3E}">
        <p14:creationId xmlns:p14="http://schemas.microsoft.com/office/powerpoint/2010/main" val="233155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5CFB28A-7304-E5CB-94D0-6E8AA0797E03}"/>
              </a:ext>
            </a:extLst>
          </p:cNvPr>
          <p:cNvPicPr>
            <a:picLocks noChangeAspect="1"/>
          </p:cNvPicPr>
          <p:nvPr/>
        </p:nvPicPr>
        <p:blipFill>
          <a:blip r:embed="rId3"/>
          <a:stretch>
            <a:fillRect/>
          </a:stretch>
        </p:blipFill>
        <p:spPr>
          <a:xfrm>
            <a:off x="300274" y="1445541"/>
            <a:ext cx="10335640" cy="5210849"/>
          </a:xfrm>
          <a:prstGeom prst="rect">
            <a:avLst/>
          </a:prstGeom>
        </p:spPr>
      </p:pic>
      <p:pic>
        <p:nvPicPr>
          <p:cNvPr id="5" name="Picture 4">
            <a:extLst>
              <a:ext uri="{FF2B5EF4-FFF2-40B4-BE49-F238E27FC236}">
                <a16:creationId xmlns:a16="http://schemas.microsoft.com/office/drawing/2014/main" id="{26F71170-2159-9369-28AD-3AEFE666AC90}"/>
              </a:ext>
            </a:extLst>
          </p:cNvPr>
          <p:cNvPicPr>
            <a:picLocks noChangeAspect="1"/>
          </p:cNvPicPr>
          <p:nvPr/>
        </p:nvPicPr>
        <p:blipFill>
          <a:blip r:embed="rId4"/>
          <a:stretch>
            <a:fillRect/>
          </a:stretch>
        </p:blipFill>
        <p:spPr>
          <a:xfrm>
            <a:off x="1995223" y="370406"/>
            <a:ext cx="7577633" cy="862346"/>
          </a:xfrm>
          <a:prstGeom prst="rect">
            <a:avLst/>
          </a:prstGeom>
        </p:spPr>
      </p:pic>
      <p:pic>
        <p:nvPicPr>
          <p:cNvPr id="9" name="Picture 8">
            <a:extLst>
              <a:ext uri="{FF2B5EF4-FFF2-40B4-BE49-F238E27FC236}">
                <a16:creationId xmlns:a16="http://schemas.microsoft.com/office/drawing/2014/main" id="{3557C1F0-977F-A570-750D-CE933DA635E9}"/>
              </a:ext>
            </a:extLst>
          </p:cNvPr>
          <p:cNvPicPr>
            <a:picLocks noChangeAspect="1"/>
          </p:cNvPicPr>
          <p:nvPr/>
        </p:nvPicPr>
        <p:blipFill>
          <a:blip r:embed="rId5"/>
          <a:stretch>
            <a:fillRect/>
          </a:stretch>
        </p:blipFill>
        <p:spPr>
          <a:xfrm>
            <a:off x="6662831" y="1606012"/>
            <a:ext cx="1635662" cy="1030614"/>
          </a:xfrm>
          <a:prstGeom prst="rect">
            <a:avLst/>
          </a:prstGeom>
        </p:spPr>
      </p:pic>
      <p:pic>
        <p:nvPicPr>
          <p:cNvPr id="11" name="Picture 10">
            <a:extLst>
              <a:ext uri="{FF2B5EF4-FFF2-40B4-BE49-F238E27FC236}">
                <a16:creationId xmlns:a16="http://schemas.microsoft.com/office/drawing/2014/main" id="{F3184A15-A590-99BB-162C-0F77F4B0DA91}"/>
              </a:ext>
            </a:extLst>
          </p:cNvPr>
          <p:cNvPicPr>
            <a:picLocks noChangeAspect="1"/>
          </p:cNvPicPr>
          <p:nvPr/>
        </p:nvPicPr>
        <p:blipFill>
          <a:blip r:embed="rId6"/>
          <a:stretch>
            <a:fillRect/>
          </a:stretch>
        </p:blipFill>
        <p:spPr>
          <a:xfrm>
            <a:off x="4966209" y="2733466"/>
            <a:ext cx="1635662" cy="1038452"/>
          </a:xfrm>
          <a:prstGeom prst="rect">
            <a:avLst/>
          </a:prstGeom>
        </p:spPr>
      </p:pic>
      <p:pic>
        <p:nvPicPr>
          <p:cNvPr id="13" name="Picture 12">
            <a:extLst>
              <a:ext uri="{FF2B5EF4-FFF2-40B4-BE49-F238E27FC236}">
                <a16:creationId xmlns:a16="http://schemas.microsoft.com/office/drawing/2014/main" id="{5127B109-009C-0ED8-EDCE-75BAA1C857C4}"/>
              </a:ext>
            </a:extLst>
          </p:cNvPr>
          <p:cNvPicPr>
            <a:picLocks noChangeAspect="1"/>
          </p:cNvPicPr>
          <p:nvPr/>
        </p:nvPicPr>
        <p:blipFill>
          <a:blip r:embed="rId7"/>
          <a:stretch>
            <a:fillRect/>
          </a:stretch>
        </p:blipFill>
        <p:spPr>
          <a:xfrm>
            <a:off x="4966208" y="3984707"/>
            <a:ext cx="1635662" cy="1035526"/>
          </a:xfrm>
          <a:prstGeom prst="rect">
            <a:avLst/>
          </a:prstGeom>
        </p:spPr>
      </p:pic>
      <p:pic>
        <p:nvPicPr>
          <p:cNvPr id="21" name="Picture 20">
            <a:extLst>
              <a:ext uri="{FF2B5EF4-FFF2-40B4-BE49-F238E27FC236}">
                <a16:creationId xmlns:a16="http://schemas.microsoft.com/office/drawing/2014/main" id="{126D16E2-D713-77BC-AA13-E7E5FEB69A20}"/>
              </a:ext>
            </a:extLst>
          </p:cNvPr>
          <p:cNvPicPr>
            <a:picLocks noChangeAspect="1"/>
          </p:cNvPicPr>
          <p:nvPr/>
        </p:nvPicPr>
        <p:blipFill>
          <a:blip r:embed="rId8"/>
          <a:stretch>
            <a:fillRect/>
          </a:stretch>
        </p:blipFill>
        <p:spPr>
          <a:xfrm>
            <a:off x="9408005" y="5347080"/>
            <a:ext cx="1775825" cy="1169303"/>
          </a:xfrm>
          <a:prstGeom prst="rect">
            <a:avLst/>
          </a:prstGeom>
        </p:spPr>
      </p:pic>
      <p:sp>
        <p:nvSpPr>
          <p:cNvPr id="2" name="Rectangle 1">
            <a:extLst>
              <a:ext uri="{FF2B5EF4-FFF2-40B4-BE49-F238E27FC236}">
                <a16:creationId xmlns:a16="http://schemas.microsoft.com/office/drawing/2014/main" id="{4629C3CC-4E45-519B-312E-7AF1ED733260}"/>
              </a:ext>
            </a:extLst>
          </p:cNvPr>
          <p:cNvSpPr>
            <a:spLocks noChangeArrowheads="1"/>
          </p:cNvSpPr>
          <p:nvPr/>
        </p:nvSpPr>
        <p:spPr bwMode="auto">
          <a:xfrm>
            <a:off x="0" y="59323"/>
            <a:ext cx="46339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Power BI Insights Validated with SQL Queries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873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501199-CD2D-9DF9-5147-AEAF4D50C1F2}"/>
              </a:ext>
            </a:extLst>
          </p:cNvPr>
          <p:cNvPicPr>
            <a:picLocks noChangeAspect="1"/>
          </p:cNvPicPr>
          <p:nvPr/>
        </p:nvPicPr>
        <p:blipFill>
          <a:blip r:embed="rId2"/>
          <a:stretch>
            <a:fillRect/>
          </a:stretch>
        </p:blipFill>
        <p:spPr>
          <a:xfrm>
            <a:off x="234116" y="75679"/>
            <a:ext cx="1661805" cy="2067897"/>
          </a:xfrm>
          <a:prstGeom prst="rect">
            <a:avLst/>
          </a:prstGeom>
        </p:spPr>
      </p:pic>
      <p:pic>
        <p:nvPicPr>
          <p:cNvPr id="7" name="Picture 6">
            <a:extLst>
              <a:ext uri="{FF2B5EF4-FFF2-40B4-BE49-F238E27FC236}">
                <a16:creationId xmlns:a16="http://schemas.microsoft.com/office/drawing/2014/main" id="{2D94EB6D-C547-F3F9-185E-C68F5C106002}"/>
              </a:ext>
            </a:extLst>
          </p:cNvPr>
          <p:cNvPicPr>
            <a:picLocks noChangeAspect="1"/>
          </p:cNvPicPr>
          <p:nvPr/>
        </p:nvPicPr>
        <p:blipFill>
          <a:blip r:embed="rId3"/>
          <a:stretch>
            <a:fillRect/>
          </a:stretch>
        </p:blipFill>
        <p:spPr>
          <a:xfrm>
            <a:off x="-1" y="3143794"/>
            <a:ext cx="3499329" cy="3714206"/>
          </a:xfrm>
          <a:prstGeom prst="rect">
            <a:avLst/>
          </a:prstGeom>
        </p:spPr>
      </p:pic>
      <p:pic>
        <p:nvPicPr>
          <p:cNvPr id="21" name="Picture 20">
            <a:extLst>
              <a:ext uri="{FF2B5EF4-FFF2-40B4-BE49-F238E27FC236}">
                <a16:creationId xmlns:a16="http://schemas.microsoft.com/office/drawing/2014/main" id="{AB5510C8-1B38-C25B-9AD6-FD2D1B2E26EA}"/>
              </a:ext>
            </a:extLst>
          </p:cNvPr>
          <p:cNvPicPr>
            <a:picLocks noChangeAspect="1"/>
          </p:cNvPicPr>
          <p:nvPr/>
        </p:nvPicPr>
        <p:blipFill>
          <a:blip r:embed="rId4"/>
          <a:stretch>
            <a:fillRect/>
          </a:stretch>
        </p:blipFill>
        <p:spPr>
          <a:xfrm>
            <a:off x="2168434" y="75680"/>
            <a:ext cx="6266947" cy="2067897"/>
          </a:xfrm>
          <a:prstGeom prst="rect">
            <a:avLst/>
          </a:prstGeom>
        </p:spPr>
      </p:pic>
      <p:pic>
        <p:nvPicPr>
          <p:cNvPr id="23" name="Picture 22">
            <a:extLst>
              <a:ext uri="{FF2B5EF4-FFF2-40B4-BE49-F238E27FC236}">
                <a16:creationId xmlns:a16="http://schemas.microsoft.com/office/drawing/2014/main" id="{C886D38C-D6D6-B09B-6F0F-69D4B58BECF6}"/>
              </a:ext>
            </a:extLst>
          </p:cNvPr>
          <p:cNvPicPr>
            <a:picLocks noChangeAspect="1"/>
          </p:cNvPicPr>
          <p:nvPr/>
        </p:nvPicPr>
        <p:blipFill>
          <a:blip r:embed="rId5"/>
          <a:stretch>
            <a:fillRect/>
          </a:stretch>
        </p:blipFill>
        <p:spPr>
          <a:xfrm>
            <a:off x="8707894" y="194043"/>
            <a:ext cx="2729036" cy="1458654"/>
          </a:xfrm>
          <a:prstGeom prst="rect">
            <a:avLst/>
          </a:prstGeom>
        </p:spPr>
      </p:pic>
      <p:pic>
        <p:nvPicPr>
          <p:cNvPr id="25" name="Picture 24">
            <a:extLst>
              <a:ext uri="{FF2B5EF4-FFF2-40B4-BE49-F238E27FC236}">
                <a16:creationId xmlns:a16="http://schemas.microsoft.com/office/drawing/2014/main" id="{D5D51A02-2F30-211E-2F36-77AFDDCE7D26}"/>
              </a:ext>
            </a:extLst>
          </p:cNvPr>
          <p:cNvPicPr>
            <a:picLocks noChangeAspect="1"/>
          </p:cNvPicPr>
          <p:nvPr/>
        </p:nvPicPr>
        <p:blipFill>
          <a:blip r:embed="rId6"/>
          <a:stretch>
            <a:fillRect/>
          </a:stretch>
        </p:blipFill>
        <p:spPr>
          <a:xfrm>
            <a:off x="3499329" y="3030909"/>
            <a:ext cx="8438589" cy="1643661"/>
          </a:xfrm>
          <a:prstGeom prst="rect">
            <a:avLst/>
          </a:prstGeom>
        </p:spPr>
      </p:pic>
      <p:pic>
        <p:nvPicPr>
          <p:cNvPr id="27" name="Picture 26">
            <a:extLst>
              <a:ext uri="{FF2B5EF4-FFF2-40B4-BE49-F238E27FC236}">
                <a16:creationId xmlns:a16="http://schemas.microsoft.com/office/drawing/2014/main" id="{DB6ECE99-7F3D-BBB9-436A-E8C57D4D88E5}"/>
              </a:ext>
            </a:extLst>
          </p:cNvPr>
          <p:cNvPicPr>
            <a:picLocks noChangeAspect="1"/>
          </p:cNvPicPr>
          <p:nvPr/>
        </p:nvPicPr>
        <p:blipFill>
          <a:blip r:embed="rId7"/>
          <a:stretch>
            <a:fillRect/>
          </a:stretch>
        </p:blipFill>
        <p:spPr>
          <a:xfrm>
            <a:off x="3560292" y="4897705"/>
            <a:ext cx="4678018" cy="1884616"/>
          </a:xfrm>
          <a:prstGeom prst="rect">
            <a:avLst/>
          </a:prstGeom>
        </p:spPr>
      </p:pic>
    </p:spTree>
    <p:extLst>
      <p:ext uri="{BB962C8B-B14F-4D97-AF65-F5344CB8AC3E}">
        <p14:creationId xmlns:p14="http://schemas.microsoft.com/office/powerpoint/2010/main" val="141360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E2F5A75-AA81-13A8-FFA5-35483C480DF9}"/>
              </a:ext>
            </a:extLst>
          </p:cNvPr>
          <p:cNvPicPr>
            <a:picLocks noChangeAspect="1"/>
          </p:cNvPicPr>
          <p:nvPr/>
        </p:nvPicPr>
        <p:blipFill>
          <a:blip r:embed="rId2"/>
          <a:stretch>
            <a:fillRect/>
          </a:stretch>
        </p:blipFill>
        <p:spPr>
          <a:xfrm>
            <a:off x="21461" y="4932772"/>
            <a:ext cx="2453275" cy="1478687"/>
          </a:xfrm>
          <a:prstGeom prst="rect">
            <a:avLst/>
          </a:prstGeom>
        </p:spPr>
      </p:pic>
      <p:pic>
        <p:nvPicPr>
          <p:cNvPr id="11" name="Picture 10">
            <a:extLst>
              <a:ext uri="{FF2B5EF4-FFF2-40B4-BE49-F238E27FC236}">
                <a16:creationId xmlns:a16="http://schemas.microsoft.com/office/drawing/2014/main" id="{6CA8A901-BA50-C2FA-058E-9132E53C0EEA}"/>
              </a:ext>
            </a:extLst>
          </p:cNvPr>
          <p:cNvPicPr>
            <a:picLocks noChangeAspect="1"/>
          </p:cNvPicPr>
          <p:nvPr/>
        </p:nvPicPr>
        <p:blipFill>
          <a:blip r:embed="rId3"/>
          <a:stretch>
            <a:fillRect/>
          </a:stretch>
        </p:blipFill>
        <p:spPr>
          <a:xfrm>
            <a:off x="21462" y="2877912"/>
            <a:ext cx="2453275" cy="1653448"/>
          </a:xfrm>
          <a:prstGeom prst="rect">
            <a:avLst/>
          </a:prstGeom>
        </p:spPr>
      </p:pic>
      <p:pic>
        <p:nvPicPr>
          <p:cNvPr id="13" name="Picture 12">
            <a:extLst>
              <a:ext uri="{FF2B5EF4-FFF2-40B4-BE49-F238E27FC236}">
                <a16:creationId xmlns:a16="http://schemas.microsoft.com/office/drawing/2014/main" id="{8BB469C8-561C-F27F-FEF8-57875A2DD841}"/>
              </a:ext>
            </a:extLst>
          </p:cNvPr>
          <p:cNvPicPr>
            <a:picLocks noChangeAspect="1"/>
          </p:cNvPicPr>
          <p:nvPr/>
        </p:nvPicPr>
        <p:blipFill>
          <a:blip r:embed="rId4"/>
          <a:stretch>
            <a:fillRect/>
          </a:stretch>
        </p:blipFill>
        <p:spPr>
          <a:xfrm>
            <a:off x="21462" y="16605"/>
            <a:ext cx="2964488" cy="2484797"/>
          </a:xfrm>
          <a:prstGeom prst="rect">
            <a:avLst/>
          </a:prstGeom>
        </p:spPr>
      </p:pic>
      <p:pic>
        <p:nvPicPr>
          <p:cNvPr id="5" name="Picture 4">
            <a:extLst>
              <a:ext uri="{FF2B5EF4-FFF2-40B4-BE49-F238E27FC236}">
                <a16:creationId xmlns:a16="http://schemas.microsoft.com/office/drawing/2014/main" id="{A43E0533-4786-FE8D-810B-9EE892809A8A}"/>
              </a:ext>
            </a:extLst>
          </p:cNvPr>
          <p:cNvPicPr>
            <a:picLocks noChangeAspect="1"/>
          </p:cNvPicPr>
          <p:nvPr/>
        </p:nvPicPr>
        <p:blipFill>
          <a:blip r:embed="rId5"/>
          <a:stretch>
            <a:fillRect/>
          </a:stretch>
        </p:blipFill>
        <p:spPr>
          <a:xfrm>
            <a:off x="3037485" y="116163"/>
            <a:ext cx="6279235" cy="2009827"/>
          </a:xfrm>
          <a:prstGeom prst="rect">
            <a:avLst/>
          </a:prstGeom>
        </p:spPr>
      </p:pic>
      <p:pic>
        <p:nvPicPr>
          <p:cNvPr id="7" name="Picture 6">
            <a:extLst>
              <a:ext uri="{FF2B5EF4-FFF2-40B4-BE49-F238E27FC236}">
                <a16:creationId xmlns:a16="http://schemas.microsoft.com/office/drawing/2014/main" id="{73647086-E43B-4431-C3EF-B9119CCDDC36}"/>
              </a:ext>
            </a:extLst>
          </p:cNvPr>
          <p:cNvPicPr>
            <a:picLocks noChangeAspect="1"/>
          </p:cNvPicPr>
          <p:nvPr/>
        </p:nvPicPr>
        <p:blipFill>
          <a:blip r:embed="rId6"/>
          <a:stretch>
            <a:fillRect/>
          </a:stretch>
        </p:blipFill>
        <p:spPr>
          <a:xfrm>
            <a:off x="9316720" y="16605"/>
            <a:ext cx="2756348" cy="2269395"/>
          </a:xfrm>
          <a:prstGeom prst="rect">
            <a:avLst/>
          </a:prstGeom>
        </p:spPr>
      </p:pic>
      <p:pic>
        <p:nvPicPr>
          <p:cNvPr id="14" name="Picture 13">
            <a:extLst>
              <a:ext uri="{FF2B5EF4-FFF2-40B4-BE49-F238E27FC236}">
                <a16:creationId xmlns:a16="http://schemas.microsoft.com/office/drawing/2014/main" id="{7DE57E73-69EF-C9CA-E913-FDD74D9525CC}"/>
              </a:ext>
            </a:extLst>
          </p:cNvPr>
          <p:cNvPicPr>
            <a:picLocks noChangeAspect="1"/>
          </p:cNvPicPr>
          <p:nvPr/>
        </p:nvPicPr>
        <p:blipFill>
          <a:blip r:embed="rId7"/>
          <a:stretch>
            <a:fillRect/>
          </a:stretch>
        </p:blipFill>
        <p:spPr>
          <a:xfrm>
            <a:off x="2540699" y="4947657"/>
            <a:ext cx="6938581" cy="1411613"/>
          </a:xfrm>
          <a:prstGeom prst="rect">
            <a:avLst/>
          </a:prstGeom>
        </p:spPr>
      </p:pic>
      <p:pic>
        <p:nvPicPr>
          <p:cNvPr id="18" name="Picture 17">
            <a:extLst>
              <a:ext uri="{FF2B5EF4-FFF2-40B4-BE49-F238E27FC236}">
                <a16:creationId xmlns:a16="http://schemas.microsoft.com/office/drawing/2014/main" id="{8EBDE24A-9B13-17B4-02D8-C8A97FE761E9}"/>
              </a:ext>
            </a:extLst>
          </p:cNvPr>
          <p:cNvPicPr>
            <a:picLocks noChangeAspect="1"/>
          </p:cNvPicPr>
          <p:nvPr/>
        </p:nvPicPr>
        <p:blipFill>
          <a:blip r:embed="rId8"/>
          <a:stretch>
            <a:fillRect/>
          </a:stretch>
        </p:blipFill>
        <p:spPr>
          <a:xfrm>
            <a:off x="9651301" y="4832808"/>
            <a:ext cx="2292468" cy="1411613"/>
          </a:xfrm>
          <a:prstGeom prst="rect">
            <a:avLst/>
          </a:prstGeom>
        </p:spPr>
      </p:pic>
      <p:pic>
        <p:nvPicPr>
          <p:cNvPr id="23" name="Picture 22">
            <a:extLst>
              <a:ext uri="{FF2B5EF4-FFF2-40B4-BE49-F238E27FC236}">
                <a16:creationId xmlns:a16="http://schemas.microsoft.com/office/drawing/2014/main" id="{EC7E746A-F40F-FA21-96C5-688236BF3D31}"/>
              </a:ext>
            </a:extLst>
          </p:cNvPr>
          <p:cNvPicPr>
            <a:picLocks noChangeAspect="1"/>
          </p:cNvPicPr>
          <p:nvPr/>
        </p:nvPicPr>
        <p:blipFill>
          <a:blip r:embed="rId9"/>
          <a:stretch>
            <a:fillRect/>
          </a:stretch>
        </p:blipFill>
        <p:spPr>
          <a:xfrm>
            <a:off x="2540699" y="2877912"/>
            <a:ext cx="6776021" cy="1653448"/>
          </a:xfrm>
          <a:prstGeom prst="rect">
            <a:avLst/>
          </a:prstGeom>
        </p:spPr>
      </p:pic>
      <p:pic>
        <p:nvPicPr>
          <p:cNvPr id="25" name="Picture 24">
            <a:extLst>
              <a:ext uri="{FF2B5EF4-FFF2-40B4-BE49-F238E27FC236}">
                <a16:creationId xmlns:a16="http://schemas.microsoft.com/office/drawing/2014/main" id="{EB794C0B-5989-9B21-B85D-396B1C81AA04}"/>
              </a:ext>
            </a:extLst>
          </p:cNvPr>
          <p:cNvPicPr>
            <a:picLocks noChangeAspect="1"/>
          </p:cNvPicPr>
          <p:nvPr/>
        </p:nvPicPr>
        <p:blipFill>
          <a:blip r:embed="rId10"/>
          <a:stretch>
            <a:fillRect/>
          </a:stretch>
        </p:blipFill>
        <p:spPr>
          <a:xfrm>
            <a:off x="9632289" y="2831740"/>
            <a:ext cx="2292468" cy="1455328"/>
          </a:xfrm>
          <a:prstGeom prst="rect">
            <a:avLst/>
          </a:prstGeom>
        </p:spPr>
      </p:pic>
    </p:spTree>
    <p:extLst>
      <p:ext uri="{BB962C8B-B14F-4D97-AF65-F5344CB8AC3E}">
        <p14:creationId xmlns:p14="http://schemas.microsoft.com/office/powerpoint/2010/main" val="264832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26A952B-5042-2335-80B5-0CD4AEF1FB35}"/>
              </a:ext>
            </a:extLst>
          </p:cNvPr>
          <p:cNvPicPr>
            <a:picLocks noChangeAspect="1"/>
          </p:cNvPicPr>
          <p:nvPr/>
        </p:nvPicPr>
        <p:blipFill>
          <a:blip r:embed="rId2"/>
          <a:stretch>
            <a:fillRect/>
          </a:stretch>
        </p:blipFill>
        <p:spPr>
          <a:xfrm>
            <a:off x="0" y="0"/>
            <a:ext cx="2769852" cy="2569138"/>
          </a:xfrm>
          <a:prstGeom prst="rect">
            <a:avLst/>
          </a:prstGeom>
        </p:spPr>
      </p:pic>
      <p:pic>
        <p:nvPicPr>
          <p:cNvPr id="15" name="Picture 14">
            <a:extLst>
              <a:ext uri="{FF2B5EF4-FFF2-40B4-BE49-F238E27FC236}">
                <a16:creationId xmlns:a16="http://schemas.microsoft.com/office/drawing/2014/main" id="{2BC953E8-67E5-2FC6-1C56-BF5EBC93ECF3}"/>
              </a:ext>
            </a:extLst>
          </p:cNvPr>
          <p:cNvPicPr>
            <a:picLocks noChangeAspect="1"/>
          </p:cNvPicPr>
          <p:nvPr/>
        </p:nvPicPr>
        <p:blipFill>
          <a:blip r:embed="rId3"/>
          <a:stretch>
            <a:fillRect/>
          </a:stretch>
        </p:blipFill>
        <p:spPr>
          <a:xfrm>
            <a:off x="3905145" y="105253"/>
            <a:ext cx="3829488" cy="2327813"/>
          </a:xfrm>
          <a:prstGeom prst="rect">
            <a:avLst/>
          </a:prstGeom>
        </p:spPr>
      </p:pic>
      <p:pic>
        <p:nvPicPr>
          <p:cNvPr id="17" name="Picture 16">
            <a:extLst>
              <a:ext uri="{FF2B5EF4-FFF2-40B4-BE49-F238E27FC236}">
                <a16:creationId xmlns:a16="http://schemas.microsoft.com/office/drawing/2014/main" id="{C2A0E185-7B5C-9F34-CB8B-01F0B1E2D417}"/>
              </a:ext>
            </a:extLst>
          </p:cNvPr>
          <p:cNvPicPr>
            <a:picLocks noChangeAspect="1"/>
          </p:cNvPicPr>
          <p:nvPr/>
        </p:nvPicPr>
        <p:blipFill>
          <a:blip r:embed="rId4"/>
          <a:stretch>
            <a:fillRect/>
          </a:stretch>
        </p:blipFill>
        <p:spPr>
          <a:xfrm>
            <a:off x="8539290" y="210406"/>
            <a:ext cx="3311284" cy="2463985"/>
          </a:xfrm>
          <a:prstGeom prst="rect">
            <a:avLst/>
          </a:prstGeom>
        </p:spPr>
      </p:pic>
      <p:pic>
        <p:nvPicPr>
          <p:cNvPr id="21" name="Picture 20">
            <a:extLst>
              <a:ext uri="{FF2B5EF4-FFF2-40B4-BE49-F238E27FC236}">
                <a16:creationId xmlns:a16="http://schemas.microsoft.com/office/drawing/2014/main" id="{6E62A0CC-2FA5-D136-DE73-41BDA349A507}"/>
              </a:ext>
            </a:extLst>
          </p:cNvPr>
          <p:cNvPicPr>
            <a:picLocks noChangeAspect="1"/>
          </p:cNvPicPr>
          <p:nvPr/>
        </p:nvPicPr>
        <p:blipFill>
          <a:blip r:embed="rId5"/>
          <a:stretch>
            <a:fillRect/>
          </a:stretch>
        </p:blipFill>
        <p:spPr>
          <a:xfrm>
            <a:off x="4127562" y="3577970"/>
            <a:ext cx="4505728" cy="2678452"/>
          </a:xfrm>
          <a:prstGeom prst="rect">
            <a:avLst/>
          </a:prstGeom>
        </p:spPr>
      </p:pic>
      <p:pic>
        <p:nvPicPr>
          <p:cNvPr id="23" name="Picture 22">
            <a:extLst>
              <a:ext uri="{FF2B5EF4-FFF2-40B4-BE49-F238E27FC236}">
                <a16:creationId xmlns:a16="http://schemas.microsoft.com/office/drawing/2014/main" id="{7B7CE4E6-BCC2-6E51-3FA7-BF094E5B463B}"/>
              </a:ext>
            </a:extLst>
          </p:cNvPr>
          <p:cNvPicPr>
            <a:picLocks noChangeAspect="1"/>
          </p:cNvPicPr>
          <p:nvPr/>
        </p:nvPicPr>
        <p:blipFill>
          <a:blip r:embed="rId6"/>
          <a:stretch>
            <a:fillRect/>
          </a:stretch>
        </p:blipFill>
        <p:spPr>
          <a:xfrm>
            <a:off x="179795" y="2791926"/>
            <a:ext cx="3725350" cy="3787567"/>
          </a:xfrm>
          <a:prstGeom prst="rect">
            <a:avLst/>
          </a:prstGeom>
        </p:spPr>
      </p:pic>
    </p:spTree>
    <p:extLst>
      <p:ext uri="{BB962C8B-B14F-4D97-AF65-F5344CB8AC3E}">
        <p14:creationId xmlns:p14="http://schemas.microsoft.com/office/powerpoint/2010/main" val="234070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A542E1-9DE3-A15C-73E6-45EE06E9D74F}"/>
              </a:ext>
            </a:extLst>
          </p:cNvPr>
          <p:cNvPicPr>
            <a:picLocks noChangeAspect="1"/>
          </p:cNvPicPr>
          <p:nvPr/>
        </p:nvPicPr>
        <p:blipFill>
          <a:blip r:embed="rId2"/>
          <a:stretch>
            <a:fillRect/>
          </a:stretch>
        </p:blipFill>
        <p:spPr>
          <a:xfrm>
            <a:off x="94576" y="112470"/>
            <a:ext cx="2535629" cy="2308559"/>
          </a:xfrm>
          <a:prstGeom prst="rect">
            <a:avLst/>
          </a:prstGeom>
        </p:spPr>
      </p:pic>
      <p:pic>
        <p:nvPicPr>
          <p:cNvPr id="9" name="Picture 8">
            <a:extLst>
              <a:ext uri="{FF2B5EF4-FFF2-40B4-BE49-F238E27FC236}">
                <a16:creationId xmlns:a16="http://schemas.microsoft.com/office/drawing/2014/main" id="{29AEE32C-8D2E-D3A6-3F83-B1FE2851165B}"/>
              </a:ext>
            </a:extLst>
          </p:cNvPr>
          <p:cNvPicPr>
            <a:picLocks noChangeAspect="1"/>
          </p:cNvPicPr>
          <p:nvPr/>
        </p:nvPicPr>
        <p:blipFill>
          <a:blip r:embed="rId3"/>
          <a:stretch>
            <a:fillRect/>
          </a:stretch>
        </p:blipFill>
        <p:spPr>
          <a:xfrm>
            <a:off x="70820" y="3024270"/>
            <a:ext cx="2702908" cy="2308558"/>
          </a:xfrm>
          <a:prstGeom prst="rect">
            <a:avLst/>
          </a:prstGeom>
        </p:spPr>
      </p:pic>
      <p:pic>
        <p:nvPicPr>
          <p:cNvPr id="11" name="Picture 10">
            <a:extLst>
              <a:ext uri="{FF2B5EF4-FFF2-40B4-BE49-F238E27FC236}">
                <a16:creationId xmlns:a16="http://schemas.microsoft.com/office/drawing/2014/main" id="{6655F2E1-DD03-3DC5-7A1A-2AFA55FF7FEC}"/>
              </a:ext>
            </a:extLst>
          </p:cNvPr>
          <p:cNvPicPr>
            <a:picLocks noChangeAspect="1"/>
          </p:cNvPicPr>
          <p:nvPr/>
        </p:nvPicPr>
        <p:blipFill>
          <a:blip r:embed="rId4"/>
          <a:stretch>
            <a:fillRect/>
          </a:stretch>
        </p:blipFill>
        <p:spPr>
          <a:xfrm>
            <a:off x="2806530" y="112470"/>
            <a:ext cx="6443347" cy="2308559"/>
          </a:xfrm>
          <a:prstGeom prst="rect">
            <a:avLst/>
          </a:prstGeom>
        </p:spPr>
      </p:pic>
      <p:pic>
        <p:nvPicPr>
          <p:cNvPr id="13" name="Picture 12">
            <a:extLst>
              <a:ext uri="{FF2B5EF4-FFF2-40B4-BE49-F238E27FC236}">
                <a16:creationId xmlns:a16="http://schemas.microsoft.com/office/drawing/2014/main" id="{835F56F4-7E2D-80C5-F429-EB33A0748F82}"/>
              </a:ext>
            </a:extLst>
          </p:cNvPr>
          <p:cNvPicPr>
            <a:picLocks noChangeAspect="1"/>
          </p:cNvPicPr>
          <p:nvPr/>
        </p:nvPicPr>
        <p:blipFill>
          <a:blip r:embed="rId5"/>
          <a:stretch>
            <a:fillRect/>
          </a:stretch>
        </p:blipFill>
        <p:spPr>
          <a:xfrm>
            <a:off x="9385469" y="112470"/>
            <a:ext cx="2631095" cy="2236573"/>
          </a:xfrm>
          <a:prstGeom prst="rect">
            <a:avLst/>
          </a:prstGeom>
        </p:spPr>
      </p:pic>
      <p:pic>
        <p:nvPicPr>
          <p:cNvPr id="5" name="Picture 4">
            <a:extLst>
              <a:ext uri="{FF2B5EF4-FFF2-40B4-BE49-F238E27FC236}">
                <a16:creationId xmlns:a16="http://schemas.microsoft.com/office/drawing/2014/main" id="{3C72BC31-1DC2-7A61-12CC-36C0C28A7AF6}"/>
              </a:ext>
            </a:extLst>
          </p:cNvPr>
          <p:cNvPicPr>
            <a:picLocks noChangeAspect="1"/>
          </p:cNvPicPr>
          <p:nvPr/>
        </p:nvPicPr>
        <p:blipFill>
          <a:blip r:embed="rId6"/>
          <a:stretch>
            <a:fillRect/>
          </a:stretch>
        </p:blipFill>
        <p:spPr>
          <a:xfrm>
            <a:off x="3104646" y="2950753"/>
            <a:ext cx="3721839" cy="2308558"/>
          </a:xfrm>
          <a:prstGeom prst="rect">
            <a:avLst/>
          </a:prstGeom>
        </p:spPr>
      </p:pic>
      <p:pic>
        <p:nvPicPr>
          <p:cNvPr id="8" name="Picture 7">
            <a:extLst>
              <a:ext uri="{FF2B5EF4-FFF2-40B4-BE49-F238E27FC236}">
                <a16:creationId xmlns:a16="http://schemas.microsoft.com/office/drawing/2014/main" id="{AA117778-67EB-0A4C-59F1-DAB28290192C}"/>
              </a:ext>
            </a:extLst>
          </p:cNvPr>
          <p:cNvPicPr>
            <a:picLocks noChangeAspect="1"/>
          </p:cNvPicPr>
          <p:nvPr/>
        </p:nvPicPr>
        <p:blipFill>
          <a:blip r:embed="rId7"/>
          <a:stretch>
            <a:fillRect/>
          </a:stretch>
        </p:blipFill>
        <p:spPr>
          <a:xfrm>
            <a:off x="6957252" y="2950753"/>
            <a:ext cx="3378614" cy="1985174"/>
          </a:xfrm>
          <a:prstGeom prst="rect">
            <a:avLst/>
          </a:prstGeom>
        </p:spPr>
      </p:pic>
    </p:spTree>
    <p:extLst>
      <p:ext uri="{BB962C8B-B14F-4D97-AF65-F5344CB8AC3E}">
        <p14:creationId xmlns:p14="http://schemas.microsoft.com/office/powerpoint/2010/main" val="226682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BFA55E-6475-EC74-9E52-D6E915E321E3}"/>
              </a:ext>
            </a:extLst>
          </p:cNvPr>
          <p:cNvPicPr>
            <a:picLocks noChangeAspect="1"/>
          </p:cNvPicPr>
          <p:nvPr/>
        </p:nvPicPr>
        <p:blipFill>
          <a:blip r:embed="rId2"/>
          <a:stretch>
            <a:fillRect/>
          </a:stretch>
        </p:blipFill>
        <p:spPr>
          <a:xfrm>
            <a:off x="-881" y="0"/>
            <a:ext cx="12192881" cy="6858000"/>
          </a:xfrm>
          <a:prstGeom prst="rect">
            <a:avLst/>
          </a:prstGeom>
        </p:spPr>
      </p:pic>
    </p:spTree>
    <p:extLst>
      <p:ext uri="{BB962C8B-B14F-4D97-AF65-F5344CB8AC3E}">
        <p14:creationId xmlns:p14="http://schemas.microsoft.com/office/powerpoint/2010/main" val="327927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75</Words>
  <Application>Microsoft Office PowerPoint</Application>
  <PresentationFormat>Widescreen</PresentationFormat>
  <Paragraphs>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ui-sans-serif</vt:lpstr>
      <vt:lpstr>Office Theme</vt:lpstr>
      <vt:lpstr>Telecom Customer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Hamzath Hamzath</dc:creator>
  <cp:lastModifiedBy>Hamzath Hamzath</cp:lastModifiedBy>
  <cp:revision>11</cp:revision>
  <dcterms:created xsi:type="dcterms:W3CDTF">2024-11-30T01:36:19Z</dcterms:created>
  <dcterms:modified xsi:type="dcterms:W3CDTF">2024-11-30T17:43:23Z</dcterms:modified>
</cp:coreProperties>
</file>