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4"/>
  </p:sldMasterIdLst>
  <p:notesMasterIdLst>
    <p:notesMasterId r:id="rId24"/>
  </p:notesMasterIdLst>
  <p:handoutMasterIdLst>
    <p:handoutMasterId r:id="rId25"/>
  </p:handoutMasterIdLst>
  <p:sldIdLst>
    <p:sldId id="256" r:id="rId5"/>
    <p:sldId id="272" r:id="rId6"/>
    <p:sldId id="273" r:id="rId7"/>
    <p:sldId id="286" r:id="rId8"/>
    <p:sldId id="281" r:id="rId9"/>
    <p:sldId id="264" r:id="rId10"/>
    <p:sldId id="275" r:id="rId11"/>
    <p:sldId id="277" r:id="rId12"/>
    <p:sldId id="276" r:id="rId13"/>
    <p:sldId id="280" r:id="rId14"/>
    <p:sldId id="283" r:id="rId15"/>
    <p:sldId id="284" r:id="rId16"/>
    <p:sldId id="288" r:id="rId17"/>
    <p:sldId id="289" r:id="rId18"/>
    <p:sldId id="290" r:id="rId19"/>
    <p:sldId id="279" r:id="rId20"/>
    <p:sldId id="270" r:id="rId21"/>
    <p:sldId id="291"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6DF"/>
    <a:srgbClr val="A5A5A5"/>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622AF-D91A-43DB-A5D9-F6A974EEBEFE}" v="1" dt="2022-12-12T19:53:36.512"/>
    <p1510:client id="{581EF990-F8A3-343B-F6AA-D3A6833819BC}" v="31" dt="2022-12-12T02:39:01.744"/>
    <p1510:client id="{6566ECEC-0BDA-AD35-E04C-AD0346C63771}" v="2" dt="2022-12-12T01:56:07.001"/>
    <p1510:client id="{B1623744-67CE-FC45-0025-51151B86C676}" v="1548" dt="2022-12-12T00:42:34.721"/>
    <p1510:client id="{BC353752-1C65-4ADB-8FAD-CC1E657F33B6}" v="1120" dt="2022-12-11T21:20:37.6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Wadiwala" userId="4126ab38-6aba-4b42-ba35-ab27f47333b0" providerId="ADAL" clId="{0DC622AF-D91A-43DB-A5D9-F6A974EEBEFE}"/>
    <pc:docChg chg="undo custSel modSld sldOrd">
      <pc:chgData name="Hamza Wadiwala" userId="4126ab38-6aba-4b42-ba35-ab27f47333b0" providerId="ADAL" clId="{0DC622AF-D91A-43DB-A5D9-F6A974EEBEFE}" dt="2022-12-12T19:53:36.512" v="916" actId="313"/>
      <pc:docMkLst>
        <pc:docMk/>
      </pc:docMkLst>
      <pc:sldChg chg="modSp mod">
        <pc:chgData name="Hamza Wadiwala" userId="4126ab38-6aba-4b42-ba35-ab27f47333b0" providerId="ADAL" clId="{0DC622AF-D91A-43DB-A5D9-F6A974EEBEFE}" dt="2022-12-09T14:23:54.739" v="905" actId="1076"/>
        <pc:sldMkLst>
          <pc:docMk/>
          <pc:sldMk cId="1742861620" sldId="266"/>
        </pc:sldMkLst>
        <pc:spChg chg="mod">
          <ac:chgData name="Hamza Wadiwala" userId="4126ab38-6aba-4b42-ba35-ab27f47333b0" providerId="ADAL" clId="{0DC622AF-D91A-43DB-A5D9-F6A974EEBEFE}" dt="2022-12-09T14:23:54.739" v="905" actId="1076"/>
          <ac:spMkLst>
            <pc:docMk/>
            <pc:sldMk cId="1742861620" sldId="266"/>
            <ac:spMk id="2" creationId="{4518FC28-E0BD-4387-B8BE-9965D1A57FF1}"/>
          </ac:spMkLst>
        </pc:spChg>
        <pc:spChg chg="mod">
          <ac:chgData name="Hamza Wadiwala" userId="4126ab38-6aba-4b42-ba35-ab27f47333b0" providerId="ADAL" clId="{0DC622AF-D91A-43DB-A5D9-F6A974EEBEFE}" dt="2022-12-09T14:23:48.082" v="904" actId="27636"/>
          <ac:spMkLst>
            <pc:docMk/>
            <pc:sldMk cId="1742861620" sldId="266"/>
            <ac:spMk id="3" creationId="{FED19BCA-B61F-4EA6-A1FB-CCA3BD8506FB}"/>
          </ac:spMkLst>
        </pc:spChg>
      </pc:sldChg>
      <pc:sldChg chg="modSp mod">
        <pc:chgData name="Hamza Wadiwala" userId="4126ab38-6aba-4b42-ba35-ab27f47333b0" providerId="ADAL" clId="{0DC622AF-D91A-43DB-A5D9-F6A974EEBEFE}" dt="2022-12-07T20:34:10.848" v="84" actId="20577"/>
        <pc:sldMkLst>
          <pc:docMk/>
          <pc:sldMk cId="2544329701" sldId="273"/>
        </pc:sldMkLst>
        <pc:spChg chg="mod">
          <ac:chgData name="Hamza Wadiwala" userId="4126ab38-6aba-4b42-ba35-ab27f47333b0" providerId="ADAL" clId="{0DC622AF-D91A-43DB-A5D9-F6A974EEBEFE}" dt="2022-12-07T20:34:10.848" v="84" actId="20577"/>
          <ac:spMkLst>
            <pc:docMk/>
            <pc:sldMk cId="2544329701" sldId="273"/>
            <ac:spMk id="3" creationId="{9D5232F9-FD00-464A-9F17-619C91AEF8F3}"/>
          </ac:spMkLst>
        </pc:spChg>
      </pc:sldChg>
      <pc:sldChg chg="modSp mod">
        <pc:chgData name="Hamza Wadiwala" userId="4126ab38-6aba-4b42-ba35-ab27f47333b0" providerId="ADAL" clId="{0DC622AF-D91A-43DB-A5D9-F6A974EEBEFE}" dt="2022-12-07T20:33:28.400" v="22" actId="1076"/>
        <pc:sldMkLst>
          <pc:docMk/>
          <pc:sldMk cId="4047647495" sldId="274"/>
        </pc:sldMkLst>
        <pc:spChg chg="mod">
          <ac:chgData name="Hamza Wadiwala" userId="4126ab38-6aba-4b42-ba35-ab27f47333b0" providerId="ADAL" clId="{0DC622AF-D91A-43DB-A5D9-F6A974EEBEFE}" dt="2022-12-07T20:33:28.400" v="22" actId="1076"/>
          <ac:spMkLst>
            <pc:docMk/>
            <pc:sldMk cId="4047647495" sldId="274"/>
            <ac:spMk id="5" creationId="{9272D501-2897-3952-F431-BE60F82663C5}"/>
          </ac:spMkLst>
        </pc:spChg>
      </pc:sldChg>
      <pc:sldChg chg="delSp modSp mod">
        <pc:chgData name="Hamza Wadiwala" userId="4126ab38-6aba-4b42-ba35-ab27f47333b0" providerId="ADAL" clId="{0DC622AF-D91A-43DB-A5D9-F6A974EEBEFE}" dt="2022-12-08T20:27:20.269" v="891" actId="478"/>
        <pc:sldMkLst>
          <pc:docMk/>
          <pc:sldMk cId="2326112099" sldId="277"/>
        </pc:sldMkLst>
        <pc:spChg chg="del">
          <ac:chgData name="Hamza Wadiwala" userId="4126ab38-6aba-4b42-ba35-ab27f47333b0" providerId="ADAL" clId="{0DC622AF-D91A-43DB-A5D9-F6A974EEBEFE}" dt="2022-12-08T20:27:20.269" v="891" actId="478"/>
          <ac:spMkLst>
            <pc:docMk/>
            <pc:sldMk cId="2326112099" sldId="277"/>
            <ac:spMk id="17" creationId="{13FF2E30-84CD-5EB6-ADA8-78227B6560C2}"/>
          </ac:spMkLst>
        </pc:spChg>
        <pc:spChg chg="mod">
          <ac:chgData name="Hamza Wadiwala" userId="4126ab38-6aba-4b42-ba35-ab27f47333b0" providerId="ADAL" clId="{0DC622AF-D91A-43DB-A5D9-F6A974EEBEFE}" dt="2022-12-08T20:27:15.230" v="890" actId="20577"/>
          <ac:spMkLst>
            <pc:docMk/>
            <pc:sldMk cId="2326112099" sldId="277"/>
            <ac:spMk id="20" creationId="{54A8E0CB-732B-CCEF-BD8B-669710C9E100}"/>
          </ac:spMkLst>
        </pc:spChg>
      </pc:sldChg>
      <pc:sldChg chg="modSp">
        <pc:chgData name="Hamza Wadiwala" userId="4126ab38-6aba-4b42-ba35-ab27f47333b0" providerId="ADAL" clId="{0DC622AF-D91A-43DB-A5D9-F6A974EEBEFE}" dt="2022-12-09T14:24:23.568" v="915" actId="313"/>
        <pc:sldMkLst>
          <pc:docMk/>
          <pc:sldMk cId="2011889613" sldId="279"/>
        </pc:sldMkLst>
        <pc:spChg chg="mod">
          <ac:chgData name="Hamza Wadiwala" userId="4126ab38-6aba-4b42-ba35-ab27f47333b0" providerId="ADAL" clId="{0DC622AF-D91A-43DB-A5D9-F6A974EEBEFE}" dt="2022-12-09T14:24:23.568" v="915" actId="313"/>
          <ac:spMkLst>
            <pc:docMk/>
            <pc:sldMk cId="2011889613" sldId="279"/>
            <ac:spMk id="11" creationId="{19BFB814-D76A-C49F-6A54-3B39C6EC26F9}"/>
          </ac:spMkLst>
        </pc:spChg>
      </pc:sldChg>
      <pc:sldChg chg="modSp ord">
        <pc:chgData name="Hamza Wadiwala" userId="4126ab38-6aba-4b42-ba35-ab27f47333b0" providerId="ADAL" clId="{0DC622AF-D91A-43DB-A5D9-F6A974EEBEFE}" dt="2022-12-12T19:53:36.512" v="916" actId="313"/>
        <pc:sldMkLst>
          <pc:docMk/>
          <pc:sldMk cId="3253224070" sldId="281"/>
        </pc:sldMkLst>
        <pc:spChg chg="mod">
          <ac:chgData name="Hamza Wadiwala" userId="4126ab38-6aba-4b42-ba35-ab27f47333b0" providerId="ADAL" clId="{0DC622AF-D91A-43DB-A5D9-F6A974EEBEFE}" dt="2022-12-12T19:53:36.512" v="916" actId="313"/>
          <ac:spMkLst>
            <pc:docMk/>
            <pc:sldMk cId="3253224070" sldId="281"/>
            <ac:spMk id="14" creationId="{AB03DF0E-2C22-EEE2-A7CC-B05965F1B668}"/>
          </ac:spMkLst>
        </pc:spChg>
      </pc:sldChg>
    </pc:docChg>
  </pc:docChgLst>
  <pc:docChgLst>
    <pc:chgData name="William Loeffler" userId="S::100039166@ccisd.net::1faeac1f-db0d-4b55-8f35-10982a6af69d" providerId="AD" clId="Web-{2602A5C3-9208-4443-B9DF-3457E142AB5E}"/>
    <pc:docChg chg="modSld">
      <pc:chgData name="William Loeffler" userId="S::100039166@ccisd.net::1faeac1f-db0d-4b55-8f35-10982a6af69d" providerId="AD" clId="Web-{2602A5C3-9208-4443-B9DF-3457E142AB5E}" dt="2022-12-07T22:19:37.537" v="82" actId="20577"/>
      <pc:docMkLst>
        <pc:docMk/>
      </pc:docMkLst>
      <pc:sldChg chg="addSp delSp modSp">
        <pc:chgData name="William Loeffler" userId="S::100039166@ccisd.net::1faeac1f-db0d-4b55-8f35-10982a6af69d" providerId="AD" clId="Web-{2602A5C3-9208-4443-B9DF-3457E142AB5E}" dt="2022-12-07T22:16:13.857" v="43" actId="1076"/>
        <pc:sldMkLst>
          <pc:docMk/>
          <pc:sldMk cId="2619301236" sldId="264"/>
        </pc:sldMkLst>
        <pc:graphicFrameChg chg="add del mod">
          <ac:chgData name="William Loeffler" userId="S::100039166@ccisd.net::1faeac1f-db0d-4b55-8f35-10982a6af69d" providerId="AD" clId="Web-{2602A5C3-9208-4443-B9DF-3457E142AB5E}" dt="2022-12-07T22:11:30.441" v="39"/>
          <ac:graphicFrameMkLst>
            <pc:docMk/>
            <pc:sldMk cId="2619301236" sldId="264"/>
            <ac:graphicFrameMk id="3" creationId="{0CAFE588-DF7C-45EB-87BD-0E3525624B55}"/>
          </ac:graphicFrameMkLst>
        </pc:graphicFrameChg>
        <pc:graphicFrameChg chg="add mod">
          <ac:chgData name="William Loeffler" userId="S::100039166@ccisd.net::1faeac1f-db0d-4b55-8f35-10982a6af69d" providerId="AD" clId="Web-{2602A5C3-9208-4443-B9DF-3457E142AB5E}" dt="2022-12-07T22:16:13.857" v="43" actId="1076"/>
          <ac:graphicFrameMkLst>
            <pc:docMk/>
            <pc:sldMk cId="2619301236" sldId="264"/>
            <ac:graphicFrameMk id="4" creationId="{0CAFE588-DF7C-45EB-87BD-0E3525624B55}"/>
          </ac:graphicFrameMkLst>
        </pc:graphicFrameChg>
      </pc:sldChg>
      <pc:sldChg chg="addSp delSp modSp">
        <pc:chgData name="William Loeffler" userId="S::100039166@ccisd.net::1faeac1f-db0d-4b55-8f35-10982a6af69d" providerId="AD" clId="Web-{2602A5C3-9208-4443-B9DF-3457E142AB5E}" dt="2022-12-07T22:19:37.537" v="82" actId="20577"/>
        <pc:sldMkLst>
          <pc:docMk/>
          <pc:sldMk cId="4047647495" sldId="274"/>
        </pc:sldMkLst>
        <pc:spChg chg="mod">
          <ac:chgData name="William Loeffler" userId="S::100039166@ccisd.net::1faeac1f-db0d-4b55-8f35-10982a6af69d" providerId="AD" clId="Web-{2602A5C3-9208-4443-B9DF-3457E142AB5E}" dt="2022-12-07T21:44:41.956" v="0" actId="1076"/>
          <ac:spMkLst>
            <pc:docMk/>
            <pc:sldMk cId="4047647495" sldId="274"/>
            <ac:spMk id="2" creationId="{4F6A2D15-4D68-4BF7-9421-032AE6C8852C}"/>
          </ac:spMkLst>
        </pc:spChg>
        <pc:spChg chg="add del mod">
          <ac:chgData name="William Loeffler" userId="S::100039166@ccisd.net::1faeac1f-db0d-4b55-8f35-10982a6af69d" providerId="AD" clId="Web-{2602A5C3-9208-4443-B9DF-3457E142AB5E}" dt="2022-12-07T22:17:47.892" v="75"/>
          <ac:spMkLst>
            <pc:docMk/>
            <pc:sldMk cId="4047647495" sldId="274"/>
            <ac:spMk id="3" creationId="{EED58418-8FE4-180C-E8F6-F30FE754B9BC}"/>
          </ac:spMkLst>
        </pc:spChg>
        <pc:spChg chg="mod">
          <ac:chgData name="William Loeffler" userId="S::100039166@ccisd.net::1faeac1f-db0d-4b55-8f35-10982a6af69d" providerId="AD" clId="Web-{2602A5C3-9208-4443-B9DF-3457E142AB5E}" dt="2022-12-07T22:19:37.537" v="82" actId="20577"/>
          <ac:spMkLst>
            <pc:docMk/>
            <pc:sldMk cId="4047647495" sldId="274"/>
            <ac:spMk id="4" creationId="{CFB9BDA0-B6D8-6A77-0034-6232DD18DC06}"/>
          </ac:spMkLst>
        </pc:spChg>
        <pc:spChg chg="del">
          <ac:chgData name="William Loeffler" userId="S::100039166@ccisd.net::1faeac1f-db0d-4b55-8f35-10982a6af69d" providerId="AD" clId="Web-{2602A5C3-9208-4443-B9DF-3457E142AB5E}" dt="2022-12-07T22:17:49.439" v="76"/>
          <ac:spMkLst>
            <pc:docMk/>
            <pc:sldMk cId="4047647495" sldId="274"/>
            <ac:spMk id="5" creationId="{9272D501-2897-3952-F431-BE60F82663C5}"/>
          </ac:spMkLst>
        </pc:spChg>
      </pc:sldChg>
    </pc:docChg>
  </pc:docChgLst>
  <pc:docChgLst>
    <pc:chgData name="William Loeffler" userId="1faeac1f-db0d-4b55-8f35-10982a6af69d" providerId="ADAL" clId="{FD72EC5A-132D-49BE-A562-EBE4817F350A}"/>
    <pc:docChg chg="undo redo custSel addSld modSld">
      <pc:chgData name="William Loeffler" userId="1faeac1f-db0d-4b55-8f35-10982a6af69d" providerId="ADAL" clId="{FD72EC5A-132D-49BE-A562-EBE4817F350A}" dt="2022-12-09T19:36:59.042" v="1468" actId="20577"/>
      <pc:docMkLst>
        <pc:docMk/>
      </pc:docMkLst>
      <pc:sldChg chg="addSp delSp modSp new mod chgLayout">
        <pc:chgData name="William Loeffler" userId="1faeac1f-db0d-4b55-8f35-10982a6af69d" providerId="ADAL" clId="{FD72EC5A-132D-49BE-A562-EBE4817F350A}" dt="2022-12-09T19:05:02.769" v="97" actId="27918"/>
        <pc:sldMkLst>
          <pc:docMk/>
          <pc:sldMk cId="1865019078" sldId="282"/>
        </pc:sldMkLst>
        <pc:spChg chg="del mod ord">
          <ac:chgData name="William Loeffler" userId="1faeac1f-db0d-4b55-8f35-10982a6af69d" providerId="ADAL" clId="{FD72EC5A-132D-49BE-A562-EBE4817F350A}" dt="2022-12-09T18:50:45.703" v="1" actId="700"/>
          <ac:spMkLst>
            <pc:docMk/>
            <pc:sldMk cId="1865019078" sldId="282"/>
            <ac:spMk id="2" creationId="{29DF7F3D-3569-6D41-32C2-AE673C6CDFDD}"/>
          </ac:spMkLst>
        </pc:spChg>
        <pc:spChg chg="del mod ord">
          <ac:chgData name="William Loeffler" userId="1faeac1f-db0d-4b55-8f35-10982a6af69d" providerId="ADAL" clId="{FD72EC5A-132D-49BE-A562-EBE4817F350A}" dt="2022-12-09T18:50:45.703" v="1" actId="700"/>
          <ac:spMkLst>
            <pc:docMk/>
            <pc:sldMk cId="1865019078" sldId="282"/>
            <ac:spMk id="3" creationId="{70232F19-5ED2-D51B-07AB-786238FEF846}"/>
          </ac:spMkLst>
        </pc:spChg>
        <pc:spChg chg="del">
          <ac:chgData name="William Loeffler" userId="1faeac1f-db0d-4b55-8f35-10982a6af69d" providerId="ADAL" clId="{FD72EC5A-132D-49BE-A562-EBE4817F350A}" dt="2022-12-09T18:50:45.703" v="1" actId="700"/>
          <ac:spMkLst>
            <pc:docMk/>
            <pc:sldMk cId="1865019078" sldId="282"/>
            <ac:spMk id="4" creationId="{3C95D345-6E38-7E64-D684-80E6A91989D3}"/>
          </ac:spMkLst>
        </pc:spChg>
        <pc:spChg chg="del">
          <ac:chgData name="William Loeffler" userId="1faeac1f-db0d-4b55-8f35-10982a6af69d" providerId="ADAL" clId="{FD72EC5A-132D-49BE-A562-EBE4817F350A}" dt="2022-12-09T18:50:45.703" v="1" actId="700"/>
          <ac:spMkLst>
            <pc:docMk/>
            <pc:sldMk cId="1865019078" sldId="282"/>
            <ac:spMk id="5" creationId="{67F4ECF7-BAC9-0E4B-FCF2-98C342436369}"/>
          </ac:spMkLst>
        </pc:spChg>
        <pc:spChg chg="del">
          <ac:chgData name="William Loeffler" userId="1faeac1f-db0d-4b55-8f35-10982a6af69d" providerId="ADAL" clId="{FD72EC5A-132D-49BE-A562-EBE4817F350A}" dt="2022-12-09T18:50:45.703" v="1" actId="700"/>
          <ac:spMkLst>
            <pc:docMk/>
            <pc:sldMk cId="1865019078" sldId="282"/>
            <ac:spMk id="6" creationId="{18E500D2-5AA7-9E6B-8AFD-82E4E01777E3}"/>
          </ac:spMkLst>
        </pc:spChg>
        <pc:spChg chg="del">
          <ac:chgData name="William Loeffler" userId="1faeac1f-db0d-4b55-8f35-10982a6af69d" providerId="ADAL" clId="{FD72EC5A-132D-49BE-A562-EBE4817F350A}" dt="2022-12-09T18:50:45.703" v="1" actId="700"/>
          <ac:spMkLst>
            <pc:docMk/>
            <pc:sldMk cId="1865019078" sldId="282"/>
            <ac:spMk id="7" creationId="{77F499F5-A706-A9DA-3A1B-CEC956BF1CA9}"/>
          </ac:spMkLst>
        </pc:spChg>
        <pc:spChg chg="del">
          <ac:chgData name="William Loeffler" userId="1faeac1f-db0d-4b55-8f35-10982a6af69d" providerId="ADAL" clId="{FD72EC5A-132D-49BE-A562-EBE4817F350A}" dt="2022-12-09T18:50:45.703" v="1" actId="700"/>
          <ac:spMkLst>
            <pc:docMk/>
            <pc:sldMk cId="1865019078" sldId="282"/>
            <ac:spMk id="8" creationId="{637D7714-C0E1-62B0-3AF2-5CC3DBD8B18B}"/>
          </ac:spMkLst>
        </pc:spChg>
        <pc:spChg chg="del">
          <ac:chgData name="William Loeffler" userId="1faeac1f-db0d-4b55-8f35-10982a6af69d" providerId="ADAL" clId="{FD72EC5A-132D-49BE-A562-EBE4817F350A}" dt="2022-12-09T18:50:45.703" v="1" actId="700"/>
          <ac:spMkLst>
            <pc:docMk/>
            <pc:sldMk cId="1865019078" sldId="282"/>
            <ac:spMk id="9" creationId="{71D90658-E4AD-DF88-84D9-24F337B42352}"/>
          </ac:spMkLst>
        </pc:spChg>
        <pc:spChg chg="del">
          <ac:chgData name="William Loeffler" userId="1faeac1f-db0d-4b55-8f35-10982a6af69d" providerId="ADAL" clId="{FD72EC5A-132D-49BE-A562-EBE4817F350A}" dt="2022-12-09T18:50:45.703" v="1" actId="700"/>
          <ac:spMkLst>
            <pc:docMk/>
            <pc:sldMk cId="1865019078" sldId="282"/>
            <ac:spMk id="10" creationId="{3540C113-1560-C34A-1F12-5A131B8C3E54}"/>
          </ac:spMkLst>
        </pc:spChg>
        <pc:spChg chg="del">
          <ac:chgData name="William Loeffler" userId="1faeac1f-db0d-4b55-8f35-10982a6af69d" providerId="ADAL" clId="{FD72EC5A-132D-49BE-A562-EBE4817F350A}" dt="2022-12-09T18:50:45.703" v="1" actId="700"/>
          <ac:spMkLst>
            <pc:docMk/>
            <pc:sldMk cId="1865019078" sldId="282"/>
            <ac:spMk id="11" creationId="{E06C1E4F-8157-59BF-3EB7-EDBC402D532E}"/>
          </ac:spMkLst>
        </pc:spChg>
        <pc:spChg chg="del">
          <ac:chgData name="William Loeffler" userId="1faeac1f-db0d-4b55-8f35-10982a6af69d" providerId="ADAL" clId="{FD72EC5A-132D-49BE-A562-EBE4817F350A}" dt="2022-12-09T18:50:45.703" v="1" actId="700"/>
          <ac:spMkLst>
            <pc:docMk/>
            <pc:sldMk cId="1865019078" sldId="282"/>
            <ac:spMk id="12" creationId="{0F1B5C45-7D38-A4CC-EF8F-10ED874EF425}"/>
          </ac:spMkLst>
        </pc:spChg>
        <pc:spChg chg="del">
          <ac:chgData name="William Loeffler" userId="1faeac1f-db0d-4b55-8f35-10982a6af69d" providerId="ADAL" clId="{FD72EC5A-132D-49BE-A562-EBE4817F350A}" dt="2022-12-09T18:50:45.703" v="1" actId="700"/>
          <ac:spMkLst>
            <pc:docMk/>
            <pc:sldMk cId="1865019078" sldId="282"/>
            <ac:spMk id="13" creationId="{32788737-1933-41EC-BFF0-AB9FB9F55902}"/>
          </ac:spMkLst>
        </pc:spChg>
        <pc:spChg chg="del">
          <ac:chgData name="William Loeffler" userId="1faeac1f-db0d-4b55-8f35-10982a6af69d" providerId="ADAL" clId="{FD72EC5A-132D-49BE-A562-EBE4817F350A}" dt="2022-12-09T18:50:45.703" v="1" actId="700"/>
          <ac:spMkLst>
            <pc:docMk/>
            <pc:sldMk cId="1865019078" sldId="282"/>
            <ac:spMk id="14" creationId="{2DC3B665-B764-C5DD-C6B5-632F7D413AB1}"/>
          </ac:spMkLst>
        </pc:spChg>
        <pc:spChg chg="mod ord">
          <ac:chgData name="William Loeffler" userId="1faeac1f-db0d-4b55-8f35-10982a6af69d" providerId="ADAL" clId="{FD72EC5A-132D-49BE-A562-EBE4817F350A}" dt="2022-12-09T18:54:37.232" v="24" actId="26606"/>
          <ac:spMkLst>
            <pc:docMk/>
            <pc:sldMk cId="1865019078" sldId="282"/>
            <ac:spMk id="15" creationId="{19EF9443-0736-A462-FEF0-85B85B297EB8}"/>
          </ac:spMkLst>
        </pc:spChg>
        <pc:spChg chg="mod ord">
          <ac:chgData name="William Loeffler" userId="1faeac1f-db0d-4b55-8f35-10982a6af69d" providerId="ADAL" clId="{FD72EC5A-132D-49BE-A562-EBE4817F350A}" dt="2022-12-09T18:54:37.232" v="24" actId="26606"/>
          <ac:spMkLst>
            <pc:docMk/>
            <pc:sldMk cId="1865019078" sldId="282"/>
            <ac:spMk id="16" creationId="{C9FE6D0E-9DB0-4EFE-8DA0-56F244DD4C54}"/>
          </ac:spMkLst>
        </pc:spChg>
        <pc:spChg chg="mod ord">
          <ac:chgData name="William Loeffler" userId="1faeac1f-db0d-4b55-8f35-10982a6af69d" providerId="ADAL" clId="{FD72EC5A-132D-49BE-A562-EBE4817F350A}" dt="2022-12-09T18:54:37.232" v="24" actId="26606"/>
          <ac:spMkLst>
            <pc:docMk/>
            <pc:sldMk cId="1865019078" sldId="282"/>
            <ac:spMk id="17" creationId="{8B82B4D7-804B-14C8-F9FD-4983A274D7F7}"/>
          </ac:spMkLst>
        </pc:spChg>
        <pc:spChg chg="add del mod ord">
          <ac:chgData name="William Loeffler" userId="1faeac1f-db0d-4b55-8f35-10982a6af69d" providerId="ADAL" clId="{FD72EC5A-132D-49BE-A562-EBE4817F350A}" dt="2022-12-09T18:54:37.232" v="24" actId="26606"/>
          <ac:spMkLst>
            <pc:docMk/>
            <pc:sldMk cId="1865019078" sldId="282"/>
            <ac:spMk id="18" creationId="{40981B8C-4590-9501-CB34-FEFD9A843ABE}"/>
          </ac:spMkLst>
        </pc:spChg>
        <pc:spChg chg="add del mod ord">
          <ac:chgData name="William Loeffler" userId="1faeac1f-db0d-4b55-8f35-10982a6af69d" providerId="ADAL" clId="{FD72EC5A-132D-49BE-A562-EBE4817F350A}" dt="2022-12-09T18:52:26.940" v="17"/>
          <ac:spMkLst>
            <pc:docMk/>
            <pc:sldMk cId="1865019078" sldId="282"/>
            <ac:spMk id="19" creationId="{B1AA139E-B339-3BEF-6761-A5BF9F576F80}"/>
          </ac:spMkLst>
        </pc:spChg>
        <pc:spChg chg="add del mod">
          <ac:chgData name="William Loeffler" userId="1faeac1f-db0d-4b55-8f35-10982a6af69d" providerId="ADAL" clId="{FD72EC5A-132D-49BE-A562-EBE4817F350A}" dt="2022-12-09T18:54:28.065" v="20"/>
          <ac:spMkLst>
            <pc:docMk/>
            <pc:sldMk cId="1865019078" sldId="282"/>
            <ac:spMk id="25" creationId="{64F4D2AF-59B3-B30A-7AF7-F9E94F5DCE59}"/>
          </ac:spMkLst>
        </pc:spChg>
        <pc:spChg chg="add del mod">
          <ac:chgData name="William Loeffler" userId="1faeac1f-db0d-4b55-8f35-10982a6af69d" providerId="ADAL" clId="{FD72EC5A-132D-49BE-A562-EBE4817F350A}" dt="2022-12-09T18:51:30.945" v="6" actId="26606"/>
          <ac:spMkLst>
            <pc:docMk/>
            <pc:sldMk cId="1865019078" sldId="282"/>
            <ac:spMk id="27" creationId="{AECB7E36-0FC8-BFEE-DDBA-A239DEBF7792}"/>
          </ac:spMkLst>
        </pc:spChg>
        <pc:spChg chg="add del mod">
          <ac:chgData name="William Loeffler" userId="1faeac1f-db0d-4b55-8f35-10982a6af69d" providerId="ADAL" clId="{FD72EC5A-132D-49BE-A562-EBE4817F350A}" dt="2022-12-09T18:54:37.210" v="23" actId="26606"/>
          <ac:spMkLst>
            <pc:docMk/>
            <pc:sldMk cId="1865019078" sldId="282"/>
            <ac:spMk id="28" creationId="{68126F62-8202-E7B3-8AA5-06299D8F6D7B}"/>
          </ac:spMkLst>
        </pc:spChg>
        <pc:spChg chg="add del mod">
          <ac:chgData name="William Loeffler" userId="1faeac1f-db0d-4b55-8f35-10982a6af69d" providerId="ADAL" clId="{FD72EC5A-132D-49BE-A562-EBE4817F350A}" dt="2022-12-09T18:51:34.025" v="9" actId="26606"/>
          <ac:spMkLst>
            <pc:docMk/>
            <pc:sldMk cId="1865019078" sldId="282"/>
            <ac:spMk id="29" creationId="{FFC00EC1-C2F3-055F-6197-90CED39C78EE}"/>
          </ac:spMkLst>
        </pc:spChg>
        <pc:spChg chg="add mod">
          <ac:chgData name="William Loeffler" userId="1faeac1f-db0d-4b55-8f35-10982a6af69d" providerId="ADAL" clId="{FD72EC5A-132D-49BE-A562-EBE4817F350A}" dt="2022-12-09T18:58:20.301" v="85" actId="20577"/>
          <ac:spMkLst>
            <pc:docMk/>
            <pc:sldMk cId="1865019078" sldId="282"/>
            <ac:spMk id="30" creationId="{69AA910D-948C-196E-5F04-7190E61BDB38}"/>
          </ac:spMkLst>
        </pc:spChg>
        <pc:spChg chg="add del">
          <ac:chgData name="William Loeffler" userId="1faeac1f-db0d-4b55-8f35-10982a6af69d" providerId="ADAL" clId="{FD72EC5A-132D-49BE-A562-EBE4817F350A}" dt="2022-12-09T18:52:11.066" v="14" actId="26606"/>
          <ac:spMkLst>
            <pc:docMk/>
            <pc:sldMk cId="1865019078" sldId="282"/>
            <ac:spMk id="31" creationId="{63E14000-F9C9-2EB1-9296-83467F72BA11}"/>
          </ac:spMkLst>
        </pc:spChg>
        <pc:graphicFrameChg chg="add mod">
          <ac:chgData name="William Loeffler" userId="1faeac1f-db0d-4b55-8f35-10982a6af69d" providerId="ADAL" clId="{FD72EC5A-132D-49BE-A562-EBE4817F350A}" dt="2022-12-09T18:52:12.226" v="15"/>
          <ac:graphicFrameMkLst>
            <pc:docMk/>
            <pc:sldMk cId="1865019078" sldId="282"/>
            <ac:graphicFrameMk id="22" creationId="{A2D24A51-DFB0-AB74-1D15-69817D7BB197}"/>
          </ac:graphicFrameMkLst>
        </pc:graphicFrameChg>
        <pc:graphicFrameChg chg="add del mod">
          <ac:chgData name="William Loeffler" userId="1faeac1f-db0d-4b55-8f35-10982a6af69d" providerId="ADAL" clId="{FD72EC5A-132D-49BE-A562-EBE4817F350A}" dt="2022-12-09T18:52:34.524" v="18" actId="478"/>
          <ac:graphicFrameMkLst>
            <pc:docMk/>
            <pc:sldMk cId="1865019078" sldId="282"/>
            <ac:graphicFrameMk id="23" creationId="{A2D24A51-DFB0-AB74-1D15-69817D7BB197}"/>
          </ac:graphicFrameMkLst>
        </pc:graphicFrameChg>
        <pc:graphicFrameChg chg="add mod">
          <ac:chgData name="William Loeffler" userId="1faeac1f-db0d-4b55-8f35-10982a6af69d" providerId="ADAL" clId="{FD72EC5A-132D-49BE-A562-EBE4817F350A}" dt="2022-12-09T19:04:32.936" v="95"/>
          <ac:graphicFrameMkLst>
            <pc:docMk/>
            <pc:sldMk cId="1865019078" sldId="282"/>
            <ac:graphicFrameMk id="26" creationId="{A2D24A51-DFB0-AB74-1D15-69817D7BB197}"/>
          </ac:graphicFrameMkLst>
        </pc:graphicFrameChg>
        <pc:graphicFrameChg chg="add mod">
          <ac:chgData name="William Loeffler" userId="1faeac1f-db0d-4b55-8f35-10982a6af69d" providerId="ADAL" clId="{FD72EC5A-132D-49BE-A562-EBE4817F350A}" dt="2022-12-09T18:57:09.638" v="28"/>
          <ac:graphicFrameMkLst>
            <pc:docMk/>
            <pc:sldMk cId="1865019078" sldId="282"/>
            <ac:graphicFrameMk id="32" creationId="{F2D193AE-DD97-3C6C-5369-A369E850B97D}"/>
          </ac:graphicFrameMkLst>
        </pc:graphicFrameChg>
        <pc:graphicFrameChg chg="add mod">
          <ac:chgData name="William Loeffler" userId="1faeac1f-db0d-4b55-8f35-10982a6af69d" providerId="ADAL" clId="{FD72EC5A-132D-49BE-A562-EBE4817F350A}" dt="2022-12-09T19:00:42.213" v="94" actId="207"/>
          <ac:graphicFrameMkLst>
            <pc:docMk/>
            <pc:sldMk cId="1865019078" sldId="282"/>
            <ac:graphicFrameMk id="33" creationId="{F2D193AE-DD97-3C6C-5369-A369E850B97D}"/>
          </ac:graphicFrameMkLst>
        </pc:graphicFrameChg>
      </pc:sldChg>
      <pc:sldChg chg="addSp delSp modSp new mod modClrScheme chgLayout">
        <pc:chgData name="William Loeffler" userId="1faeac1f-db0d-4b55-8f35-10982a6af69d" providerId="ADAL" clId="{FD72EC5A-132D-49BE-A562-EBE4817F350A}" dt="2022-12-09T19:36:59.042" v="1468" actId="20577"/>
        <pc:sldMkLst>
          <pc:docMk/>
          <pc:sldMk cId="3512837246" sldId="283"/>
        </pc:sldMkLst>
        <pc:spChg chg="mod ord">
          <ac:chgData name="William Loeffler" userId="1faeac1f-db0d-4b55-8f35-10982a6af69d" providerId="ADAL" clId="{FD72EC5A-132D-49BE-A562-EBE4817F350A}" dt="2022-12-09T19:19:38.714" v="145" actId="313"/>
          <ac:spMkLst>
            <pc:docMk/>
            <pc:sldMk cId="3512837246" sldId="283"/>
            <ac:spMk id="2" creationId="{538CDD8D-5D8D-1765-1900-A81DE7F807F7}"/>
          </ac:spMkLst>
        </pc:spChg>
        <pc:spChg chg="del mod">
          <ac:chgData name="William Loeffler" userId="1faeac1f-db0d-4b55-8f35-10982a6af69d" providerId="ADAL" clId="{FD72EC5A-132D-49BE-A562-EBE4817F350A}" dt="2022-12-09T19:17:53.818" v="127" actId="478"/>
          <ac:spMkLst>
            <pc:docMk/>
            <pc:sldMk cId="3512837246" sldId="283"/>
            <ac:spMk id="3" creationId="{960D5834-138B-4328-1C8D-F4D8995DE1EB}"/>
          </ac:spMkLst>
        </pc:spChg>
        <pc:spChg chg="mod ord">
          <ac:chgData name="William Loeffler" userId="1faeac1f-db0d-4b55-8f35-10982a6af69d" providerId="ADAL" clId="{FD72EC5A-132D-49BE-A562-EBE4817F350A}" dt="2022-12-09T19:18:07.925" v="128" actId="700"/>
          <ac:spMkLst>
            <pc:docMk/>
            <pc:sldMk cId="3512837246" sldId="283"/>
            <ac:spMk id="4" creationId="{26EE6CE2-2DED-B1A2-16F1-64191284B2F4}"/>
          </ac:spMkLst>
        </pc:spChg>
        <pc:spChg chg="mod ord">
          <ac:chgData name="William Loeffler" userId="1faeac1f-db0d-4b55-8f35-10982a6af69d" providerId="ADAL" clId="{FD72EC5A-132D-49BE-A562-EBE4817F350A}" dt="2022-12-09T19:18:07.925" v="128" actId="700"/>
          <ac:spMkLst>
            <pc:docMk/>
            <pc:sldMk cId="3512837246" sldId="283"/>
            <ac:spMk id="5" creationId="{419D77F8-E76F-71AE-60DB-0A816808D9B4}"/>
          </ac:spMkLst>
        </pc:spChg>
        <pc:spChg chg="mod ord">
          <ac:chgData name="William Loeffler" userId="1faeac1f-db0d-4b55-8f35-10982a6af69d" providerId="ADAL" clId="{FD72EC5A-132D-49BE-A562-EBE4817F350A}" dt="2022-12-09T19:18:07.925" v="128" actId="700"/>
          <ac:spMkLst>
            <pc:docMk/>
            <pc:sldMk cId="3512837246" sldId="283"/>
            <ac:spMk id="6" creationId="{132B3495-9C10-0429-8B62-433E6A2F799F}"/>
          </ac:spMkLst>
        </pc:spChg>
        <pc:spChg chg="add del mod ord">
          <ac:chgData name="William Loeffler" userId="1faeac1f-db0d-4b55-8f35-10982a6af69d" providerId="ADAL" clId="{FD72EC5A-132D-49BE-A562-EBE4817F350A}" dt="2022-12-09T19:20:16.383" v="146" actId="478"/>
          <ac:spMkLst>
            <pc:docMk/>
            <pc:sldMk cId="3512837246" sldId="283"/>
            <ac:spMk id="7" creationId="{80F7CD0E-8062-1BD5-3F4B-35B8F8F1F0BF}"/>
          </ac:spMkLst>
        </pc:spChg>
        <pc:spChg chg="add mod ord">
          <ac:chgData name="William Loeffler" userId="1faeac1f-db0d-4b55-8f35-10982a6af69d" providerId="ADAL" clId="{FD72EC5A-132D-49BE-A562-EBE4817F350A}" dt="2022-12-09T19:32:50.540" v="1057" actId="20577"/>
          <ac:spMkLst>
            <pc:docMk/>
            <pc:sldMk cId="3512837246" sldId="283"/>
            <ac:spMk id="8" creationId="{4B1AC05A-E5FF-7DC7-F2C2-C5050490EB86}"/>
          </ac:spMkLst>
        </pc:spChg>
        <pc:spChg chg="add del mod ord">
          <ac:chgData name="William Loeffler" userId="1faeac1f-db0d-4b55-8f35-10982a6af69d" providerId="ADAL" clId="{FD72EC5A-132D-49BE-A562-EBE4817F350A}" dt="2022-12-09T19:20:19.413" v="147" actId="478"/>
          <ac:spMkLst>
            <pc:docMk/>
            <pc:sldMk cId="3512837246" sldId="283"/>
            <ac:spMk id="9" creationId="{1CC8E67F-1907-0843-0152-A18337B778DD}"/>
          </ac:spMkLst>
        </pc:spChg>
        <pc:spChg chg="add del mod ord">
          <ac:chgData name="William Loeffler" userId="1faeac1f-db0d-4b55-8f35-10982a6af69d" providerId="ADAL" clId="{FD72EC5A-132D-49BE-A562-EBE4817F350A}" dt="2022-12-09T19:20:23.807" v="150" actId="478"/>
          <ac:spMkLst>
            <pc:docMk/>
            <pc:sldMk cId="3512837246" sldId="283"/>
            <ac:spMk id="10" creationId="{E6E5EB12-0790-B187-6B62-A5A1AA979EDA}"/>
          </ac:spMkLst>
        </pc:spChg>
        <pc:spChg chg="add del mod ord">
          <ac:chgData name="William Loeffler" userId="1faeac1f-db0d-4b55-8f35-10982a6af69d" providerId="ADAL" clId="{FD72EC5A-132D-49BE-A562-EBE4817F350A}" dt="2022-12-09T19:20:20.594" v="148" actId="478"/>
          <ac:spMkLst>
            <pc:docMk/>
            <pc:sldMk cId="3512837246" sldId="283"/>
            <ac:spMk id="11" creationId="{992011FA-0698-CD35-A641-3F88B8D28438}"/>
          </ac:spMkLst>
        </pc:spChg>
        <pc:spChg chg="add del mod ord">
          <ac:chgData name="William Loeffler" userId="1faeac1f-db0d-4b55-8f35-10982a6af69d" providerId="ADAL" clId="{FD72EC5A-132D-49BE-A562-EBE4817F350A}" dt="2022-12-09T19:20:22.621" v="149" actId="478"/>
          <ac:spMkLst>
            <pc:docMk/>
            <pc:sldMk cId="3512837246" sldId="283"/>
            <ac:spMk id="12" creationId="{F8495E61-877C-0E6D-8DFB-544B13D061A6}"/>
          </ac:spMkLst>
        </pc:spChg>
        <pc:spChg chg="add mod">
          <ac:chgData name="William Loeffler" userId="1faeac1f-db0d-4b55-8f35-10982a6af69d" providerId="ADAL" clId="{FD72EC5A-132D-49BE-A562-EBE4817F350A}" dt="2022-12-09T19:33:39.168" v="1109" actId="13926"/>
          <ac:spMkLst>
            <pc:docMk/>
            <pc:sldMk cId="3512837246" sldId="283"/>
            <ac:spMk id="13" creationId="{A04697A3-FEE1-E95C-605B-8D05292DB7E8}"/>
          </ac:spMkLst>
        </pc:spChg>
        <pc:spChg chg="add mod">
          <ac:chgData name="William Loeffler" userId="1faeac1f-db0d-4b55-8f35-10982a6af69d" providerId="ADAL" clId="{FD72EC5A-132D-49BE-A562-EBE4817F350A}" dt="2022-12-09T19:36:59.042" v="1468" actId="20577"/>
          <ac:spMkLst>
            <pc:docMk/>
            <pc:sldMk cId="3512837246" sldId="283"/>
            <ac:spMk id="14" creationId="{C02FD559-9282-BA4D-AC1C-44A03FDB3BBA}"/>
          </ac:spMkLst>
        </pc:spChg>
      </pc:sldChg>
    </pc:docChg>
  </pc:docChgLst>
  <pc:docChgLst>
    <pc:chgData name="William Loeffler" userId="1faeac1f-db0d-4b55-8f35-10982a6af69d" providerId="ADAL" clId="{9223D345-5812-42B6-82AD-CF2DFF63B91A}"/>
    <pc:docChg chg="undo redo custSel addSld delSld modSld sldOrd">
      <pc:chgData name="William Loeffler" userId="1faeac1f-db0d-4b55-8f35-10982a6af69d" providerId="ADAL" clId="{9223D345-5812-42B6-82AD-CF2DFF63B91A}" dt="2022-12-09T20:35:03.576" v="1802" actId="20577"/>
      <pc:docMkLst>
        <pc:docMk/>
      </pc:docMkLst>
      <pc:sldChg chg="modSp del mod">
        <pc:chgData name="William Loeffler" userId="1faeac1f-db0d-4b55-8f35-10982a6af69d" providerId="ADAL" clId="{9223D345-5812-42B6-82AD-CF2DFF63B91A}" dt="2022-12-07T20:11:14.801" v="4" actId="47"/>
        <pc:sldMkLst>
          <pc:docMk/>
          <pc:sldMk cId="3571516367" sldId="258"/>
        </pc:sldMkLst>
        <pc:spChg chg="mod">
          <ac:chgData name="William Loeffler" userId="1faeac1f-db0d-4b55-8f35-10982a6af69d" providerId="ADAL" clId="{9223D345-5812-42B6-82AD-CF2DFF63B91A}" dt="2022-12-07T20:10:53.551" v="2"/>
          <ac:spMkLst>
            <pc:docMk/>
            <pc:sldMk cId="3571516367" sldId="258"/>
            <ac:spMk id="3" creationId="{9D5232F9-FD00-464A-9F17-619C91AEF8F3}"/>
          </ac:spMkLst>
        </pc:spChg>
      </pc:sldChg>
      <pc:sldChg chg="add">
        <pc:chgData name="William Loeffler" userId="1faeac1f-db0d-4b55-8f35-10982a6af69d" providerId="ADAL" clId="{9223D345-5812-42B6-82AD-CF2DFF63B91A}" dt="2022-12-07T20:11:13.056" v="3"/>
        <pc:sldMkLst>
          <pc:docMk/>
          <pc:sldMk cId="167677322" sldId="272"/>
        </pc:sldMkLst>
      </pc:sldChg>
      <pc:sldChg chg="add">
        <pc:chgData name="William Loeffler" userId="1faeac1f-db0d-4b55-8f35-10982a6af69d" providerId="ADAL" clId="{9223D345-5812-42B6-82AD-CF2DFF63B91A}" dt="2022-12-07T20:11:13.056" v="3"/>
        <pc:sldMkLst>
          <pc:docMk/>
          <pc:sldMk cId="2544329701" sldId="273"/>
        </pc:sldMkLst>
      </pc:sldChg>
      <pc:sldChg chg="addSp delSp modSp add del mod">
        <pc:chgData name="William Loeffler" userId="1faeac1f-db0d-4b55-8f35-10982a6af69d" providerId="ADAL" clId="{9223D345-5812-42B6-82AD-CF2DFF63B91A}" dt="2022-12-09T20:10:04.761" v="789" actId="47"/>
        <pc:sldMkLst>
          <pc:docMk/>
          <pc:sldMk cId="4047647495" sldId="274"/>
        </pc:sldMkLst>
        <pc:spChg chg="mod">
          <ac:chgData name="William Loeffler" userId="1faeac1f-db0d-4b55-8f35-10982a6af69d" providerId="ADAL" clId="{9223D345-5812-42B6-82AD-CF2DFF63B91A}" dt="2022-12-07T20:32:17.830" v="58" actId="1076"/>
          <ac:spMkLst>
            <pc:docMk/>
            <pc:sldMk cId="4047647495" sldId="274"/>
            <ac:spMk id="2" creationId="{4F6A2D15-4D68-4BF7-9421-032AE6C8852C}"/>
          </ac:spMkLst>
        </pc:spChg>
        <pc:spChg chg="add del mod">
          <ac:chgData name="William Loeffler" userId="1faeac1f-db0d-4b55-8f35-10982a6af69d" providerId="ADAL" clId="{9223D345-5812-42B6-82AD-CF2DFF63B91A}" dt="2022-12-07T20:32:50.407" v="67" actId="478"/>
          <ac:spMkLst>
            <pc:docMk/>
            <pc:sldMk cId="4047647495" sldId="274"/>
            <ac:spMk id="3" creationId="{103F1B27-E097-324E-5DA7-4AF4A4B69F23}"/>
          </ac:spMkLst>
        </pc:spChg>
        <pc:spChg chg="mod">
          <ac:chgData name="William Loeffler" userId="1faeac1f-db0d-4b55-8f35-10982a6af69d" providerId="ADAL" clId="{9223D345-5812-42B6-82AD-CF2DFF63B91A}" dt="2022-12-07T20:32:29.823" v="65" actId="20577"/>
          <ac:spMkLst>
            <pc:docMk/>
            <pc:sldMk cId="4047647495" sldId="274"/>
            <ac:spMk id="4" creationId="{CFB9BDA0-B6D8-6A77-0034-6232DD18DC06}"/>
          </ac:spMkLst>
        </pc:spChg>
        <pc:spChg chg="add mod">
          <ac:chgData name="William Loeffler" userId="1faeac1f-db0d-4b55-8f35-10982a6af69d" providerId="ADAL" clId="{9223D345-5812-42B6-82AD-CF2DFF63B91A}" dt="2022-12-07T20:33:53.878" v="94" actId="1076"/>
          <ac:spMkLst>
            <pc:docMk/>
            <pc:sldMk cId="4047647495" sldId="274"/>
            <ac:spMk id="5" creationId="{9272D501-2897-3952-F431-BE60F82663C5}"/>
          </ac:spMkLst>
        </pc:spChg>
      </pc:sldChg>
      <pc:sldChg chg="ord">
        <pc:chgData name="William Loeffler" userId="1faeac1f-db0d-4b55-8f35-10982a6af69d" providerId="ADAL" clId="{9223D345-5812-42B6-82AD-CF2DFF63B91A}" dt="2022-12-09T20:09:52.384" v="788"/>
        <pc:sldMkLst>
          <pc:docMk/>
          <pc:sldMk cId="2985351138" sldId="280"/>
        </pc:sldMkLst>
      </pc:sldChg>
      <pc:sldChg chg="addSp delSp modSp mod">
        <pc:chgData name="William Loeffler" userId="1faeac1f-db0d-4b55-8f35-10982a6af69d" providerId="ADAL" clId="{9223D345-5812-42B6-82AD-CF2DFF63B91A}" dt="2022-12-09T20:18:46.316" v="1341" actId="20577"/>
        <pc:sldMkLst>
          <pc:docMk/>
          <pc:sldMk cId="3512837246" sldId="283"/>
        </pc:sldMkLst>
        <pc:spChg chg="mod">
          <ac:chgData name="William Loeffler" userId="1faeac1f-db0d-4b55-8f35-10982a6af69d" providerId="ADAL" clId="{9223D345-5812-42B6-82AD-CF2DFF63B91A}" dt="2022-12-09T20:10:50.983" v="794" actId="1076"/>
          <ac:spMkLst>
            <pc:docMk/>
            <pc:sldMk cId="3512837246" sldId="283"/>
            <ac:spMk id="2" creationId="{538CDD8D-5D8D-1765-1900-A81DE7F807F7}"/>
          </ac:spMkLst>
        </pc:spChg>
        <pc:spChg chg="add mod">
          <ac:chgData name="William Loeffler" userId="1faeac1f-db0d-4b55-8f35-10982a6af69d" providerId="ADAL" clId="{9223D345-5812-42B6-82AD-CF2DFF63B91A}" dt="2022-12-09T20:11:05.687" v="798" actId="1076"/>
          <ac:spMkLst>
            <pc:docMk/>
            <pc:sldMk cId="3512837246" sldId="283"/>
            <ac:spMk id="3" creationId="{26636A64-FB39-1B73-B09F-622EC4658067}"/>
          </ac:spMkLst>
        </pc:spChg>
        <pc:spChg chg="add del mod">
          <ac:chgData name="William Loeffler" userId="1faeac1f-db0d-4b55-8f35-10982a6af69d" providerId="ADAL" clId="{9223D345-5812-42B6-82AD-CF2DFF63B91A}" dt="2022-12-09T20:02:22.400" v="624" actId="478"/>
          <ac:spMkLst>
            <pc:docMk/>
            <pc:sldMk cId="3512837246" sldId="283"/>
            <ac:spMk id="7" creationId="{5976CBB6-160D-362E-8084-5B0B61D05269}"/>
          </ac:spMkLst>
        </pc:spChg>
        <pc:spChg chg="mod">
          <ac:chgData name="William Loeffler" userId="1faeac1f-db0d-4b55-8f35-10982a6af69d" providerId="ADAL" clId="{9223D345-5812-42B6-82AD-CF2DFF63B91A}" dt="2022-12-09T20:14:57.418" v="1183" actId="20577"/>
          <ac:spMkLst>
            <pc:docMk/>
            <pc:sldMk cId="3512837246" sldId="283"/>
            <ac:spMk id="8" creationId="{4B1AC05A-E5FF-7DC7-F2C2-C5050490EB86}"/>
          </ac:spMkLst>
        </pc:spChg>
        <pc:spChg chg="add mod">
          <ac:chgData name="William Loeffler" userId="1faeac1f-db0d-4b55-8f35-10982a6af69d" providerId="ADAL" clId="{9223D345-5812-42B6-82AD-CF2DFF63B91A}" dt="2022-12-09T20:18:46.316" v="1341" actId="20577"/>
          <ac:spMkLst>
            <pc:docMk/>
            <pc:sldMk cId="3512837246" sldId="283"/>
            <ac:spMk id="9" creationId="{A7C96AEB-73B8-EE72-7B26-06FC010A3B91}"/>
          </ac:spMkLst>
        </pc:spChg>
        <pc:spChg chg="mod">
          <ac:chgData name="William Loeffler" userId="1faeac1f-db0d-4b55-8f35-10982a6af69d" providerId="ADAL" clId="{9223D345-5812-42B6-82AD-CF2DFF63B91A}" dt="2022-12-09T20:15:46.215" v="1193" actId="20577"/>
          <ac:spMkLst>
            <pc:docMk/>
            <pc:sldMk cId="3512837246" sldId="283"/>
            <ac:spMk id="13" creationId="{A04697A3-FEE1-E95C-605B-8D05292DB7E8}"/>
          </ac:spMkLst>
        </pc:spChg>
        <pc:spChg chg="mod">
          <ac:chgData name="William Loeffler" userId="1faeac1f-db0d-4b55-8f35-10982a6af69d" providerId="ADAL" clId="{9223D345-5812-42B6-82AD-CF2DFF63B91A}" dt="2022-12-09T20:16:57.810" v="1208" actId="20577"/>
          <ac:spMkLst>
            <pc:docMk/>
            <pc:sldMk cId="3512837246" sldId="283"/>
            <ac:spMk id="14" creationId="{C02FD559-9282-BA4D-AC1C-44A03FDB3BBA}"/>
          </ac:spMkLst>
        </pc:spChg>
      </pc:sldChg>
      <pc:sldChg chg="addSp delSp modSp add mod">
        <pc:chgData name="William Loeffler" userId="1faeac1f-db0d-4b55-8f35-10982a6af69d" providerId="ADAL" clId="{9223D345-5812-42B6-82AD-CF2DFF63B91A}" dt="2022-12-09T20:30:37.504" v="1735" actId="20577"/>
        <pc:sldMkLst>
          <pc:docMk/>
          <pc:sldMk cId="3595233665" sldId="284"/>
        </pc:sldMkLst>
        <pc:spChg chg="add mod">
          <ac:chgData name="William Loeffler" userId="1faeac1f-db0d-4b55-8f35-10982a6af69d" providerId="ADAL" clId="{9223D345-5812-42B6-82AD-CF2DFF63B91A}" dt="2022-12-09T20:30:37.504" v="1735" actId="20577"/>
          <ac:spMkLst>
            <pc:docMk/>
            <pc:sldMk cId="3595233665" sldId="284"/>
            <ac:spMk id="2" creationId="{88CC9E4B-52FE-1C20-1561-48D315A9B1D1}"/>
          </ac:spMkLst>
        </pc:spChg>
        <pc:spChg chg="add del mod">
          <ac:chgData name="William Loeffler" userId="1faeac1f-db0d-4b55-8f35-10982a6af69d" providerId="ADAL" clId="{9223D345-5812-42B6-82AD-CF2DFF63B91A}" dt="2022-12-09T20:25:23.778" v="1355" actId="478"/>
          <ac:spMkLst>
            <pc:docMk/>
            <pc:sldMk cId="3595233665" sldId="284"/>
            <ac:spMk id="5" creationId="{EE91C2CC-52FD-F73E-C8C2-F5BCC8108ED9}"/>
          </ac:spMkLst>
        </pc:spChg>
        <pc:spChg chg="del">
          <ac:chgData name="William Loeffler" userId="1faeac1f-db0d-4b55-8f35-10982a6af69d" providerId="ADAL" clId="{9223D345-5812-42B6-82AD-CF2DFF63B91A}" dt="2022-12-09T20:19:11.629" v="1346" actId="478"/>
          <ac:spMkLst>
            <pc:docMk/>
            <pc:sldMk cId="3595233665" sldId="284"/>
            <ac:spMk id="20" creationId="{54A8E0CB-732B-CCEF-BD8B-669710C9E100}"/>
          </ac:spMkLst>
        </pc:spChg>
        <pc:picChg chg="del">
          <ac:chgData name="William Loeffler" userId="1faeac1f-db0d-4b55-8f35-10982a6af69d" providerId="ADAL" clId="{9223D345-5812-42B6-82AD-CF2DFF63B91A}" dt="2022-12-09T20:19:02.231" v="1343" actId="478"/>
          <ac:picMkLst>
            <pc:docMk/>
            <pc:sldMk cId="3595233665" sldId="284"/>
            <ac:picMk id="3" creationId="{DFBB7151-15C8-4157-4ACD-9A23FAADBF1C}"/>
          </ac:picMkLst>
        </pc:picChg>
        <pc:picChg chg="add del mod">
          <ac:chgData name="William Loeffler" userId="1faeac1f-db0d-4b55-8f35-10982a6af69d" providerId="ADAL" clId="{9223D345-5812-42B6-82AD-CF2DFF63B91A}" dt="2022-12-09T20:20:28.787" v="1351" actId="478"/>
          <ac:picMkLst>
            <pc:docMk/>
            <pc:sldMk cId="3595233665" sldId="284"/>
            <ac:picMk id="7" creationId="{9D519426-4FFE-488D-F6F8-9FB9F1217F9A}"/>
          </ac:picMkLst>
        </pc:picChg>
        <pc:picChg chg="add del mod">
          <ac:chgData name="William Loeffler" userId="1faeac1f-db0d-4b55-8f35-10982a6af69d" providerId="ADAL" clId="{9223D345-5812-42B6-82AD-CF2DFF63B91A}" dt="2022-12-09T20:26:39.785" v="1371" actId="478"/>
          <ac:picMkLst>
            <pc:docMk/>
            <pc:sldMk cId="3595233665" sldId="284"/>
            <ac:picMk id="9" creationId="{575F997C-AAAE-5A04-033E-A3433697216C}"/>
          </ac:picMkLst>
        </pc:picChg>
        <pc:picChg chg="add mod">
          <ac:chgData name="William Loeffler" userId="1faeac1f-db0d-4b55-8f35-10982a6af69d" providerId="ADAL" clId="{9223D345-5812-42B6-82AD-CF2DFF63B91A}" dt="2022-12-09T20:26:45.025" v="1373" actId="1076"/>
          <ac:picMkLst>
            <pc:docMk/>
            <pc:sldMk cId="3595233665" sldId="284"/>
            <ac:picMk id="11" creationId="{FB51721E-E474-83D8-70C2-8DB9919DE4A2}"/>
          </ac:picMkLst>
        </pc:picChg>
      </pc:sldChg>
      <pc:sldChg chg="addSp delSp modSp add mod">
        <pc:chgData name="William Loeffler" userId="1faeac1f-db0d-4b55-8f35-10982a6af69d" providerId="ADAL" clId="{9223D345-5812-42B6-82AD-CF2DFF63B91A}" dt="2022-12-09T20:35:03.576" v="1802" actId="20577"/>
        <pc:sldMkLst>
          <pc:docMk/>
          <pc:sldMk cId="3934660631" sldId="285"/>
        </pc:sldMkLst>
        <pc:spChg chg="mod">
          <ac:chgData name="William Loeffler" userId="1faeac1f-db0d-4b55-8f35-10982a6af69d" providerId="ADAL" clId="{9223D345-5812-42B6-82AD-CF2DFF63B91A}" dt="2022-12-09T20:35:03.576" v="1802" actId="20577"/>
          <ac:spMkLst>
            <pc:docMk/>
            <pc:sldMk cId="3934660631" sldId="285"/>
            <ac:spMk id="2" creationId="{88CC9E4B-52FE-1C20-1561-48D315A9B1D1}"/>
          </ac:spMkLst>
        </pc:spChg>
        <pc:picChg chg="add del mod">
          <ac:chgData name="William Loeffler" userId="1faeac1f-db0d-4b55-8f35-10982a6af69d" providerId="ADAL" clId="{9223D345-5812-42B6-82AD-CF2DFF63B91A}" dt="2022-12-09T20:33:55.261" v="1742" actId="478"/>
          <ac:picMkLst>
            <pc:docMk/>
            <pc:sldMk cId="3934660631" sldId="285"/>
            <ac:picMk id="4" creationId="{B925FCE2-8590-0E27-66FA-695367F8ECCD}"/>
          </ac:picMkLst>
        </pc:picChg>
        <pc:picChg chg="add mod">
          <ac:chgData name="William Loeffler" userId="1faeac1f-db0d-4b55-8f35-10982a6af69d" providerId="ADAL" clId="{9223D345-5812-42B6-82AD-CF2DFF63B91A}" dt="2022-12-09T20:34:03.136" v="1744" actId="1076"/>
          <ac:picMkLst>
            <pc:docMk/>
            <pc:sldMk cId="3934660631" sldId="285"/>
            <ac:picMk id="6" creationId="{F01BC732-2509-1006-58D5-0920D6BEBC4C}"/>
          </ac:picMkLst>
        </pc:picChg>
        <pc:picChg chg="del">
          <ac:chgData name="William Loeffler" userId="1faeac1f-db0d-4b55-8f35-10982a6af69d" providerId="ADAL" clId="{9223D345-5812-42B6-82AD-CF2DFF63B91A}" dt="2022-12-09T20:33:25.708" v="1737" actId="478"/>
          <ac:picMkLst>
            <pc:docMk/>
            <pc:sldMk cId="3934660631" sldId="285"/>
            <ac:picMk id="11" creationId="{FB51721E-E474-83D8-70C2-8DB9919DE4A2}"/>
          </ac:picMkLst>
        </pc:picChg>
      </pc:sldChg>
    </pc:docChg>
  </pc:docChgLst>
  <pc:docChgLst>
    <pc:chgData name="William Loeffler" userId="S::100039166@ccisd.net::1faeac1f-db0d-4b55-8f35-10982a6af69d" providerId="AD" clId="Web-{B1623744-67CE-FC45-0025-51151B86C676}"/>
    <pc:docChg chg="addSld delSld modSld sldOrd addMainMaster delMainMaster">
      <pc:chgData name="William Loeffler" userId="S::100039166@ccisd.net::1faeac1f-db0d-4b55-8f35-10982a6af69d" providerId="AD" clId="Web-{B1623744-67CE-FC45-0025-51151B86C676}" dt="2022-12-12T00:42:34.721" v="1373" actId="14100"/>
      <pc:docMkLst>
        <pc:docMk/>
      </pc:docMkLst>
      <pc:sldChg chg="modSp mod modClrScheme chgLayout">
        <pc:chgData name="William Loeffler" userId="S::100039166@ccisd.net::1faeac1f-db0d-4b55-8f35-10982a6af69d" providerId="AD" clId="Web-{B1623744-67CE-FC45-0025-51151B86C676}" dt="2022-12-12T00:40:55.343" v="1371" actId="20577"/>
        <pc:sldMkLst>
          <pc:docMk/>
          <pc:sldMk cId="2586058810" sldId="256"/>
        </pc:sldMkLst>
        <pc:spChg chg="mod ord">
          <ac:chgData name="William Loeffler" userId="S::100039166@ccisd.net::1faeac1f-db0d-4b55-8f35-10982a6af69d" providerId="AD" clId="Web-{B1623744-67CE-FC45-0025-51151B86C676}" dt="2022-12-12T00:40:43.530" v="1363" actId="20577"/>
          <ac:spMkLst>
            <pc:docMk/>
            <pc:sldMk cId="2586058810" sldId="256"/>
            <ac:spMk id="2" creationId="{CFE75451-6A4B-484B-9ED1-353CCE25B0F4}"/>
          </ac:spMkLst>
        </pc:spChg>
        <pc:spChg chg="mod ord">
          <ac:chgData name="William Loeffler" userId="S::100039166@ccisd.net::1faeac1f-db0d-4b55-8f35-10982a6af69d" providerId="AD" clId="Web-{B1623744-67CE-FC45-0025-51151B86C676}" dt="2022-12-12T00:40:55.343" v="1371" actId="20577"/>
          <ac:spMkLst>
            <pc:docMk/>
            <pc:sldMk cId="2586058810" sldId="256"/>
            <ac:spMk id="3" creationId="{0236A1B4-B8D1-4A72-8E20-0703F54BF1FE}"/>
          </ac:spMkLst>
        </pc:spChg>
      </pc:sldChg>
      <pc:sldChg chg="modSp mod modClrScheme chgLayout">
        <pc:chgData name="William Loeffler" userId="S::100039166@ccisd.net::1faeac1f-db0d-4b55-8f35-10982a6af69d" providerId="AD" clId="Web-{B1623744-67CE-FC45-0025-51151B86C676}" dt="2022-12-12T00:30:50.261" v="1249"/>
        <pc:sldMkLst>
          <pc:docMk/>
          <pc:sldMk cId="2619301236" sldId="264"/>
        </pc:sldMkLst>
        <pc:spChg chg="mod ord">
          <ac:chgData name="William Loeffler" userId="S::100039166@ccisd.net::1faeac1f-db0d-4b55-8f35-10982a6af69d" providerId="AD" clId="Web-{B1623744-67CE-FC45-0025-51151B86C676}" dt="2022-12-12T00:30:50.261" v="1249"/>
          <ac:spMkLst>
            <pc:docMk/>
            <pc:sldMk cId="2619301236" sldId="264"/>
            <ac:spMk id="2" creationId="{4F6A2D15-4D68-4BF7-9421-032AE6C8852C}"/>
          </ac:spMkLst>
        </pc:spChg>
        <pc:spChg chg="mod ord">
          <ac:chgData name="William Loeffler" userId="S::100039166@ccisd.net::1faeac1f-db0d-4b55-8f35-10982a6af69d" providerId="AD" clId="Web-{B1623744-67CE-FC45-0025-51151B86C676}" dt="2022-12-12T00:30:50.261" v="1249"/>
          <ac:spMkLst>
            <pc:docMk/>
            <pc:sldMk cId="2619301236" sldId="264"/>
            <ac:spMk id="25" creationId="{148E9129-4CC6-47BA-ACD8-2C632A8660EC}"/>
          </ac:spMkLst>
        </pc:spChg>
      </pc:sldChg>
      <pc:sldChg chg="del">
        <pc:chgData name="William Loeffler" userId="S::100039166@ccisd.net::1faeac1f-db0d-4b55-8f35-10982a6af69d" providerId="AD" clId="Web-{B1623744-67CE-FC45-0025-51151B86C676}" dt="2022-12-12T00:22:40.964" v="1222"/>
        <pc:sldMkLst>
          <pc:docMk/>
          <pc:sldMk cId="1742861620" sldId="266"/>
        </pc:sldMkLst>
      </pc:sldChg>
      <pc:sldChg chg="modSp mod modClrScheme chgLayout">
        <pc:chgData name="William Loeffler" userId="S::100039166@ccisd.net::1faeac1f-db0d-4b55-8f35-10982a6af69d" providerId="AD" clId="Web-{B1623744-67CE-FC45-0025-51151B86C676}" dt="2022-12-12T00:30:50.261" v="1249"/>
        <pc:sldMkLst>
          <pc:docMk/>
          <pc:sldMk cId="2896385493" sldId="270"/>
        </pc:sldMkLst>
        <pc:spChg chg="mod ord">
          <ac:chgData name="William Loeffler" userId="S::100039166@ccisd.net::1faeac1f-db0d-4b55-8f35-10982a6af69d" providerId="AD" clId="Web-{B1623744-67CE-FC45-0025-51151B86C676}" dt="2022-12-12T00:30:50.261" v="1249"/>
          <ac:spMkLst>
            <pc:docMk/>
            <pc:sldMk cId="2896385493" sldId="270"/>
            <ac:spMk id="3" creationId="{77762301-F83A-4BEA-9D11-E6C99FB574A8}"/>
          </ac:spMkLst>
        </pc:spChg>
        <pc:spChg chg="mod ord">
          <ac:chgData name="William Loeffler" userId="S::100039166@ccisd.net::1faeac1f-db0d-4b55-8f35-10982a6af69d" providerId="AD" clId="Web-{B1623744-67CE-FC45-0025-51151B86C676}" dt="2022-12-12T00:30:50.261" v="1249"/>
          <ac:spMkLst>
            <pc:docMk/>
            <pc:sldMk cId="2896385493" sldId="270"/>
            <ac:spMk id="8" creationId="{92908AF9-2A07-4B50-BC13-471792106EC8}"/>
          </ac:spMkLst>
        </pc:spChg>
      </pc:sldChg>
      <pc:sldChg chg="del">
        <pc:chgData name="William Loeffler" userId="S::100039166@ccisd.net::1faeac1f-db0d-4b55-8f35-10982a6af69d" providerId="AD" clId="Web-{B1623744-67CE-FC45-0025-51151B86C676}" dt="2022-12-12T00:23:14.496" v="1223"/>
        <pc:sldMkLst>
          <pc:docMk/>
          <pc:sldMk cId="1969787568" sldId="271"/>
        </pc:sldMkLst>
      </pc:sldChg>
      <pc:sldChg chg="addSp modSp mod modClrScheme addAnim delAnim modAnim chgLayout">
        <pc:chgData name="William Loeffler" userId="S::100039166@ccisd.net::1faeac1f-db0d-4b55-8f35-10982a6af69d" providerId="AD" clId="Web-{B1623744-67CE-FC45-0025-51151B86C676}" dt="2022-12-12T00:42:34.721" v="1373" actId="14100"/>
        <pc:sldMkLst>
          <pc:docMk/>
          <pc:sldMk cId="167677322" sldId="272"/>
        </pc:sldMkLst>
        <pc:spChg chg="mod ord">
          <ac:chgData name="William Loeffler" userId="S::100039166@ccisd.net::1faeac1f-db0d-4b55-8f35-10982a6af69d" providerId="AD" clId="Web-{B1623744-67CE-FC45-0025-51151B86C676}" dt="2022-12-12T00:42:34.721" v="1373" actId="14100"/>
          <ac:spMkLst>
            <pc:docMk/>
            <pc:sldMk cId="167677322" sldId="272"/>
            <ac:spMk id="2" creationId="{0A32731C-311B-46F7-A865-6C3AF6B09A47}"/>
          </ac:spMkLst>
        </pc:spChg>
        <pc:spChg chg="mod ord">
          <ac:chgData name="William Loeffler" userId="S::100039166@ccisd.net::1faeac1f-db0d-4b55-8f35-10982a6af69d" providerId="AD" clId="Web-{B1623744-67CE-FC45-0025-51151B86C676}" dt="2022-12-12T00:30:50.261" v="1249"/>
          <ac:spMkLst>
            <pc:docMk/>
            <pc:sldMk cId="167677322" sldId="272"/>
            <ac:spMk id="3" creationId="{9D5232F9-FD00-464A-9F17-619C91AEF8F3}"/>
          </ac:spMkLst>
        </pc:spChg>
        <pc:spChg chg="add mod">
          <ac:chgData name="William Loeffler" userId="S::100039166@ccisd.net::1faeac1f-db0d-4b55-8f35-10982a6af69d" providerId="AD" clId="Web-{B1623744-67CE-FC45-0025-51151B86C676}" dt="2022-12-12T00:21:50.947" v="1221" actId="1076"/>
          <ac:spMkLst>
            <pc:docMk/>
            <pc:sldMk cId="167677322" sldId="272"/>
            <ac:spMk id="5" creationId="{07B3A356-EEC7-0F49-8356-6A883124C89D}"/>
          </ac:spMkLst>
        </pc:spChg>
        <pc:spChg chg="mod ord">
          <ac:chgData name="William Loeffler" userId="S::100039166@ccisd.net::1faeac1f-db0d-4b55-8f35-10982a6af69d" providerId="AD" clId="Web-{B1623744-67CE-FC45-0025-51151B86C676}" dt="2022-12-12T00:30:50.261" v="1249"/>
          <ac:spMkLst>
            <pc:docMk/>
            <pc:sldMk cId="167677322" sldId="272"/>
            <ac:spMk id="6" creationId="{7BC1787E-7110-4989-B0B8-DD4E0ACC09DF}"/>
          </ac:spMkLst>
        </pc:spChg>
        <pc:picChg chg="mod">
          <ac:chgData name="William Loeffler" userId="S::100039166@ccisd.net::1faeac1f-db0d-4b55-8f35-10982a6af69d" providerId="AD" clId="Web-{B1623744-67CE-FC45-0025-51151B86C676}" dt="2022-12-12T00:21:38.634" v="1219" actId="1076"/>
          <ac:picMkLst>
            <pc:docMk/>
            <pc:sldMk cId="167677322" sldId="272"/>
            <ac:picMk id="1028" creationId="{77BE2444-A85C-E439-C3C8-4B877E84B7C1}"/>
          </ac:picMkLst>
        </pc:picChg>
      </pc:sldChg>
      <pc:sldChg chg="addSp modSp mod modClrScheme addAnim modAnim chgLayout">
        <pc:chgData name="William Loeffler" userId="S::100039166@ccisd.net::1faeac1f-db0d-4b55-8f35-10982a6af69d" providerId="AD" clId="Web-{B1623744-67CE-FC45-0025-51151B86C676}" dt="2022-12-12T00:42:18.564" v="1372" actId="14100"/>
        <pc:sldMkLst>
          <pc:docMk/>
          <pc:sldMk cId="2544329701" sldId="273"/>
        </pc:sldMkLst>
        <pc:spChg chg="mod ord">
          <ac:chgData name="William Loeffler" userId="S::100039166@ccisd.net::1faeac1f-db0d-4b55-8f35-10982a6af69d" providerId="AD" clId="Web-{B1623744-67CE-FC45-0025-51151B86C676}" dt="2022-12-12T00:42:18.564" v="1372" actId="14100"/>
          <ac:spMkLst>
            <pc:docMk/>
            <pc:sldMk cId="2544329701" sldId="273"/>
            <ac:spMk id="2" creationId="{0A32731C-311B-46F7-A865-6C3AF6B09A47}"/>
          </ac:spMkLst>
        </pc:spChg>
        <pc:spChg chg="mod ord">
          <ac:chgData name="William Loeffler" userId="S::100039166@ccisd.net::1faeac1f-db0d-4b55-8f35-10982a6af69d" providerId="AD" clId="Web-{B1623744-67CE-FC45-0025-51151B86C676}" dt="2022-12-12T00:30:50.261" v="1249"/>
          <ac:spMkLst>
            <pc:docMk/>
            <pc:sldMk cId="2544329701" sldId="273"/>
            <ac:spMk id="3" creationId="{9D5232F9-FD00-464A-9F17-619C91AEF8F3}"/>
          </ac:spMkLst>
        </pc:spChg>
        <pc:spChg chg="mod ord">
          <ac:chgData name="William Loeffler" userId="S::100039166@ccisd.net::1faeac1f-db0d-4b55-8f35-10982a6af69d" providerId="AD" clId="Web-{B1623744-67CE-FC45-0025-51151B86C676}" dt="2022-12-12T00:30:50.261" v="1249"/>
          <ac:spMkLst>
            <pc:docMk/>
            <pc:sldMk cId="2544329701" sldId="273"/>
            <ac:spMk id="6" creationId="{7BC1787E-7110-4989-B0B8-DD4E0ACC09DF}"/>
          </ac:spMkLst>
        </pc:spChg>
        <pc:spChg chg="add mod">
          <ac:chgData name="William Loeffler" userId="S::100039166@ccisd.net::1faeac1f-db0d-4b55-8f35-10982a6af69d" providerId="AD" clId="Web-{B1623744-67CE-FC45-0025-51151B86C676}" dt="2022-12-12T00:27:07.566" v="1242"/>
          <ac:spMkLst>
            <pc:docMk/>
            <pc:sldMk cId="2544329701" sldId="273"/>
            <ac:spMk id="7" creationId="{9392800A-1C76-20C8-68CF-7208E2868EF2}"/>
          </ac:spMkLst>
        </pc:spChg>
        <pc:cxnChg chg="add mod">
          <ac:chgData name="William Loeffler" userId="S::100039166@ccisd.net::1faeac1f-db0d-4b55-8f35-10982a6af69d" providerId="AD" clId="Web-{B1623744-67CE-FC45-0025-51151B86C676}" dt="2022-12-12T00:26:07.971" v="1236"/>
          <ac:cxnSpMkLst>
            <pc:docMk/>
            <pc:sldMk cId="2544329701" sldId="273"/>
            <ac:cxnSpMk id="4" creationId="{ACA69D0F-88B0-8666-ED88-4B53F73C23AE}"/>
          </ac:cxnSpMkLst>
        </pc:cxnChg>
        <pc:cxnChg chg="add mod">
          <ac:chgData name="William Loeffler" userId="S::100039166@ccisd.net::1faeac1f-db0d-4b55-8f35-10982a6af69d" providerId="AD" clId="Web-{B1623744-67CE-FC45-0025-51151B86C676}" dt="2022-12-12T00:26:38.784" v="1239" actId="14100"/>
          <ac:cxnSpMkLst>
            <pc:docMk/>
            <pc:sldMk cId="2544329701" sldId="273"/>
            <ac:cxnSpMk id="5" creationId="{818A5444-FC86-F599-6F0B-FFD038C41769}"/>
          </ac:cxnSpMkLst>
        </pc:cxnChg>
      </pc:sldChg>
      <pc:sldChg chg="modSp mod modClrScheme chgLayout">
        <pc:chgData name="William Loeffler" userId="S::100039166@ccisd.net::1faeac1f-db0d-4b55-8f35-10982a6af69d" providerId="AD" clId="Web-{B1623744-67CE-FC45-0025-51151B86C676}" dt="2022-12-12T00:30:50.261" v="1249"/>
        <pc:sldMkLst>
          <pc:docMk/>
          <pc:sldMk cId="335989081" sldId="275"/>
        </pc:sldMkLst>
        <pc:spChg chg="mod ord">
          <ac:chgData name="William Loeffler" userId="S::100039166@ccisd.net::1faeac1f-db0d-4b55-8f35-10982a6af69d" providerId="AD" clId="Web-{B1623744-67CE-FC45-0025-51151B86C676}" dt="2022-12-12T00:30:50.261" v="1249"/>
          <ac:spMkLst>
            <pc:docMk/>
            <pc:sldMk cId="335989081" sldId="275"/>
            <ac:spMk id="17" creationId="{13FF2E30-84CD-5EB6-ADA8-78227B6560C2}"/>
          </ac:spMkLst>
        </pc:spChg>
        <pc:spChg chg="mod ord">
          <ac:chgData name="William Loeffler" userId="S::100039166@ccisd.net::1faeac1f-db0d-4b55-8f35-10982a6af69d" providerId="AD" clId="Web-{B1623744-67CE-FC45-0025-51151B86C676}" dt="2022-12-12T00:30:50.261" v="1249"/>
          <ac:spMkLst>
            <pc:docMk/>
            <pc:sldMk cId="335989081" sldId="275"/>
            <ac:spMk id="19" creationId="{B1527742-174F-63ED-6823-67A9EB5AE39C}"/>
          </ac:spMkLst>
        </pc:spChg>
        <pc:spChg chg="mod ord">
          <ac:chgData name="William Loeffler" userId="S::100039166@ccisd.net::1faeac1f-db0d-4b55-8f35-10982a6af69d" providerId="AD" clId="Web-{B1623744-67CE-FC45-0025-51151B86C676}" dt="2022-12-12T00:30:50.261" v="1249"/>
          <ac:spMkLst>
            <pc:docMk/>
            <pc:sldMk cId="335989081" sldId="275"/>
            <ac:spMk id="20" creationId="{54A8E0CB-732B-CCEF-BD8B-669710C9E100}"/>
          </ac:spMkLst>
        </pc:spChg>
      </pc:sldChg>
      <pc:sldChg chg="modSp mod modClrScheme chgLayout">
        <pc:chgData name="William Loeffler" userId="S::100039166@ccisd.net::1faeac1f-db0d-4b55-8f35-10982a6af69d" providerId="AD" clId="Web-{B1623744-67CE-FC45-0025-51151B86C676}" dt="2022-12-12T00:30:50.261" v="1249"/>
        <pc:sldMkLst>
          <pc:docMk/>
          <pc:sldMk cId="1646252023" sldId="276"/>
        </pc:sldMkLst>
        <pc:spChg chg="mod ord">
          <ac:chgData name="William Loeffler" userId="S::100039166@ccisd.net::1faeac1f-db0d-4b55-8f35-10982a6af69d" providerId="AD" clId="Web-{B1623744-67CE-FC45-0025-51151B86C676}" dt="2022-12-12T00:30:50.261" v="1249"/>
          <ac:spMkLst>
            <pc:docMk/>
            <pc:sldMk cId="1646252023" sldId="276"/>
            <ac:spMk id="2" creationId="{D1D35C95-D1DD-4DAF-394D-96EDA2202893}"/>
          </ac:spMkLst>
        </pc:spChg>
      </pc:sldChg>
      <pc:sldChg chg="modSp mod modClrScheme chgLayout">
        <pc:chgData name="William Loeffler" userId="S::100039166@ccisd.net::1faeac1f-db0d-4b55-8f35-10982a6af69d" providerId="AD" clId="Web-{B1623744-67CE-FC45-0025-51151B86C676}" dt="2022-12-12T00:30:50.261" v="1249"/>
        <pc:sldMkLst>
          <pc:docMk/>
          <pc:sldMk cId="2326112099" sldId="277"/>
        </pc:sldMkLst>
        <pc:spChg chg="mod ord">
          <ac:chgData name="William Loeffler" userId="S::100039166@ccisd.net::1faeac1f-db0d-4b55-8f35-10982a6af69d" providerId="AD" clId="Web-{B1623744-67CE-FC45-0025-51151B86C676}" dt="2022-12-12T00:30:50.261" v="1249"/>
          <ac:spMkLst>
            <pc:docMk/>
            <pc:sldMk cId="2326112099" sldId="277"/>
            <ac:spMk id="19" creationId="{B1527742-174F-63ED-6823-67A9EB5AE39C}"/>
          </ac:spMkLst>
        </pc:spChg>
        <pc:spChg chg="mod ord">
          <ac:chgData name="William Loeffler" userId="S::100039166@ccisd.net::1faeac1f-db0d-4b55-8f35-10982a6af69d" providerId="AD" clId="Web-{B1623744-67CE-FC45-0025-51151B86C676}" dt="2022-12-12T00:30:50.261" v="1249"/>
          <ac:spMkLst>
            <pc:docMk/>
            <pc:sldMk cId="2326112099" sldId="277"/>
            <ac:spMk id="20" creationId="{54A8E0CB-732B-CCEF-BD8B-669710C9E100}"/>
          </ac:spMkLst>
        </pc:spChg>
      </pc:sldChg>
      <pc:sldChg chg="modSp mod ord modClrScheme chgLayout">
        <pc:chgData name="William Loeffler" userId="S::100039166@ccisd.net::1faeac1f-db0d-4b55-8f35-10982a6af69d" providerId="AD" clId="Web-{B1623744-67CE-FC45-0025-51151B86C676}" dt="2022-12-12T00:30:50.261" v="1249"/>
        <pc:sldMkLst>
          <pc:docMk/>
          <pc:sldMk cId="2011889613" sldId="279"/>
        </pc:sldMkLst>
        <pc:spChg chg="mod ord">
          <ac:chgData name="William Loeffler" userId="S::100039166@ccisd.net::1faeac1f-db0d-4b55-8f35-10982a6af69d" providerId="AD" clId="Web-{B1623744-67CE-FC45-0025-51151B86C676}" dt="2022-12-12T00:30:50.261" v="1249"/>
          <ac:spMkLst>
            <pc:docMk/>
            <pc:sldMk cId="2011889613" sldId="279"/>
            <ac:spMk id="2" creationId="{6136D928-8DFC-57DE-7D1A-EC43F1B5ADEA}"/>
          </ac:spMkLst>
        </pc:spChg>
      </pc:sldChg>
      <pc:sldChg chg="modSp mod modClrScheme chgLayout">
        <pc:chgData name="William Loeffler" userId="S::100039166@ccisd.net::1faeac1f-db0d-4b55-8f35-10982a6af69d" providerId="AD" clId="Web-{B1623744-67CE-FC45-0025-51151B86C676}" dt="2022-12-12T00:30:50.261" v="1249"/>
        <pc:sldMkLst>
          <pc:docMk/>
          <pc:sldMk cId="2985351138" sldId="280"/>
        </pc:sldMkLst>
        <pc:spChg chg="mod ord">
          <ac:chgData name="William Loeffler" userId="S::100039166@ccisd.net::1faeac1f-db0d-4b55-8f35-10982a6af69d" providerId="AD" clId="Web-{B1623744-67CE-FC45-0025-51151B86C676}" dt="2022-12-12T00:30:50.261" v="1249"/>
          <ac:spMkLst>
            <pc:docMk/>
            <pc:sldMk cId="2985351138" sldId="280"/>
            <ac:spMk id="2" creationId="{6D4E1594-1FA8-D239-71D0-6AE052677838}"/>
          </ac:spMkLst>
        </pc:spChg>
      </pc:sldChg>
      <pc:sldChg chg="addSp delSp modSp mod modClrScheme addAnim delAnim chgLayout">
        <pc:chgData name="William Loeffler" userId="S::100039166@ccisd.net::1faeac1f-db0d-4b55-8f35-10982a6af69d" providerId="AD" clId="Web-{B1623744-67CE-FC45-0025-51151B86C676}" dt="2022-12-12T00:33:44.313" v="1252"/>
        <pc:sldMkLst>
          <pc:docMk/>
          <pc:sldMk cId="3253224070" sldId="281"/>
        </pc:sldMkLst>
        <pc:spChg chg="mod ord">
          <ac:chgData name="William Loeffler" userId="S::100039166@ccisd.net::1faeac1f-db0d-4b55-8f35-10982a6af69d" providerId="AD" clId="Web-{B1623744-67CE-FC45-0025-51151B86C676}" dt="2022-12-12T00:30:50.261" v="1249"/>
          <ac:spMkLst>
            <pc:docMk/>
            <pc:sldMk cId="3253224070" sldId="281"/>
            <ac:spMk id="2" creationId="{EFB798B0-9B81-42EF-15CD-6CC96237C8C5}"/>
          </ac:spMkLst>
        </pc:spChg>
        <pc:spChg chg="add del">
          <ac:chgData name="William Loeffler" userId="S::100039166@ccisd.net::1faeac1f-db0d-4b55-8f35-10982a6af69d" providerId="AD" clId="Web-{B1623744-67CE-FC45-0025-51151B86C676}" dt="2022-12-12T00:33:44.313" v="1252"/>
          <ac:spMkLst>
            <pc:docMk/>
            <pc:sldMk cId="3253224070" sldId="281"/>
            <ac:spMk id="4" creationId="{6079776E-FC7C-926E-098F-BFE8D544C7DE}"/>
          </ac:spMkLst>
        </pc:spChg>
      </pc:sldChg>
      <pc:sldChg chg="modSp del mod modClrScheme chgLayout">
        <pc:chgData name="William Loeffler" userId="S::100039166@ccisd.net::1faeac1f-db0d-4b55-8f35-10982a6af69d" providerId="AD" clId="Web-{B1623744-67CE-FC45-0025-51151B86C676}" dt="2022-12-12T00:34:36.018" v="1253"/>
        <pc:sldMkLst>
          <pc:docMk/>
          <pc:sldMk cId="1865019078" sldId="282"/>
        </pc:sldMkLst>
        <pc:spChg chg="mod ord">
          <ac:chgData name="William Loeffler" userId="S::100039166@ccisd.net::1faeac1f-db0d-4b55-8f35-10982a6af69d" providerId="AD" clId="Web-{B1623744-67CE-FC45-0025-51151B86C676}" dt="2022-12-12T00:30:50.261" v="1249"/>
          <ac:spMkLst>
            <pc:docMk/>
            <pc:sldMk cId="1865019078" sldId="282"/>
            <ac:spMk id="17" creationId="{8B82B4D7-804B-14C8-F9FD-4983A274D7F7}"/>
          </ac:spMkLst>
        </pc:spChg>
        <pc:spChg chg="mod ord">
          <ac:chgData name="William Loeffler" userId="S::100039166@ccisd.net::1faeac1f-db0d-4b55-8f35-10982a6af69d" providerId="AD" clId="Web-{B1623744-67CE-FC45-0025-51151B86C676}" dt="2022-12-12T00:30:50.261" v="1249"/>
          <ac:spMkLst>
            <pc:docMk/>
            <pc:sldMk cId="1865019078" sldId="282"/>
            <ac:spMk id="30" creationId="{69AA910D-948C-196E-5F04-7190E61BDB38}"/>
          </ac:spMkLst>
        </pc:spChg>
        <pc:graphicFrameChg chg="mod ord">
          <ac:chgData name="William Loeffler" userId="S::100039166@ccisd.net::1faeac1f-db0d-4b55-8f35-10982a6af69d" providerId="AD" clId="Web-{B1623744-67CE-FC45-0025-51151B86C676}" dt="2022-12-12T00:30:50.261" v="1249"/>
          <ac:graphicFrameMkLst>
            <pc:docMk/>
            <pc:sldMk cId="1865019078" sldId="282"/>
            <ac:graphicFrameMk id="26" creationId="{A2D24A51-DFB0-AB74-1D15-69817D7BB197}"/>
          </ac:graphicFrameMkLst>
        </pc:graphicFrameChg>
      </pc:sldChg>
      <pc:sldChg chg="addSp delSp modSp mod modClrScheme addAnim modAnim chgLayout">
        <pc:chgData name="William Loeffler" userId="S::100039166@ccisd.net::1faeac1f-db0d-4b55-8f35-10982a6af69d" providerId="AD" clId="Web-{B1623744-67CE-FC45-0025-51151B86C676}" dt="2022-12-12T00:38:01.712" v="1306" actId="1076"/>
        <pc:sldMkLst>
          <pc:docMk/>
          <pc:sldMk cId="3512837246" sldId="283"/>
        </pc:sldMkLst>
        <pc:spChg chg="mod ord">
          <ac:chgData name="William Loeffler" userId="S::100039166@ccisd.net::1faeac1f-db0d-4b55-8f35-10982a6af69d" providerId="AD" clId="Web-{B1623744-67CE-FC45-0025-51151B86C676}" dt="2022-12-12T00:34:46.534" v="1257" actId="20577"/>
          <ac:spMkLst>
            <pc:docMk/>
            <pc:sldMk cId="3512837246" sldId="283"/>
            <ac:spMk id="2" creationId="{538CDD8D-5D8D-1765-1900-A81DE7F807F7}"/>
          </ac:spMkLst>
        </pc:spChg>
        <pc:spChg chg="mod">
          <ac:chgData name="William Loeffler" userId="S::100039166@ccisd.net::1faeac1f-db0d-4b55-8f35-10982a6af69d" providerId="AD" clId="Web-{B1623744-67CE-FC45-0025-51151B86C676}" dt="2022-12-12T00:36:04.052" v="1276" actId="20577"/>
          <ac:spMkLst>
            <pc:docMk/>
            <pc:sldMk cId="3512837246" sldId="283"/>
            <ac:spMk id="3" creationId="{26636A64-FB39-1B73-B09F-622EC4658067}"/>
          </ac:spMkLst>
        </pc:spChg>
        <pc:spChg chg="mod ord">
          <ac:chgData name="William Loeffler" userId="S::100039166@ccisd.net::1faeac1f-db0d-4b55-8f35-10982a6af69d" providerId="AD" clId="Web-{B1623744-67CE-FC45-0025-51151B86C676}" dt="2022-12-12T00:30:50.261" v="1249"/>
          <ac:spMkLst>
            <pc:docMk/>
            <pc:sldMk cId="3512837246" sldId="283"/>
            <ac:spMk id="6" creationId="{132B3495-9C10-0429-8B62-433E6A2F799F}"/>
          </ac:spMkLst>
        </pc:spChg>
        <pc:spChg chg="add del">
          <ac:chgData name="William Loeffler" userId="S::100039166@ccisd.net::1faeac1f-db0d-4b55-8f35-10982a6af69d" providerId="AD" clId="Web-{B1623744-67CE-FC45-0025-51151B86C676}" dt="2022-12-12T00:36:01.521" v="1274"/>
          <ac:spMkLst>
            <pc:docMk/>
            <pc:sldMk cId="3512837246" sldId="283"/>
            <ac:spMk id="7" creationId="{E8C1EA0C-6A81-0B97-4B43-43460782A118}"/>
          </ac:spMkLst>
        </pc:spChg>
        <pc:spChg chg="mod ord">
          <ac:chgData name="William Loeffler" userId="S::100039166@ccisd.net::1faeac1f-db0d-4b55-8f35-10982a6af69d" providerId="AD" clId="Web-{B1623744-67CE-FC45-0025-51151B86C676}" dt="2022-12-12T00:30:50.261" v="1249"/>
          <ac:spMkLst>
            <pc:docMk/>
            <pc:sldMk cId="3512837246" sldId="283"/>
            <ac:spMk id="8" creationId="{4B1AC05A-E5FF-7DC7-F2C2-C5050490EB86}"/>
          </ac:spMkLst>
        </pc:spChg>
        <pc:spChg chg="add mod">
          <ac:chgData name="William Loeffler" userId="S::100039166@ccisd.net::1faeac1f-db0d-4b55-8f35-10982a6af69d" providerId="AD" clId="Web-{B1623744-67CE-FC45-0025-51151B86C676}" dt="2022-12-12T00:36:11.412" v="1280" actId="14100"/>
          <ac:spMkLst>
            <pc:docMk/>
            <pc:sldMk cId="3512837246" sldId="283"/>
            <ac:spMk id="10" creationId="{FFC3A696-F4B2-1D22-FFBA-E4A228140D97}"/>
          </ac:spMkLst>
        </pc:spChg>
        <pc:spChg chg="add mod">
          <ac:chgData name="William Loeffler" userId="S::100039166@ccisd.net::1faeac1f-db0d-4b55-8f35-10982a6af69d" providerId="AD" clId="Web-{B1623744-67CE-FC45-0025-51151B86C676}" dt="2022-12-12T00:37:15.961" v="1295" actId="1076"/>
          <ac:spMkLst>
            <pc:docMk/>
            <pc:sldMk cId="3512837246" sldId="283"/>
            <ac:spMk id="11" creationId="{C6F7806B-9DDA-CED4-52B2-068A645B7DBA}"/>
          </ac:spMkLst>
        </pc:spChg>
        <pc:spChg chg="add mod">
          <ac:chgData name="William Loeffler" userId="S::100039166@ccisd.net::1faeac1f-db0d-4b55-8f35-10982a6af69d" providerId="AD" clId="Web-{B1623744-67CE-FC45-0025-51151B86C676}" dt="2022-12-12T00:37:20.726" v="1297" actId="1076"/>
          <ac:spMkLst>
            <pc:docMk/>
            <pc:sldMk cId="3512837246" sldId="283"/>
            <ac:spMk id="12" creationId="{FFBF6133-ED8F-810B-59B9-00EA9E4F93A1}"/>
          </ac:spMkLst>
        </pc:spChg>
        <pc:spChg chg="add mod">
          <ac:chgData name="William Loeffler" userId="S::100039166@ccisd.net::1faeac1f-db0d-4b55-8f35-10982a6af69d" providerId="AD" clId="Web-{B1623744-67CE-FC45-0025-51151B86C676}" dt="2022-12-12T00:37:54.009" v="1302" actId="1076"/>
          <ac:spMkLst>
            <pc:docMk/>
            <pc:sldMk cId="3512837246" sldId="283"/>
            <ac:spMk id="15" creationId="{67594524-A504-96C2-74DC-51AE31C0AF97}"/>
          </ac:spMkLst>
        </pc:spChg>
        <pc:spChg chg="add mod">
          <ac:chgData name="William Loeffler" userId="S::100039166@ccisd.net::1faeac1f-db0d-4b55-8f35-10982a6af69d" providerId="AD" clId="Web-{B1623744-67CE-FC45-0025-51151B86C676}" dt="2022-12-12T00:37:57.775" v="1304" actId="1076"/>
          <ac:spMkLst>
            <pc:docMk/>
            <pc:sldMk cId="3512837246" sldId="283"/>
            <ac:spMk id="16" creationId="{A01CA03A-84BD-F6DC-E151-2FC394598571}"/>
          </ac:spMkLst>
        </pc:spChg>
        <pc:spChg chg="add mod">
          <ac:chgData name="William Loeffler" userId="S::100039166@ccisd.net::1faeac1f-db0d-4b55-8f35-10982a6af69d" providerId="AD" clId="Web-{B1623744-67CE-FC45-0025-51151B86C676}" dt="2022-12-12T00:38:01.712" v="1306" actId="1076"/>
          <ac:spMkLst>
            <pc:docMk/>
            <pc:sldMk cId="3512837246" sldId="283"/>
            <ac:spMk id="17" creationId="{AB2C1CAC-7EDC-97B5-E30E-75FFF9B1431D}"/>
          </ac:spMkLst>
        </pc:spChg>
        <pc:picChg chg="add del mod">
          <ac:chgData name="William Loeffler" userId="S::100039166@ccisd.net::1faeac1f-db0d-4b55-8f35-10982a6af69d" providerId="AD" clId="Web-{B1623744-67CE-FC45-0025-51151B86C676}" dt="2022-12-12T00:36:56.819" v="1282"/>
          <ac:picMkLst>
            <pc:docMk/>
            <pc:sldMk cId="3512837246" sldId="283"/>
            <ac:picMk id="4" creationId="{FBACD69B-F430-DF22-B770-BADDDE712F6A}"/>
          </ac:picMkLst>
        </pc:picChg>
        <pc:picChg chg="add del mod">
          <ac:chgData name="William Loeffler" userId="S::100039166@ccisd.net::1faeac1f-db0d-4b55-8f35-10982a6af69d" providerId="AD" clId="Web-{B1623744-67CE-FC45-0025-51151B86C676}" dt="2022-12-12T00:36:56.007" v="1281"/>
          <ac:picMkLst>
            <pc:docMk/>
            <pc:sldMk cId="3512837246" sldId="283"/>
            <ac:picMk id="5" creationId="{08645E6E-2085-2233-F073-115A1360E4A6}"/>
          </ac:picMkLst>
        </pc:picChg>
      </pc:sldChg>
      <pc:sldChg chg="addSp delSp modSp mod ord modClrScheme chgLayout">
        <pc:chgData name="William Loeffler" userId="S::100039166@ccisd.net::1faeac1f-db0d-4b55-8f35-10982a6af69d" providerId="AD" clId="Web-{B1623744-67CE-FC45-0025-51151B86C676}" dt="2022-12-12T00:30:50.261" v="1249"/>
        <pc:sldMkLst>
          <pc:docMk/>
          <pc:sldMk cId="3595233665" sldId="284"/>
        </pc:sldMkLst>
        <pc:spChg chg="mod ord">
          <ac:chgData name="William Loeffler" userId="S::100039166@ccisd.net::1faeac1f-db0d-4b55-8f35-10982a6af69d" providerId="AD" clId="Web-{B1623744-67CE-FC45-0025-51151B86C676}" dt="2022-12-12T00:30:50.261" v="1249"/>
          <ac:spMkLst>
            <pc:docMk/>
            <pc:sldMk cId="3595233665" sldId="284"/>
            <ac:spMk id="19" creationId="{B1527742-174F-63ED-6823-67A9EB5AE39C}"/>
          </ac:spMkLst>
        </pc:spChg>
        <pc:picChg chg="add del mod">
          <ac:chgData name="William Loeffler" userId="S::100039166@ccisd.net::1faeac1f-db0d-4b55-8f35-10982a6af69d" providerId="AD" clId="Web-{B1623744-67CE-FC45-0025-51151B86C676}" dt="2022-12-12T00:05:26.306" v="814"/>
          <ac:picMkLst>
            <pc:docMk/>
            <pc:sldMk cId="3595233665" sldId="284"/>
            <ac:picMk id="3" creationId="{E694EB94-CFAD-B02A-C130-3CF049436E59}"/>
          </ac:picMkLst>
        </pc:picChg>
        <pc:picChg chg="add mod ord">
          <ac:chgData name="William Loeffler" userId="S::100039166@ccisd.net::1faeac1f-db0d-4b55-8f35-10982a6af69d" providerId="AD" clId="Web-{B1623744-67CE-FC45-0025-51151B86C676}" dt="2022-12-12T00:05:38.134" v="819"/>
          <ac:picMkLst>
            <pc:docMk/>
            <pc:sldMk cId="3595233665" sldId="284"/>
            <ac:picMk id="4" creationId="{75E81FEA-B5F6-2B86-519F-BE294835A2F3}"/>
          </ac:picMkLst>
        </pc:picChg>
        <pc:picChg chg="add del">
          <ac:chgData name="William Loeffler" userId="S::100039166@ccisd.net::1faeac1f-db0d-4b55-8f35-10982a6af69d" providerId="AD" clId="Web-{B1623744-67CE-FC45-0025-51151B86C676}" dt="2022-12-12T00:05:39.400" v="820"/>
          <ac:picMkLst>
            <pc:docMk/>
            <pc:sldMk cId="3595233665" sldId="284"/>
            <ac:picMk id="11" creationId="{FB51721E-E474-83D8-70C2-8DB9919DE4A2}"/>
          </ac:picMkLst>
        </pc:picChg>
      </pc:sldChg>
      <pc:sldChg chg="modSp del">
        <pc:chgData name="William Loeffler" userId="S::100039166@ccisd.net::1faeac1f-db0d-4b55-8f35-10982a6af69d" providerId="AD" clId="Web-{B1623744-67CE-FC45-0025-51151B86C676}" dt="2022-12-11T23:40:23.182" v="242"/>
        <pc:sldMkLst>
          <pc:docMk/>
          <pc:sldMk cId="3934660631" sldId="285"/>
        </pc:sldMkLst>
        <pc:spChg chg="mod">
          <ac:chgData name="William Loeffler" userId="S::100039166@ccisd.net::1faeac1f-db0d-4b55-8f35-10982a6af69d" providerId="AD" clId="Web-{B1623744-67CE-FC45-0025-51151B86C676}" dt="2022-12-11T23:33:30.604" v="209" actId="20577"/>
          <ac:spMkLst>
            <pc:docMk/>
            <pc:sldMk cId="3934660631" sldId="285"/>
            <ac:spMk id="2" creationId="{88CC9E4B-52FE-1C20-1561-48D315A9B1D1}"/>
          </ac:spMkLst>
        </pc:spChg>
      </pc:sldChg>
      <pc:sldChg chg="modSp mod setBg modClrScheme chgLayout">
        <pc:chgData name="William Loeffler" userId="S::100039166@ccisd.net::1faeac1f-db0d-4b55-8f35-10982a6af69d" providerId="AD" clId="Web-{B1623744-67CE-FC45-0025-51151B86C676}" dt="2022-12-12T00:30:59.011" v="1250"/>
        <pc:sldMkLst>
          <pc:docMk/>
          <pc:sldMk cId="1061329958" sldId="286"/>
        </pc:sldMkLst>
        <pc:spChg chg="mod ord">
          <ac:chgData name="William Loeffler" userId="S::100039166@ccisd.net::1faeac1f-db0d-4b55-8f35-10982a6af69d" providerId="AD" clId="Web-{B1623744-67CE-FC45-0025-51151B86C676}" dt="2022-12-12T00:30:50.261" v="1249"/>
          <ac:spMkLst>
            <pc:docMk/>
            <pc:sldMk cId="1061329958" sldId="286"/>
            <ac:spMk id="2" creationId="{D1C0B931-8429-F7B1-520D-77F155ABC687}"/>
          </ac:spMkLst>
        </pc:spChg>
        <pc:spChg chg="mod ord">
          <ac:chgData name="William Loeffler" userId="S::100039166@ccisd.net::1faeac1f-db0d-4b55-8f35-10982a6af69d" providerId="AD" clId="Web-{B1623744-67CE-FC45-0025-51151B86C676}" dt="2022-12-12T00:30:50.261" v="1249"/>
          <ac:spMkLst>
            <pc:docMk/>
            <pc:sldMk cId="1061329958" sldId="286"/>
            <ac:spMk id="5" creationId="{9688F557-A5F1-D4E9-3CD2-72F1D37413A4}"/>
          </ac:spMkLst>
        </pc:spChg>
      </pc:sldChg>
      <pc:sldChg chg="modSp mod modClrScheme chgLayout">
        <pc:chgData name="William Loeffler" userId="S::100039166@ccisd.net::1faeac1f-db0d-4b55-8f35-10982a6af69d" providerId="AD" clId="Web-{B1623744-67CE-FC45-0025-51151B86C676}" dt="2022-12-12T00:30:50.261" v="1249"/>
        <pc:sldMkLst>
          <pc:docMk/>
          <pc:sldMk cId="1003336821" sldId="287"/>
        </pc:sldMkLst>
        <pc:spChg chg="mod ord">
          <ac:chgData name="William Loeffler" userId="S::100039166@ccisd.net::1faeac1f-db0d-4b55-8f35-10982a6af69d" providerId="AD" clId="Web-{B1623744-67CE-FC45-0025-51151B86C676}" dt="2022-12-12T00:30:50.261" v="1249"/>
          <ac:spMkLst>
            <pc:docMk/>
            <pc:sldMk cId="1003336821" sldId="287"/>
            <ac:spMk id="2" creationId="{6136D928-8DFC-57DE-7D1A-EC43F1B5ADEA}"/>
          </ac:spMkLst>
        </pc:spChg>
      </pc:sldChg>
      <pc:sldChg chg="addSp delSp modSp add mod replId modClrScheme chgLayout">
        <pc:chgData name="William Loeffler" userId="S::100039166@ccisd.net::1faeac1f-db0d-4b55-8f35-10982a6af69d" providerId="AD" clId="Web-{B1623744-67CE-FC45-0025-51151B86C676}" dt="2022-12-12T00:30:50.261" v="1249"/>
        <pc:sldMkLst>
          <pc:docMk/>
          <pc:sldMk cId="1081398383" sldId="288"/>
        </pc:sldMkLst>
        <pc:spChg chg="mod">
          <ac:chgData name="William Loeffler" userId="S::100039166@ccisd.net::1faeac1f-db0d-4b55-8f35-10982a6af69d" providerId="AD" clId="Web-{B1623744-67CE-FC45-0025-51151B86C676}" dt="2022-12-11T23:44:08.006" v="353" actId="20577"/>
          <ac:spMkLst>
            <pc:docMk/>
            <pc:sldMk cId="1081398383" sldId="288"/>
            <ac:spMk id="2" creationId="{88CC9E4B-52FE-1C20-1561-48D315A9B1D1}"/>
          </ac:spMkLst>
        </pc:spChg>
        <pc:spChg chg="mod ord">
          <ac:chgData name="William Loeffler" userId="S::100039166@ccisd.net::1faeac1f-db0d-4b55-8f35-10982a6af69d" providerId="AD" clId="Web-{B1623744-67CE-FC45-0025-51151B86C676}" dt="2022-12-12T00:30:50.261" v="1249"/>
          <ac:spMkLst>
            <pc:docMk/>
            <pc:sldMk cId="1081398383" sldId="288"/>
            <ac:spMk id="19" creationId="{B1527742-174F-63ED-6823-67A9EB5AE39C}"/>
          </ac:spMkLst>
        </pc:spChg>
        <pc:picChg chg="add del mod ord">
          <ac:chgData name="William Loeffler" userId="S::100039166@ccisd.net::1faeac1f-db0d-4b55-8f35-10982a6af69d" providerId="AD" clId="Web-{B1623744-67CE-FC45-0025-51151B86C676}" dt="2022-12-11T23:37:11.533" v="236"/>
          <ac:picMkLst>
            <pc:docMk/>
            <pc:sldMk cId="1081398383" sldId="288"/>
            <ac:picMk id="3" creationId="{E979B7B9-108C-43F9-5DA1-06155E374345}"/>
          </ac:picMkLst>
        </pc:picChg>
        <pc:picChg chg="add mod">
          <ac:chgData name="William Loeffler" userId="S::100039166@ccisd.net::1faeac1f-db0d-4b55-8f35-10982a6af69d" providerId="AD" clId="Web-{B1623744-67CE-FC45-0025-51151B86C676}" dt="2022-12-11T23:40:02.931" v="241" actId="1076"/>
          <ac:picMkLst>
            <pc:docMk/>
            <pc:sldMk cId="1081398383" sldId="288"/>
            <ac:picMk id="4" creationId="{16373FE5-831F-77AE-C63F-02FF92478A2E}"/>
          </ac:picMkLst>
        </pc:picChg>
        <pc:picChg chg="add mod">
          <ac:chgData name="William Loeffler" userId="S::100039166@ccisd.net::1faeac1f-db0d-4b55-8f35-10982a6af69d" providerId="AD" clId="Web-{B1623744-67CE-FC45-0025-51151B86C676}" dt="2022-12-11T23:40:45.354" v="247" actId="14100"/>
          <ac:picMkLst>
            <pc:docMk/>
            <pc:sldMk cId="1081398383" sldId="288"/>
            <ac:picMk id="5" creationId="{48F47EFC-955C-FB3B-238F-3BE6AA97ED6A}"/>
          </ac:picMkLst>
        </pc:picChg>
        <pc:picChg chg="del ord">
          <ac:chgData name="William Loeffler" userId="S::100039166@ccisd.net::1faeac1f-db0d-4b55-8f35-10982a6af69d" providerId="AD" clId="Web-{B1623744-67CE-FC45-0025-51151B86C676}" dt="2022-12-11T23:40:36.182" v="243"/>
          <ac:picMkLst>
            <pc:docMk/>
            <pc:sldMk cId="1081398383" sldId="288"/>
            <ac:picMk id="6" creationId="{F01BC732-2509-1006-58D5-0920D6BEBC4C}"/>
          </ac:picMkLst>
        </pc:picChg>
      </pc:sldChg>
      <pc:sldChg chg="addSp delSp modSp add del mod replId modClrScheme addAnim modAnim chgLayout">
        <pc:chgData name="William Loeffler" userId="S::100039166@ccisd.net::1faeac1f-db0d-4b55-8f35-10982a6af69d" providerId="AD" clId="Web-{B1623744-67CE-FC45-0025-51151B86C676}" dt="2022-12-12T00:39:44.153" v="1330"/>
        <pc:sldMkLst>
          <pc:docMk/>
          <pc:sldMk cId="1281779732" sldId="289"/>
        </pc:sldMkLst>
        <pc:spChg chg="mod">
          <ac:chgData name="William Loeffler" userId="S::100039166@ccisd.net::1faeac1f-db0d-4b55-8f35-10982a6af69d" providerId="AD" clId="Web-{B1623744-67CE-FC45-0025-51151B86C676}" dt="2022-12-12T00:38:39.042" v="1307" actId="20577"/>
          <ac:spMkLst>
            <pc:docMk/>
            <pc:sldMk cId="1281779732" sldId="289"/>
            <ac:spMk id="2" creationId="{88CC9E4B-52FE-1C20-1561-48D315A9B1D1}"/>
          </ac:spMkLst>
        </pc:spChg>
        <pc:spChg chg="add mod">
          <ac:chgData name="William Loeffler" userId="S::100039166@ccisd.net::1faeac1f-db0d-4b55-8f35-10982a6af69d" providerId="AD" clId="Web-{B1623744-67CE-FC45-0025-51151B86C676}" dt="2022-12-12T00:38:49.854" v="1312" actId="14100"/>
          <ac:spMkLst>
            <pc:docMk/>
            <pc:sldMk cId="1281779732" sldId="289"/>
            <ac:spMk id="7" creationId="{AE7C05A3-437F-09DA-70C1-41031DD57032}"/>
          </ac:spMkLst>
        </pc:spChg>
        <pc:spChg chg="add mod">
          <ac:chgData name="William Loeffler" userId="S::100039166@ccisd.net::1faeac1f-db0d-4b55-8f35-10982a6af69d" providerId="AD" clId="Web-{B1623744-67CE-FC45-0025-51151B86C676}" dt="2022-12-12T00:39:13.902" v="1323" actId="1076"/>
          <ac:spMkLst>
            <pc:docMk/>
            <pc:sldMk cId="1281779732" sldId="289"/>
            <ac:spMk id="8" creationId="{B77885E4-562D-0B48-DA29-4150C36A7FD8}"/>
          </ac:spMkLst>
        </pc:spChg>
        <pc:spChg chg="add mod">
          <ac:chgData name="William Loeffler" userId="S::100039166@ccisd.net::1faeac1f-db0d-4b55-8f35-10982a6af69d" providerId="AD" clId="Web-{B1623744-67CE-FC45-0025-51151B86C676}" dt="2022-12-12T00:39:17.293" v="1324" actId="1076"/>
          <ac:spMkLst>
            <pc:docMk/>
            <pc:sldMk cId="1281779732" sldId="289"/>
            <ac:spMk id="9" creationId="{2BA267FD-1F7C-CA02-E518-F2830FC00496}"/>
          </ac:spMkLst>
        </pc:spChg>
        <pc:spChg chg="add mod">
          <ac:chgData name="William Loeffler" userId="S::100039166@ccisd.net::1faeac1f-db0d-4b55-8f35-10982a6af69d" providerId="AD" clId="Web-{B1623744-67CE-FC45-0025-51151B86C676}" dt="2022-12-12T00:39:29.090" v="1326" actId="1076"/>
          <ac:spMkLst>
            <pc:docMk/>
            <pc:sldMk cId="1281779732" sldId="289"/>
            <ac:spMk id="10" creationId="{56A3FDC5-892D-FB0E-8D8B-0D27DBEE8693}"/>
          </ac:spMkLst>
        </pc:spChg>
        <pc:spChg chg="mod ord">
          <ac:chgData name="William Loeffler" userId="S::100039166@ccisd.net::1faeac1f-db0d-4b55-8f35-10982a6af69d" providerId="AD" clId="Web-{B1623744-67CE-FC45-0025-51151B86C676}" dt="2022-12-12T00:30:50.261" v="1249"/>
          <ac:spMkLst>
            <pc:docMk/>
            <pc:sldMk cId="1281779732" sldId="289"/>
            <ac:spMk id="19" creationId="{B1527742-174F-63ED-6823-67A9EB5AE39C}"/>
          </ac:spMkLst>
        </pc:spChg>
        <pc:picChg chg="add del mod">
          <ac:chgData name="William Loeffler" userId="S::100039166@ccisd.net::1faeac1f-db0d-4b55-8f35-10982a6af69d" providerId="AD" clId="Web-{B1623744-67CE-FC45-0025-51151B86C676}" dt="2022-12-11T23:51:23.462" v="552"/>
          <ac:picMkLst>
            <pc:docMk/>
            <pc:sldMk cId="1281779732" sldId="289"/>
            <ac:picMk id="3" creationId="{BF026DFA-38CF-7711-755F-890FB2F0980A}"/>
          </ac:picMkLst>
        </pc:picChg>
        <pc:picChg chg="del">
          <ac:chgData name="William Loeffler" userId="S::100039166@ccisd.net::1faeac1f-db0d-4b55-8f35-10982a6af69d" providerId="AD" clId="Web-{B1623744-67CE-FC45-0025-51151B86C676}" dt="2022-12-11T23:44:48.730" v="354"/>
          <ac:picMkLst>
            <pc:docMk/>
            <pc:sldMk cId="1281779732" sldId="289"/>
            <ac:picMk id="4" creationId="{16373FE5-831F-77AE-C63F-02FF92478A2E}"/>
          </ac:picMkLst>
        </pc:picChg>
        <pc:picChg chg="del">
          <ac:chgData name="William Loeffler" userId="S::100039166@ccisd.net::1faeac1f-db0d-4b55-8f35-10982a6af69d" providerId="AD" clId="Web-{B1623744-67CE-FC45-0025-51151B86C676}" dt="2022-12-11T23:45:00.090" v="355"/>
          <ac:picMkLst>
            <pc:docMk/>
            <pc:sldMk cId="1281779732" sldId="289"/>
            <ac:picMk id="5" creationId="{48F47EFC-955C-FB3B-238F-3BE6AA97ED6A}"/>
          </ac:picMkLst>
        </pc:picChg>
        <pc:picChg chg="add mod">
          <ac:chgData name="William Loeffler" userId="S::100039166@ccisd.net::1faeac1f-db0d-4b55-8f35-10982a6af69d" providerId="AD" clId="Web-{B1623744-67CE-FC45-0025-51151B86C676}" dt="2022-12-11T23:58:16.447" v="581" actId="14100"/>
          <ac:picMkLst>
            <pc:docMk/>
            <pc:sldMk cId="1281779732" sldId="289"/>
            <ac:picMk id="6" creationId="{91D4EA8F-0AD7-1A6E-1258-6C33375F257B}"/>
          </ac:picMkLst>
        </pc:picChg>
      </pc:sldChg>
      <pc:sldChg chg="addSp delSp modSp add mod replId modClrScheme chgLayout">
        <pc:chgData name="William Loeffler" userId="S::100039166@ccisd.net::1faeac1f-db0d-4b55-8f35-10982a6af69d" providerId="AD" clId="Web-{B1623744-67CE-FC45-0025-51151B86C676}" dt="2022-12-12T00:30:50.261" v="1249"/>
        <pc:sldMkLst>
          <pc:docMk/>
          <pc:sldMk cId="2684039807" sldId="290"/>
        </pc:sldMkLst>
        <pc:spChg chg="mod ord">
          <ac:chgData name="William Loeffler" userId="S::100039166@ccisd.net::1faeac1f-db0d-4b55-8f35-10982a6af69d" providerId="AD" clId="Web-{B1623744-67CE-FC45-0025-51151B86C676}" dt="2022-12-12T00:05:07.555" v="811" actId="20577"/>
          <ac:spMkLst>
            <pc:docMk/>
            <pc:sldMk cId="2684039807" sldId="290"/>
            <ac:spMk id="2" creationId="{88CC9E4B-52FE-1C20-1561-48D315A9B1D1}"/>
          </ac:spMkLst>
        </pc:spChg>
        <pc:spChg chg="mod ord">
          <ac:chgData name="William Loeffler" userId="S::100039166@ccisd.net::1faeac1f-db0d-4b55-8f35-10982a6af69d" providerId="AD" clId="Web-{B1623744-67CE-FC45-0025-51151B86C676}" dt="2022-12-12T00:30:50.261" v="1249"/>
          <ac:spMkLst>
            <pc:docMk/>
            <pc:sldMk cId="2684039807" sldId="290"/>
            <ac:spMk id="19" creationId="{B1527742-174F-63ED-6823-67A9EB5AE39C}"/>
          </ac:spMkLst>
        </pc:spChg>
        <pc:spChg chg="add del mod">
          <ac:chgData name="William Loeffler" userId="S::100039166@ccisd.net::1faeac1f-db0d-4b55-8f35-10982a6af69d" providerId="AD" clId="Web-{B1623744-67CE-FC45-0025-51151B86C676}" dt="2022-12-12T00:03:37.896" v="715"/>
          <ac:spMkLst>
            <pc:docMk/>
            <pc:sldMk cId="2684039807" sldId="290"/>
            <ac:spMk id="24" creationId="{99CA3BAE-A663-FA5B-7E56-4BE830E2E6B7}"/>
          </ac:spMkLst>
        </pc:spChg>
        <pc:spChg chg="add del mod">
          <ac:chgData name="William Loeffler" userId="S::100039166@ccisd.net::1faeac1f-db0d-4b55-8f35-10982a6af69d" providerId="AD" clId="Web-{B1623744-67CE-FC45-0025-51151B86C676}" dt="2022-12-12T00:03:37.896" v="715"/>
          <ac:spMkLst>
            <pc:docMk/>
            <pc:sldMk cId="2684039807" sldId="290"/>
            <ac:spMk id="26" creationId="{4E636EED-62BE-B051-00D2-26D570B0DD4B}"/>
          </ac:spMkLst>
        </pc:spChg>
        <pc:spChg chg="add del mod">
          <ac:chgData name="William Loeffler" userId="S::100039166@ccisd.net::1faeac1f-db0d-4b55-8f35-10982a6af69d" providerId="AD" clId="Web-{B1623744-67CE-FC45-0025-51151B86C676}" dt="2022-12-12T00:03:37.896" v="715"/>
          <ac:spMkLst>
            <pc:docMk/>
            <pc:sldMk cId="2684039807" sldId="290"/>
            <ac:spMk id="28" creationId="{8BAF5239-7821-1BF6-BEEC-3BCFB2A17979}"/>
          </ac:spMkLst>
        </pc:spChg>
        <pc:spChg chg="add del mod">
          <ac:chgData name="William Loeffler" userId="S::100039166@ccisd.net::1faeac1f-db0d-4b55-8f35-10982a6af69d" providerId="AD" clId="Web-{B1623744-67CE-FC45-0025-51151B86C676}" dt="2022-12-12T00:03:37.896" v="715"/>
          <ac:spMkLst>
            <pc:docMk/>
            <pc:sldMk cId="2684039807" sldId="290"/>
            <ac:spMk id="30" creationId="{8293D164-6574-407B-C533-7A493359B81D}"/>
          </ac:spMkLst>
        </pc:spChg>
        <pc:spChg chg="add del mod">
          <ac:chgData name="William Loeffler" userId="S::100039166@ccisd.net::1faeac1f-db0d-4b55-8f35-10982a6af69d" providerId="AD" clId="Web-{B1623744-67CE-FC45-0025-51151B86C676}" dt="2022-12-12T00:03:37.896" v="715"/>
          <ac:spMkLst>
            <pc:docMk/>
            <pc:sldMk cId="2684039807" sldId="290"/>
            <ac:spMk id="32" creationId="{AEF8A0D8-ABAD-B1DB-F246-1745016C2C42}"/>
          </ac:spMkLst>
        </pc:spChg>
        <pc:spChg chg="add del mod">
          <ac:chgData name="William Loeffler" userId="S::100039166@ccisd.net::1faeac1f-db0d-4b55-8f35-10982a6af69d" providerId="AD" clId="Web-{B1623744-67CE-FC45-0025-51151B86C676}" dt="2022-12-12T00:03:37.896" v="715"/>
          <ac:spMkLst>
            <pc:docMk/>
            <pc:sldMk cId="2684039807" sldId="290"/>
            <ac:spMk id="34" creationId="{02FE3426-EB48-2DD2-3D57-86A9E515AE32}"/>
          </ac:spMkLst>
        </pc:spChg>
        <pc:spChg chg="add del mod">
          <ac:chgData name="William Loeffler" userId="S::100039166@ccisd.net::1faeac1f-db0d-4b55-8f35-10982a6af69d" providerId="AD" clId="Web-{B1623744-67CE-FC45-0025-51151B86C676}" dt="2022-12-12T00:03:37.896" v="715"/>
          <ac:spMkLst>
            <pc:docMk/>
            <pc:sldMk cId="2684039807" sldId="290"/>
            <ac:spMk id="36" creationId="{970B2E0B-66F2-BDE8-1771-B0D72AE3CA6F}"/>
          </ac:spMkLst>
        </pc:spChg>
        <pc:spChg chg="add del mod">
          <ac:chgData name="William Loeffler" userId="S::100039166@ccisd.net::1faeac1f-db0d-4b55-8f35-10982a6af69d" providerId="AD" clId="Web-{B1623744-67CE-FC45-0025-51151B86C676}" dt="2022-12-12T00:03:37.896" v="715"/>
          <ac:spMkLst>
            <pc:docMk/>
            <pc:sldMk cId="2684039807" sldId="290"/>
            <ac:spMk id="38" creationId="{2545B0B7-1B6F-6A98-E8A6-6E035446642A}"/>
          </ac:spMkLst>
        </pc:spChg>
        <pc:spChg chg="add del mod">
          <ac:chgData name="William Loeffler" userId="S::100039166@ccisd.net::1faeac1f-db0d-4b55-8f35-10982a6af69d" providerId="AD" clId="Web-{B1623744-67CE-FC45-0025-51151B86C676}" dt="2022-12-12T00:03:37.896" v="715"/>
          <ac:spMkLst>
            <pc:docMk/>
            <pc:sldMk cId="2684039807" sldId="290"/>
            <ac:spMk id="40" creationId="{4F70458E-B89A-D9EF-53A1-3786FEA07976}"/>
          </ac:spMkLst>
        </pc:spChg>
        <pc:spChg chg="add del mod">
          <ac:chgData name="William Loeffler" userId="S::100039166@ccisd.net::1faeac1f-db0d-4b55-8f35-10982a6af69d" providerId="AD" clId="Web-{B1623744-67CE-FC45-0025-51151B86C676}" dt="2022-12-12T00:03:37.896" v="715"/>
          <ac:spMkLst>
            <pc:docMk/>
            <pc:sldMk cId="2684039807" sldId="290"/>
            <ac:spMk id="42" creationId="{9B629A5C-4DFC-F5FB-EF1D-D22C62967224}"/>
          </ac:spMkLst>
        </pc:spChg>
        <pc:spChg chg="add del mod">
          <ac:chgData name="William Loeffler" userId="S::100039166@ccisd.net::1faeac1f-db0d-4b55-8f35-10982a6af69d" providerId="AD" clId="Web-{B1623744-67CE-FC45-0025-51151B86C676}" dt="2022-12-12T00:03:37.896" v="715"/>
          <ac:spMkLst>
            <pc:docMk/>
            <pc:sldMk cId="2684039807" sldId="290"/>
            <ac:spMk id="44" creationId="{30C76B6C-C08A-2A8C-BA35-349D62A260E9}"/>
          </ac:spMkLst>
        </pc:spChg>
        <pc:spChg chg="add del mod">
          <ac:chgData name="William Loeffler" userId="S::100039166@ccisd.net::1faeac1f-db0d-4b55-8f35-10982a6af69d" providerId="AD" clId="Web-{B1623744-67CE-FC45-0025-51151B86C676}" dt="2022-12-12T00:03:37.896" v="715"/>
          <ac:spMkLst>
            <pc:docMk/>
            <pc:sldMk cId="2684039807" sldId="290"/>
            <ac:spMk id="46" creationId="{0CC58C5B-5910-8F12-2542-93EDAA986478}"/>
          </ac:spMkLst>
        </pc:spChg>
        <pc:spChg chg="add del mod">
          <ac:chgData name="William Loeffler" userId="S::100039166@ccisd.net::1faeac1f-db0d-4b55-8f35-10982a6af69d" providerId="AD" clId="Web-{B1623744-67CE-FC45-0025-51151B86C676}" dt="2022-12-12T00:03:37.896" v="715"/>
          <ac:spMkLst>
            <pc:docMk/>
            <pc:sldMk cId="2684039807" sldId="290"/>
            <ac:spMk id="48" creationId="{53E22C6C-AF09-4AAC-A2F8-4BFF4459083F}"/>
          </ac:spMkLst>
        </pc:spChg>
        <pc:spChg chg="add del mod">
          <ac:chgData name="William Loeffler" userId="S::100039166@ccisd.net::1faeac1f-db0d-4b55-8f35-10982a6af69d" providerId="AD" clId="Web-{B1623744-67CE-FC45-0025-51151B86C676}" dt="2022-12-12T00:03:37.896" v="715"/>
          <ac:spMkLst>
            <pc:docMk/>
            <pc:sldMk cId="2684039807" sldId="290"/>
            <ac:spMk id="50" creationId="{CE8D4113-4061-9FA4-75A1-1404E4C6D5A0}"/>
          </ac:spMkLst>
        </pc:spChg>
        <pc:spChg chg="add del mod">
          <ac:chgData name="William Loeffler" userId="S::100039166@ccisd.net::1faeac1f-db0d-4b55-8f35-10982a6af69d" providerId="AD" clId="Web-{B1623744-67CE-FC45-0025-51151B86C676}" dt="2022-12-12T00:03:37.896" v="715"/>
          <ac:spMkLst>
            <pc:docMk/>
            <pc:sldMk cId="2684039807" sldId="290"/>
            <ac:spMk id="52" creationId="{AE861F2F-C790-81D8-CE63-0DA0450CE451}"/>
          </ac:spMkLst>
        </pc:spChg>
        <pc:spChg chg="add del mod">
          <ac:chgData name="William Loeffler" userId="S::100039166@ccisd.net::1faeac1f-db0d-4b55-8f35-10982a6af69d" providerId="AD" clId="Web-{B1623744-67CE-FC45-0025-51151B86C676}" dt="2022-12-12T00:03:37.896" v="715"/>
          <ac:spMkLst>
            <pc:docMk/>
            <pc:sldMk cId="2684039807" sldId="290"/>
            <ac:spMk id="54" creationId="{6302D5DC-A327-F3E5-7067-58682C48E28E}"/>
          </ac:spMkLst>
        </pc:spChg>
        <pc:spChg chg="add del mod">
          <ac:chgData name="William Loeffler" userId="S::100039166@ccisd.net::1faeac1f-db0d-4b55-8f35-10982a6af69d" providerId="AD" clId="Web-{B1623744-67CE-FC45-0025-51151B86C676}" dt="2022-12-12T00:03:37.896" v="715"/>
          <ac:spMkLst>
            <pc:docMk/>
            <pc:sldMk cId="2684039807" sldId="290"/>
            <ac:spMk id="56" creationId="{0B8EF1F2-2003-C644-160D-DA5EB17B3896}"/>
          </ac:spMkLst>
        </pc:spChg>
        <pc:spChg chg="add del mod">
          <ac:chgData name="William Loeffler" userId="S::100039166@ccisd.net::1faeac1f-db0d-4b55-8f35-10982a6af69d" providerId="AD" clId="Web-{B1623744-67CE-FC45-0025-51151B86C676}" dt="2022-12-12T00:03:37.896" v="715"/>
          <ac:spMkLst>
            <pc:docMk/>
            <pc:sldMk cId="2684039807" sldId="290"/>
            <ac:spMk id="58" creationId="{37B88B27-CA53-58BC-C279-F267EDFE20F7}"/>
          </ac:spMkLst>
        </pc:spChg>
        <pc:spChg chg="add del mod">
          <ac:chgData name="William Loeffler" userId="S::100039166@ccisd.net::1faeac1f-db0d-4b55-8f35-10982a6af69d" providerId="AD" clId="Web-{B1623744-67CE-FC45-0025-51151B86C676}" dt="2022-12-12T00:03:37.896" v="715"/>
          <ac:spMkLst>
            <pc:docMk/>
            <pc:sldMk cId="2684039807" sldId="290"/>
            <ac:spMk id="60" creationId="{9FEC955B-4B1F-A241-B01C-75191B6FFFA7}"/>
          </ac:spMkLst>
        </pc:spChg>
        <pc:spChg chg="add del mod">
          <ac:chgData name="William Loeffler" userId="S::100039166@ccisd.net::1faeac1f-db0d-4b55-8f35-10982a6af69d" providerId="AD" clId="Web-{B1623744-67CE-FC45-0025-51151B86C676}" dt="2022-12-12T00:03:37.896" v="715"/>
          <ac:spMkLst>
            <pc:docMk/>
            <pc:sldMk cId="2684039807" sldId="290"/>
            <ac:spMk id="62" creationId="{D10A6D98-90EF-9FC6-2F40-E278631DD9ED}"/>
          </ac:spMkLst>
        </pc:spChg>
        <pc:spChg chg="add del mod">
          <ac:chgData name="William Loeffler" userId="S::100039166@ccisd.net::1faeac1f-db0d-4b55-8f35-10982a6af69d" providerId="AD" clId="Web-{B1623744-67CE-FC45-0025-51151B86C676}" dt="2022-12-12T00:03:37.896" v="715"/>
          <ac:spMkLst>
            <pc:docMk/>
            <pc:sldMk cId="2684039807" sldId="290"/>
            <ac:spMk id="64" creationId="{8B11E36E-F318-E6B4-7B40-163209AF73D7}"/>
          </ac:spMkLst>
        </pc:spChg>
        <pc:spChg chg="add del mod">
          <ac:chgData name="William Loeffler" userId="S::100039166@ccisd.net::1faeac1f-db0d-4b55-8f35-10982a6af69d" providerId="AD" clId="Web-{B1623744-67CE-FC45-0025-51151B86C676}" dt="2022-12-12T00:03:37.896" v="715"/>
          <ac:spMkLst>
            <pc:docMk/>
            <pc:sldMk cId="2684039807" sldId="290"/>
            <ac:spMk id="66" creationId="{12021383-499F-7507-2AC6-9E2DA07D51B5}"/>
          </ac:spMkLst>
        </pc:spChg>
        <pc:spChg chg="add del mod">
          <ac:chgData name="William Loeffler" userId="S::100039166@ccisd.net::1faeac1f-db0d-4b55-8f35-10982a6af69d" providerId="AD" clId="Web-{B1623744-67CE-FC45-0025-51151B86C676}" dt="2022-12-12T00:03:37.896" v="715"/>
          <ac:spMkLst>
            <pc:docMk/>
            <pc:sldMk cId="2684039807" sldId="290"/>
            <ac:spMk id="68" creationId="{7CF562DC-BB55-8D29-8AEA-9D3319C6DC78}"/>
          </ac:spMkLst>
        </pc:spChg>
        <pc:spChg chg="add del mod">
          <ac:chgData name="William Loeffler" userId="S::100039166@ccisd.net::1faeac1f-db0d-4b55-8f35-10982a6af69d" providerId="AD" clId="Web-{B1623744-67CE-FC45-0025-51151B86C676}" dt="2022-12-12T00:03:37.896" v="715"/>
          <ac:spMkLst>
            <pc:docMk/>
            <pc:sldMk cId="2684039807" sldId="290"/>
            <ac:spMk id="70" creationId="{85F29FB1-89AF-6582-A1FE-CBB23316E9A5}"/>
          </ac:spMkLst>
        </pc:spChg>
        <pc:spChg chg="add del mod">
          <ac:chgData name="William Loeffler" userId="S::100039166@ccisd.net::1faeac1f-db0d-4b55-8f35-10982a6af69d" providerId="AD" clId="Web-{B1623744-67CE-FC45-0025-51151B86C676}" dt="2022-12-12T00:03:37.896" v="715"/>
          <ac:spMkLst>
            <pc:docMk/>
            <pc:sldMk cId="2684039807" sldId="290"/>
            <ac:spMk id="72" creationId="{212F9A16-3C63-4F00-826A-A4515B1FF5DE}"/>
          </ac:spMkLst>
        </pc:spChg>
        <pc:picChg chg="add mod">
          <ac:chgData name="William Loeffler" userId="S::100039166@ccisd.net::1faeac1f-db0d-4b55-8f35-10982a6af69d" providerId="AD" clId="Web-{B1623744-67CE-FC45-0025-51151B86C676}" dt="2022-12-12T00:03:37.896" v="715"/>
          <ac:picMkLst>
            <pc:docMk/>
            <pc:sldMk cId="2684039807" sldId="290"/>
            <ac:picMk id="3" creationId="{9BFD1B53-0313-E6DC-8EA3-82C14631A250}"/>
          </ac:picMkLst>
        </pc:picChg>
        <pc:picChg chg="del">
          <ac:chgData name="William Loeffler" userId="S::100039166@ccisd.net::1faeac1f-db0d-4b55-8f35-10982a6af69d" providerId="AD" clId="Web-{B1623744-67CE-FC45-0025-51151B86C676}" dt="2022-12-11T23:58:23.088" v="583"/>
          <ac:picMkLst>
            <pc:docMk/>
            <pc:sldMk cId="2684039807" sldId="290"/>
            <ac:picMk id="6" creationId="{91D4EA8F-0AD7-1A6E-1258-6C33375F257B}"/>
          </ac:picMkLst>
        </pc:picChg>
      </pc:sldChg>
      <pc:sldChg chg="new del">
        <pc:chgData name="William Loeffler" userId="S::100039166@ccisd.net::1faeac1f-db0d-4b55-8f35-10982a6af69d" providerId="AD" clId="Web-{B1623744-67CE-FC45-0025-51151B86C676}" dt="2022-12-11T23:58:10.619" v="577"/>
        <pc:sldMkLst>
          <pc:docMk/>
          <pc:sldMk cId="3335721479" sldId="290"/>
        </pc:sldMkLst>
      </pc:sldChg>
      <pc:sldChg chg="addSp delSp modSp add mod replId modClrScheme addAnim delAnim chgLayout">
        <pc:chgData name="William Loeffler" userId="S::100039166@ccisd.net::1faeac1f-db0d-4b55-8f35-10982a6af69d" providerId="AD" clId="Web-{B1623744-67CE-FC45-0025-51151B86C676}" dt="2022-12-12T00:30:50.261" v="1249"/>
        <pc:sldMkLst>
          <pc:docMk/>
          <pc:sldMk cId="71055231" sldId="291"/>
        </pc:sldMkLst>
        <pc:spChg chg="mod ord">
          <ac:chgData name="William Loeffler" userId="S::100039166@ccisd.net::1faeac1f-db0d-4b55-8f35-10982a6af69d" providerId="AD" clId="Web-{B1623744-67CE-FC45-0025-51151B86C676}" dt="2022-12-12T00:30:50.261" v="1249"/>
          <ac:spMkLst>
            <pc:docMk/>
            <pc:sldMk cId="71055231" sldId="291"/>
            <ac:spMk id="3" creationId="{77762301-F83A-4BEA-9D11-E6C99FB574A8}"/>
          </ac:spMkLst>
        </pc:spChg>
        <pc:spChg chg="del">
          <ac:chgData name="William Loeffler" userId="S::100039166@ccisd.net::1faeac1f-db0d-4b55-8f35-10982a6af69d" providerId="AD" clId="Web-{B1623744-67CE-FC45-0025-51151B86C676}" dt="2022-12-12T00:09:18.251" v="862"/>
          <ac:spMkLst>
            <pc:docMk/>
            <pc:sldMk cId="71055231" sldId="291"/>
            <ac:spMk id="4" creationId="{36A19118-0F49-7745-7F59-E16DE98ADB40}"/>
          </ac:spMkLst>
        </pc:spChg>
        <pc:spChg chg="mod ord">
          <ac:chgData name="William Loeffler" userId="S::100039166@ccisd.net::1faeac1f-db0d-4b55-8f35-10982a6af69d" providerId="AD" clId="Web-{B1623744-67CE-FC45-0025-51151B86C676}" dt="2022-12-12T00:30:50.261" v="1249"/>
          <ac:spMkLst>
            <pc:docMk/>
            <pc:sldMk cId="71055231" sldId="291"/>
            <ac:spMk id="8" creationId="{92908AF9-2A07-4B50-BC13-471792106EC8}"/>
          </ac:spMkLst>
        </pc:spChg>
        <pc:spChg chg="mod">
          <ac:chgData name="William Loeffler" userId="S::100039166@ccisd.net::1faeac1f-db0d-4b55-8f35-10982a6af69d" providerId="AD" clId="Web-{B1623744-67CE-FC45-0025-51151B86C676}" dt="2022-12-12T00:16:11.358" v="1185" actId="20577"/>
          <ac:spMkLst>
            <pc:docMk/>
            <pc:sldMk cId="71055231" sldId="291"/>
            <ac:spMk id="19" creationId="{0F2CACCE-CDB2-0ECE-1804-3473BDE2126A}"/>
          </ac:spMkLst>
        </pc:spChg>
        <pc:picChg chg="del mod">
          <ac:chgData name="William Loeffler" userId="S::100039166@ccisd.net::1faeac1f-db0d-4b55-8f35-10982a6af69d" providerId="AD" clId="Web-{B1623744-67CE-FC45-0025-51151B86C676}" dt="2022-12-12T00:10:18.690" v="921"/>
          <ac:picMkLst>
            <pc:docMk/>
            <pc:sldMk cId="71055231" sldId="291"/>
            <ac:picMk id="2" creationId="{EA97714B-2C3C-AC07-004D-32BE247396F5}"/>
          </ac:picMkLst>
        </pc:picChg>
        <pc:picChg chg="add del mod">
          <ac:chgData name="William Loeffler" userId="S::100039166@ccisd.net::1faeac1f-db0d-4b55-8f35-10982a6af69d" providerId="AD" clId="Web-{B1623744-67CE-FC45-0025-51151B86C676}" dt="2022-12-12T00:11:26.270" v="937"/>
          <ac:picMkLst>
            <pc:docMk/>
            <pc:sldMk cId="71055231" sldId="291"/>
            <ac:picMk id="5" creationId="{85F0AAEA-D19A-A17F-01B7-D4B455E7AA9A}"/>
          </ac:picMkLst>
        </pc:picChg>
        <pc:picChg chg="add mod">
          <ac:chgData name="William Loeffler" userId="S::100039166@ccisd.net::1faeac1f-db0d-4b55-8f35-10982a6af69d" providerId="AD" clId="Web-{B1623744-67CE-FC45-0025-51151B86C676}" dt="2022-12-12T00:16:13.998" v="1186" actId="14100"/>
          <ac:picMkLst>
            <pc:docMk/>
            <pc:sldMk cId="71055231" sldId="291"/>
            <ac:picMk id="6" creationId="{8B4EA886-6456-3278-665F-B78FC477916C}"/>
          </ac:picMkLst>
        </pc:picChg>
      </pc:sldChg>
      <pc:sldMasterChg chg="del delSldLayout">
        <pc:chgData name="William Loeffler" userId="S::100039166@ccisd.net::1faeac1f-db0d-4b55-8f35-10982a6af69d" providerId="AD" clId="Web-{B1623744-67CE-FC45-0025-51151B86C676}" dt="2022-12-12T00:30:50.261" v="1249"/>
        <pc:sldMasterMkLst>
          <pc:docMk/>
          <pc:sldMasterMk cId="2319061225" sldId="2147483648"/>
        </pc:sldMasterMkLst>
        <pc:sldLayoutChg chg="del">
          <pc:chgData name="William Loeffler" userId="S::100039166@ccisd.net::1faeac1f-db0d-4b55-8f35-10982a6af69d" providerId="AD" clId="Web-{B1623744-67CE-FC45-0025-51151B86C676}" dt="2022-12-12T00:30:50.261" v="1249"/>
          <pc:sldLayoutMkLst>
            <pc:docMk/>
            <pc:sldMasterMk cId="2319061225" sldId="2147483648"/>
            <pc:sldLayoutMk cId="1776826555" sldId="2147483649"/>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982124936" sldId="2147483650"/>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4249735939" sldId="2147483651"/>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1165259451" sldId="2147483652"/>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2432451945" sldId="2147483653"/>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3203065686" sldId="2147483654"/>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3118896713" sldId="2147483660"/>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2699512310" sldId="2147483661"/>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2857120649" sldId="2147483662"/>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2951227852" sldId="2147483663"/>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917780591" sldId="2147483664"/>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1291140423" sldId="2147483665"/>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1485277703" sldId="2147483666"/>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3370680036" sldId="2147483667"/>
          </pc:sldLayoutMkLst>
        </pc:sldLayoutChg>
        <pc:sldLayoutChg chg="del">
          <pc:chgData name="William Loeffler" userId="S::100039166@ccisd.net::1faeac1f-db0d-4b55-8f35-10982a6af69d" providerId="AD" clId="Web-{B1623744-67CE-FC45-0025-51151B86C676}" dt="2022-12-12T00:30:50.261" v="1249"/>
          <pc:sldLayoutMkLst>
            <pc:docMk/>
            <pc:sldMasterMk cId="2319061225" sldId="2147483648"/>
            <pc:sldLayoutMk cId="268311559" sldId="2147483668"/>
          </pc:sldLayoutMkLst>
        </pc:sldLayoutChg>
      </pc:sldMasterChg>
      <pc:sldMasterChg chg="add addSldLayout modSldLayout">
        <pc:chgData name="William Loeffler" userId="S::100039166@ccisd.net::1faeac1f-db0d-4b55-8f35-10982a6af69d" providerId="AD" clId="Web-{B1623744-67CE-FC45-0025-51151B86C676}" dt="2022-12-12T00:30:50.261" v="1249"/>
        <pc:sldMasterMkLst>
          <pc:docMk/>
          <pc:sldMasterMk cId="2542704341" sldId="2147483669"/>
        </pc:sldMasterMkLst>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2267890567" sldId="2147483670"/>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3044337070" sldId="2147483671"/>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2018918558" sldId="2147483672"/>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1447464051" sldId="2147483673"/>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2382106637" sldId="2147483674"/>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3127179471" sldId="2147483675"/>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553560798" sldId="2147483676"/>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1003568581" sldId="2147483677"/>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1962422715" sldId="2147483678"/>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2147887181" sldId="2147483679"/>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4438278" sldId="2147483680"/>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4106770941" sldId="2147483681"/>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2923328388" sldId="2147483682"/>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2648027308" sldId="2147483683"/>
          </pc:sldLayoutMkLst>
        </pc:sldLayoutChg>
        <pc:sldLayoutChg chg="add mod replId">
          <pc:chgData name="William Loeffler" userId="S::100039166@ccisd.net::1faeac1f-db0d-4b55-8f35-10982a6af69d" providerId="AD" clId="Web-{B1623744-67CE-FC45-0025-51151B86C676}" dt="2022-12-12T00:30:50.261" v="1249"/>
          <pc:sldLayoutMkLst>
            <pc:docMk/>
            <pc:sldMasterMk cId="2542704341" sldId="2147483669"/>
            <pc:sldLayoutMk cId="192895944" sldId="2147483684"/>
          </pc:sldLayoutMkLst>
        </pc:sldLayoutChg>
      </pc:sldMasterChg>
    </pc:docChg>
  </pc:docChgLst>
  <pc:docChgLst>
    <pc:chgData name="Hamza Wadiwala" userId="4126ab38-6aba-4b42-ba35-ab27f47333b0" providerId="ADAL" clId="{BC353752-1C65-4ADB-8FAD-CC1E657F33B6}"/>
    <pc:docChg chg="undo custSel addSld delSld modSld">
      <pc:chgData name="Hamza Wadiwala" userId="4126ab38-6aba-4b42-ba35-ab27f47333b0" providerId="ADAL" clId="{BC353752-1C65-4ADB-8FAD-CC1E657F33B6}" dt="2022-12-11T21:21:51.523" v="4384" actId="478"/>
      <pc:docMkLst>
        <pc:docMk/>
      </pc:docMkLst>
      <pc:sldChg chg="del">
        <pc:chgData name="Hamza Wadiwala" userId="4126ab38-6aba-4b42-ba35-ab27f47333b0" providerId="ADAL" clId="{BC353752-1C65-4ADB-8FAD-CC1E657F33B6}" dt="2022-12-07T01:13:25.050" v="1" actId="47"/>
        <pc:sldMkLst>
          <pc:docMk/>
          <pc:sldMk cId="1713219598" sldId="257"/>
        </pc:sldMkLst>
      </pc:sldChg>
      <pc:sldChg chg="addSp delSp modSp mod">
        <pc:chgData name="Hamza Wadiwala" userId="4126ab38-6aba-4b42-ba35-ab27f47333b0" providerId="ADAL" clId="{BC353752-1C65-4ADB-8FAD-CC1E657F33B6}" dt="2022-12-07T01:17:08.511" v="245" actId="478"/>
        <pc:sldMkLst>
          <pc:docMk/>
          <pc:sldMk cId="3571516367" sldId="258"/>
        </pc:sldMkLst>
        <pc:spChg chg="mod">
          <ac:chgData name="Hamza Wadiwala" userId="4126ab38-6aba-4b42-ba35-ab27f47333b0" providerId="ADAL" clId="{BC353752-1C65-4ADB-8FAD-CC1E657F33B6}" dt="2022-12-07T01:14:43.945" v="60" actId="313"/>
          <ac:spMkLst>
            <pc:docMk/>
            <pc:sldMk cId="3571516367" sldId="258"/>
            <ac:spMk id="2" creationId="{0A32731C-311B-46F7-A865-6C3AF6B09A47}"/>
          </ac:spMkLst>
        </pc:spChg>
        <pc:spChg chg="mod">
          <ac:chgData name="Hamza Wadiwala" userId="4126ab38-6aba-4b42-ba35-ab27f47333b0" providerId="ADAL" clId="{BC353752-1C65-4ADB-8FAD-CC1E657F33B6}" dt="2022-12-07T01:13:56.542" v="44" actId="20577"/>
          <ac:spMkLst>
            <pc:docMk/>
            <pc:sldMk cId="3571516367" sldId="258"/>
            <ac:spMk id="3" creationId="{9D5232F9-FD00-464A-9F17-619C91AEF8F3}"/>
          </ac:spMkLst>
        </pc:spChg>
        <pc:spChg chg="del mod">
          <ac:chgData name="Hamza Wadiwala" userId="4126ab38-6aba-4b42-ba35-ab27f47333b0" providerId="ADAL" clId="{BC353752-1C65-4ADB-8FAD-CC1E657F33B6}" dt="2022-12-07T01:17:08.511" v="245" actId="478"/>
          <ac:spMkLst>
            <pc:docMk/>
            <pc:sldMk cId="3571516367" sldId="258"/>
            <ac:spMk id="4" creationId="{70E12647-CCB2-45E2-A9CB-A868F490497E}"/>
          </ac:spMkLst>
        </pc:spChg>
        <pc:spChg chg="del mod">
          <ac:chgData name="Hamza Wadiwala" userId="4126ab38-6aba-4b42-ba35-ab27f47333b0" providerId="ADAL" clId="{BC353752-1C65-4ADB-8FAD-CC1E657F33B6}" dt="2022-12-07T01:17:06.812" v="244" actId="478"/>
          <ac:spMkLst>
            <pc:docMk/>
            <pc:sldMk cId="3571516367" sldId="258"/>
            <ac:spMk id="5" creationId="{8D51ED20-04D4-4894-B0C2-9C541A61A734}"/>
          </ac:spMkLst>
        </pc:spChg>
        <pc:picChg chg="add del mod">
          <ac:chgData name="Hamza Wadiwala" userId="4126ab38-6aba-4b42-ba35-ab27f47333b0" providerId="ADAL" clId="{BC353752-1C65-4ADB-8FAD-CC1E657F33B6}" dt="2022-12-07T01:14:18.648" v="52"/>
          <ac:picMkLst>
            <pc:docMk/>
            <pc:sldMk cId="3571516367" sldId="258"/>
            <ac:picMk id="1026" creationId="{091801E7-DC70-7807-2A8A-E8B18FB165DE}"/>
          </ac:picMkLst>
        </pc:picChg>
        <pc:picChg chg="add mod">
          <ac:chgData name="Hamza Wadiwala" userId="4126ab38-6aba-4b42-ba35-ab27f47333b0" providerId="ADAL" clId="{BC353752-1C65-4ADB-8FAD-CC1E657F33B6}" dt="2022-12-07T01:14:40.792" v="59" actId="1076"/>
          <ac:picMkLst>
            <pc:docMk/>
            <pc:sldMk cId="3571516367" sldId="258"/>
            <ac:picMk id="1028" creationId="{77BE2444-A85C-E439-C3C8-4B877E84B7C1}"/>
          </ac:picMkLst>
        </pc:picChg>
      </pc:sldChg>
      <pc:sldChg chg="del">
        <pc:chgData name="Hamza Wadiwala" userId="4126ab38-6aba-4b42-ba35-ab27f47333b0" providerId="ADAL" clId="{BC353752-1C65-4ADB-8FAD-CC1E657F33B6}" dt="2022-12-08T02:37:24.700" v="2980" actId="47"/>
        <pc:sldMkLst>
          <pc:docMk/>
          <pc:sldMk cId="332104327" sldId="259"/>
        </pc:sldMkLst>
      </pc:sldChg>
      <pc:sldChg chg="del">
        <pc:chgData name="Hamza Wadiwala" userId="4126ab38-6aba-4b42-ba35-ab27f47333b0" providerId="ADAL" clId="{BC353752-1C65-4ADB-8FAD-CC1E657F33B6}" dt="2022-12-08T02:10:26.217" v="1120" actId="47"/>
        <pc:sldMkLst>
          <pc:docMk/>
          <pc:sldMk cId="1663780162" sldId="260"/>
        </pc:sldMkLst>
      </pc:sldChg>
      <pc:sldChg chg="addSp delSp modSp mod">
        <pc:chgData name="Hamza Wadiwala" userId="4126ab38-6aba-4b42-ba35-ab27f47333b0" providerId="ADAL" clId="{BC353752-1C65-4ADB-8FAD-CC1E657F33B6}" dt="2022-12-07T01:34:35.651" v="939" actId="478"/>
        <pc:sldMkLst>
          <pc:docMk/>
          <pc:sldMk cId="1429429409" sldId="261"/>
        </pc:sldMkLst>
        <pc:spChg chg="mod">
          <ac:chgData name="Hamza Wadiwala" userId="4126ab38-6aba-4b42-ba35-ab27f47333b0" providerId="ADAL" clId="{BC353752-1C65-4ADB-8FAD-CC1E657F33B6}" dt="2022-12-07T01:34:16.048" v="925" actId="20577"/>
          <ac:spMkLst>
            <pc:docMk/>
            <pc:sldMk cId="1429429409" sldId="261"/>
            <ac:spMk id="2" creationId="{C4CA0637-CCAA-425E-A57A-6205AFDC8B8C}"/>
          </ac:spMkLst>
        </pc:spChg>
        <pc:spChg chg="del">
          <ac:chgData name="Hamza Wadiwala" userId="4126ab38-6aba-4b42-ba35-ab27f47333b0" providerId="ADAL" clId="{BC353752-1C65-4ADB-8FAD-CC1E657F33B6}" dt="2022-12-07T01:34:33.186" v="936" actId="478"/>
          <ac:spMkLst>
            <pc:docMk/>
            <pc:sldMk cId="1429429409" sldId="261"/>
            <ac:spMk id="3" creationId="{D851C395-6BC4-4F00-B40B-069DBBB7C08B}"/>
          </ac:spMkLst>
        </pc:spChg>
        <pc:spChg chg="del">
          <ac:chgData name="Hamza Wadiwala" userId="4126ab38-6aba-4b42-ba35-ab27f47333b0" providerId="ADAL" clId="{BC353752-1C65-4ADB-8FAD-CC1E657F33B6}" dt="2022-12-07T01:34:35.177" v="938" actId="478"/>
          <ac:spMkLst>
            <pc:docMk/>
            <pc:sldMk cId="1429429409" sldId="261"/>
            <ac:spMk id="4" creationId="{A1D16151-9486-4A03-AE3A-F1CC562E0564}"/>
          </ac:spMkLst>
        </pc:spChg>
        <pc:spChg chg="del mod">
          <ac:chgData name="Hamza Wadiwala" userId="4126ab38-6aba-4b42-ba35-ab27f47333b0" providerId="ADAL" clId="{BC353752-1C65-4ADB-8FAD-CC1E657F33B6}" dt="2022-12-07T01:34:22.990" v="928" actId="478"/>
          <ac:spMkLst>
            <pc:docMk/>
            <pc:sldMk cId="1429429409" sldId="261"/>
            <ac:spMk id="5" creationId="{DDE59236-37DD-4582-A2A0-3F9A13A3B55D}"/>
          </ac:spMkLst>
        </pc:spChg>
        <pc:spChg chg="del">
          <ac:chgData name="Hamza Wadiwala" userId="4126ab38-6aba-4b42-ba35-ab27f47333b0" providerId="ADAL" clId="{BC353752-1C65-4ADB-8FAD-CC1E657F33B6}" dt="2022-12-07T01:34:24.882" v="930" actId="478"/>
          <ac:spMkLst>
            <pc:docMk/>
            <pc:sldMk cId="1429429409" sldId="261"/>
            <ac:spMk id="6" creationId="{DE1CCF0F-F0BB-42D7-B3C2-C29336739F32}"/>
          </ac:spMkLst>
        </pc:spChg>
        <pc:spChg chg="del">
          <ac:chgData name="Hamza Wadiwala" userId="4126ab38-6aba-4b42-ba35-ab27f47333b0" providerId="ADAL" clId="{BC353752-1C65-4ADB-8FAD-CC1E657F33B6}" dt="2022-12-07T01:34:27.926" v="932" actId="478"/>
          <ac:spMkLst>
            <pc:docMk/>
            <pc:sldMk cId="1429429409" sldId="261"/>
            <ac:spMk id="7" creationId="{1F939793-2181-4A3D-9C5A-CE676CC83EC0}"/>
          </ac:spMkLst>
        </pc:spChg>
        <pc:spChg chg="del">
          <ac:chgData name="Hamza Wadiwala" userId="4126ab38-6aba-4b42-ba35-ab27f47333b0" providerId="ADAL" clId="{BC353752-1C65-4ADB-8FAD-CC1E657F33B6}" dt="2022-12-07T01:34:30.402" v="934" actId="478"/>
          <ac:spMkLst>
            <pc:docMk/>
            <pc:sldMk cId="1429429409" sldId="261"/>
            <ac:spMk id="8" creationId="{C9FA0B0D-7B36-4D63-86BD-20E6E1B6A0D8}"/>
          </ac:spMkLst>
        </pc:spChg>
        <pc:spChg chg="add del mod">
          <ac:chgData name="Hamza Wadiwala" userId="4126ab38-6aba-4b42-ba35-ab27f47333b0" providerId="ADAL" clId="{BC353752-1C65-4ADB-8FAD-CC1E657F33B6}" dt="2022-12-07T01:34:23.908" v="929" actId="478"/>
          <ac:spMkLst>
            <pc:docMk/>
            <pc:sldMk cId="1429429409" sldId="261"/>
            <ac:spMk id="13" creationId="{500C5CAB-C25C-5A8D-6C6E-90894B974055}"/>
          </ac:spMkLst>
        </pc:spChg>
        <pc:spChg chg="add del mod">
          <ac:chgData name="Hamza Wadiwala" userId="4126ab38-6aba-4b42-ba35-ab27f47333b0" providerId="ADAL" clId="{BC353752-1C65-4ADB-8FAD-CC1E657F33B6}" dt="2022-12-07T01:34:25.352" v="931" actId="478"/>
          <ac:spMkLst>
            <pc:docMk/>
            <pc:sldMk cId="1429429409" sldId="261"/>
            <ac:spMk id="15" creationId="{23C74037-3D9D-61B6-3833-788C73C62928}"/>
          </ac:spMkLst>
        </pc:spChg>
        <pc:spChg chg="add del mod">
          <ac:chgData name="Hamza Wadiwala" userId="4126ab38-6aba-4b42-ba35-ab27f47333b0" providerId="ADAL" clId="{BC353752-1C65-4ADB-8FAD-CC1E657F33B6}" dt="2022-12-07T01:34:29.592" v="933" actId="478"/>
          <ac:spMkLst>
            <pc:docMk/>
            <pc:sldMk cId="1429429409" sldId="261"/>
            <ac:spMk id="17" creationId="{BB104550-04FA-157A-AC30-970B89B29CC0}"/>
          </ac:spMkLst>
        </pc:spChg>
        <pc:spChg chg="add del mod">
          <ac:chgData name="Hamza Wadiwala" userId="4126ab38-6aba-4b42-ba35-ab27f47333b0" providerId="ADAL" clId="{BC353752-1C65-4ADB-8FAD-CC1E657F33B6}" dt="2022-12-07T01:34:30.844" v="935" actId="478"/>
          <ac:spMkLst>
            <pc:docMk/>
            <pc:sldMk cId="1429429409" sldId="261"/>
            <ac:spMk id="19" creationId="{D3FE2A7B-EB00-185D-B867-FE7473F7BF4F}"/>
          </ac:spMkLst>
        </pc:spChg>
        <pc:spChg chg="add del mod">
          <ac:chgData name="Hamza Wadiwala" userId="4126ab38-6aba-4b42-ba35-ab27f47333b0" providerId="ADAL" clId="{BC353752-1C65-4ADB-8FAD-CC1E657F33B6}" dt="2022-12-07T01:34:34.283" v="937" actId="478"/>
          <ac:spMkLst>
            <pc:docMk/>
            <pc:sldMk cId="1429429409" sldId="261"/>
            <ac:spMk id="21" creationId="{7151B49A-1A5C-03D6-C01E-1D827D6821A5}"/>
          </ac:spMkLst>
        </pc:spChg>
        <pc:spChg chg="add del mod">
          <ac:chgData name="Hamza Wadiwala" userId="4126ab38-6aba-4b42-ba35-ab27f47333b0" providerId="ADAL" clId="{BC353752-1C65-4ADB-8FAD-CC1E657F33B6}" dt="2022-12-07T01:34:35.651" v="939" actId="478"/>
          <ac:spMkLst>
            <pc:docMk/>
            <pc:sldMk cId="1429429409" sldId="261"/>
            <ac:spMk id="23" creationId="{FF7D6716-9AAA-894F-8EC4-B5F15DDD35A6}"/>
          </ac:spMkLst>
        </pc:spChg>
      </pc:sldChg>
      <pc:sldChg chg="delSp modSp mod">
        <pc:chgData name="Hamza Wadiwala" userId="4126ab38-6aba-4b42-ba35-ab27f47333b0" providerId="ADAL" clId="{BC353752-1C65-4ADB-8FAD-CC1E657F33B6}" dt="2022-12-07T01:16:03.085" v="184" actId="1076"/>
        <pc:sldMkLst>
          <pc:docMk/>
          <pc:sldMk cId="379728094" sldId="262"/>
        </pc:sldMkLst>
        <pc:spChg chg="mod">
          <ac:chgData name="Hamza Wadiwala" userId="4126ab38-6aba-4b42-ba35-ab27f47333b0" providerId="ADAL" clId="{BC353752-1C65-4ADB-8FAD-CC1E657F33B6}" dt="2022-12-07T01:16:03.085" v="184" actId="1076"/>
          <ac:spMkLst>
            <pc:docMk/>
            <pc:sldMk cId="379728094" sldId="262"/>
            <ac:spMk id="2" creationId="{B1FE5F11-B7B9-4B80-8C6A-A8A7A7190B77}"/>
          </ac:spMkLst>
        </pc:spChg>
        <pc:spChg chg="del mod">
          <ac:chgData name="Hamza Wadiwala" userId="4126ab38-6aba-4b42-ba35-ab27f47333b0" providerId="ADAL" clId="{BC353752-1C65-4ADB-8FAD-CC1E657F33B6}" dt="2022-12-07T01:15:14.984" v="104" actId="478"/>
          <ac:spMkLst>
            <pc:docMk/>
            <pc:sldMk cId="379728094" sldId="262"/>
            <ac:spMk id="3" creationId="{DA8AFAA9-633A-475C-B8ED-840A34F7294D}"/>
          </ac:spMkLst>
        </pc:spChg>
      </pc:sldChg>
      <pc:sldChg chg="delSp del mod">
        <pc:chgData name="Hamza Wadiwala" userId="4126ab38-6aba-4b42-ba35-ab27f47333b0" providerId="ADAL" clId="{BC353752-1C65-4ADB-8FAD-CC1E657F33B6}" dt="2022-12-07T01:33:22.008" v="867" actId="47"/>
        <pc:sldMkLst>
          <pc:docMk/>
          <pc:sldMk cId="4055079983" sldId="263"/>
        </pc:sldMkLst>
        <pc:spChg chg="del">
          <ac:chgData name="Hamza Wadiwala" userId="4126ab38-6aba-4b42-ba35-ab27f47333b0" providerId="ADAL" clId="{BC353752-1C65-4ADB-8FAD-CC1E657F33B6}" dt="2022-12-07T01:17:14.871" v="249" actId="478"/>
          <ac:spMkLst>
            <pc:docMk/>
            <pc:sldMk cId="4055079983" sldId="263"/>
            <ac:spMk id="56" creationId="{B289356A-BDA0-4234-84F2-9F2F25D0D7BD}"/>
          </ac:spMkLst>
        </pc:spChg>
        <pc:spChg chg="del">
          <ac:chgData name="Hamza Wadiwala" userId="4126ab38-6aba-4b42-ba35-ab27f47333b0" providerId="ADAL" clId="{BC353752-1C65-4ADB-8FAD-CC1E657F33B6}" dt="2022-12-07T01:17:14.076" v="248" actId="478"/>
          <ac:spMkLst>
            <pc:docMk/>
            <pc:sldMk cId="4055079983" sldId="263"/>
            <ac:spMk id="57" creationId="{3A38BE84-957B-46B9-A315-4B5064DFF1A1}"/>
          </ac:spMkLst>
        </pc:spChg>
      </pc:sldChg>
      <pc:sldChg chg="addSp delSp modSp add del mod modTransition modAnim">
        <pc:chgData name="Hamza Wadiwala" userId="4126ab38-6aba-4b42-ba35-ab27f47333b0" providerId="ADAL" clId="{BC353752-1C65-4ADB-8FAD-CC1E657F33B6}" dt="2022-12-08T02:06:45.274" v="1010" actId="20577"/>
        <pc:sldMkLst>
          <pc:docMk/>
          <pc:sldMk cId="2619301236" sldId="264"/>
        </pc:sldMkLst>
        <pc:spChg chg="mod">
          <ac:chgData name="Hamza Wadiwala" userId="4126ab38-6aba-4b42-ba35-ab27f47333b0" providerId="ADAL" clId="{BC353752-1C65-4ADB-8FAD-CC1E657F33B6}" dt="2022-12-07T01:23:42.569" v="645" actId="1076"/>
          <ac:spMkLst>
            <pc:docMk/>
            <pc:sldMk cId="2619301236" sldId="264"/>
            <ac:spMk id="2" creationId="{4F6A2D15-4D68-4BF7-9421-032AE6C8852C}"/>
          </ac:spMkLst>
        </pc:spChg>
        <pc:spChg chg="add del mod">
          <ac:chgData name="Hamza Wadiwala" userId="4126ab38-6aba-4b42-ba35-ab27f47333b0" providerId="ADAL" clId="{BC353752-1C65-4ADB-8FAD-CC1E657F33B6}" dt="2022-12-08T02:04:48.144" v="998" actId="767"/>
          <ac:spMkLst>
            <pc:docMk/>
            <pc:sldMk cId="2619301236" sldId="264"/>
            <ac:spMk id="3" creationId="{29EDBF40-39FE-03BB-34B3-010DA8F28104}"/>
          </ac:spMkLst>
        </pc:spChg>
        <pc:spChg chg="del">
          <ac:chgData name="Hamza Wadiwala" userId="4126ab38-6aba-4b42-ba35-ab27f47333b0" providerId="ADAL" clId="{BC353752-1C65-4ADB-8FAD-CC1E657F33B6}" dt="2022-12-07T01:16:51.710" v="240" actId="478"/>
          <ac:spMkLst>
            <pc:docMk/>
            <pc:sldMk cId="2619301236" sldId="264"/>
            <ac:spMk id="3" creationId="{78BCC184-1096-457B-AB72-BD49E6E54117}"/>
          </ac:spMkLst>
        </pc:spChg>
        <pc:spChg chg="add del mod">
          <ac:chgData name="Hamza Wadiwala" userId="4126ab38-6aba-4b42-ba35-ab27f47333b0" providerId="ADAL" clId="{BC353752-1C65-4ADB-8FAD-CC1E657F33B6}" dt="2022-12-07T01:16:35.053" v="221" actId="478"/>
          <ac:spMkLst>
            <pc:docMk/>
            <pc:sldMk cId="2619301236" sldId="264"/>
            <ac:spMk id="5" creationId="{0AB316BD-1C17-F259-6942-5B8986314C71}"/>
          </ac:spMkLst>
        </pc:spChg>
        <pc:spChg chg="add del mod">
          <ac:chgData name="Hamza Wadiwala" userId="4126ab38-6aba-4b42-ba35-ab27f47333b0" providerId="ADAL" clId="{BC353752-1C65-4ADB-8FAD-CC1E657F33B6}" dt="2022-12-07T01:16:35.684" v="222" actId="478"/>
          <ac:spMkLst>
            <pc:docMk/>
            <pc:sldMk cId="2619301236" sldId="264"/>
            <ac:spMk id="7" creationId="{D6116D1A-500E-BC7B-C64C-1DF4ACFF9145}"/>
          </ac:spMkLst>
        </pc:spChg>
        <pc:spChg chg="del mod">
          <ac:chgData name="Hamza Wadiwala" userId="4126ab38-6aba-4b42-ba35-ab27f47333b0" providerId="ADAL" clId="{BC353752-1C65-4ADB-8FAD-CC1E657F33B6}" dt="2022-12-07T01:16:45.027" v="232" actId="478"/>
          <ac:spMkLst>
            <pc:docMk/>
            <pc:sldMk cId="2619301236" sldId="264"/>
            <ac:spMk id="8" creationId="{8F0714D4-1A7C-4D7F-A5C0-4F766382B6A9}"/>
          </ac:spMkLst>
        </pc:spChg>
        <pc:spChg chg="del">
          <ac:chgData name="Hamza Wadiwala" userId="4126ab38-6aba-4b42-ba35-ab27f47333b0" providerId="ADAL" clId="{BC353752-1C65-4ADB-8FAD-CC1E657F33B6}" dt="2022-12-07T01:16:40.079" v="227" actId="478"/>
          <ac:spMkLst>
            <pc:docMk/>
            <pc:sldMk cId="2619301236" sldId="264"/>
            <ac:spMk id="9" creationId="{36AEE506-9967-4592-BC98-D3FD3028A8E5}"/>
          </ac:spMkLst>
        </pc:spChg>
        <pc:spChg chg="del">
          <ac:chgData name="Hamza Wadiwala" userId="4126ab38-6aba-4b42-ba35-ab27f47333b0" providerId="ADAL" clId="{BC353752-1C65-4ADB-8FAD-CC1E657F33B6}" dt="2022-12-07T01:16:36.397" v="223" actId="478"/>
          <ac:spMkLst>
            <pc:docMk/>
            <pc:sldMk cId="2619301236" sldId="264"/>
            <ac:spMk id="10" creationId="{F5F1AEEC-D56B-4D10-B1F5-63AA91152B53}"/>
          </ac:spMkLst>
        </pc:spChg>
        <pc:spChg chg="del">
          <ac:chgData name="Hamza Wadiwala" userId="4126ab38-6aba-4b42-ba35-ab27f47333b0" providerId="ADAL" clId="{BC353752-1C65-4ADB-8FAD-CC1E657F33B6}" dt="2022-12-07T01:16:52.923" v="242" actId="478"/>
          <ac:spMkLst>
            <pc:docMk/>
            <pc:sldMk cId="2619301236" sldId="264"/>
            <ac:spMk id="11" creationId="{DB420882-1CC0-49B4-8DDE-24EC26687506}"/>
          </ac:spMkLst>
        </pc:spChg>
        <pc:spChg chg="del">
          <ac:chgData name="Hamza Wadiwala" userId="4126ab38-6aba-4b42-ba35-ab27f47333b0" providerId="ADAL" clId="{BC353752-1C65-4ADB-8FAD-CC1E657F33B6}" dt="2022-12-07T01:16:47.575" v="234" actId="478"/>
          <ac:spMkLst>
            <pc:docMk/>
            <pc:sldMk cId="2619301236" sldId="264"/>
            <ac:spMk id="12" creationId="{E017101B-2009-4267-8513-19000E37B1F0}"/>
          </ac:spMkLst>
        </pc:spChg>
        <pc:spChg chg="del">
          <ac:chgData name="Hamza Wadiwala" userId="4126ab38-6aba-4b42-ba35-ab27f47333b0" providerId="ADAL" clId="{BC353752-1C65-4ADB-8FAD-CC1E657F33B6}" dt="2022-12-07T01:16:42.047" v="229" actId="478"/>
          <ac:spMkLst>
            <pc:docMk/>
            <pc:sldMk cId="2619301236" sldId="264"/>
            <ac:spMk id="13" creationId="{D40B843D-6615-46EB-A813-BEBD624EC685}"/>
          </ac:spMkLst>
        </pc:spChg>
        <pc:spChg chg="del">
          <ac:chgData name="Hamza Wadiwala" userId="4126ab38-6aba-4b42-ba35-ab27f47333b0" providerId="ADAL" clId="{BC353752-1C65-4ADB-8FAD-CC1E657F33B6}" dt="2022-12-07T01:16:38.475" v="225" actId="478"/>
          <ac:spMkLst>
            <pc:docMk/>
            <pc:sldMk cId="2619301236" sldId="264"/>
            <ac:spMk id="14" creationId="{3099A0B0-BDD0-48DA-AA3E-13153E65129F}"/>
          </ac:spMkLst>
        </pc:spChg>
        <pc:spChg chg="add del mod">
          <ac:chgData name="Hamza Wadiwala" userId="4126ab38-6aba-4b42-ba35-ab27f47333b0" providerId="ADAL" clId="{BC353752-1C65-4ADB-8FAD-CC1E657F33B6}" dt="2022-12-07T01:16:37.909" v="224" actId="478"/>
          <ac:spMkLst>
            <pc:docMk/>
            <pc:sldMk cId="2619301236" sldId="264"/>
            <ac:spMk id="17" creationId="{8C877E44-A8E6-1F5D-AD92-499DA896F46F}"/>
          </ac:spMkLst>
        </pc:spChg>
        <pc:spChg chg="add del mod">
          <ac:chgData name="Hamza Wadiwala" userId="4126ab38-6aba-4b42-ba35-ab27f47333b0" providerId="ADAL" clId="{BC353752-1C65-4ADB-8FAD-CC1E657F33B6}" dt="2022-12-07T01:16:38.961" v="226" actId="478"/>
          <ac:spMkLst>
            <pc:docMk/>
            <pc:sldMk cId="2619301236" sldId="264"/>
            <ac:spMk id="21" creationId="{781B32CE-D498-86A5-E46B-C63115628E46}"/>
          </ac:spMkLst>
        </pc:spChg>
        <pc:spChg chg="del">
          <ac:chgData name="Hamza Wadiwala" userId="4126ab38-6aba-4b42-ba35-ab27f47333b0" providerId="ADAL" clId="{BC353752-1C65-4ADB-8FAD-CC1E657F33B6}" dt="2022-12-07T01:17:11.968" v="247" actId="478"/>
          <ac:spMkLst>
            <pc:docMk/>
            <pc:sldMk cId="2619301236" sldId="264"/>
            <ac:spMk id="23" creationId="{637DEDF5-3FCD-4BC2-86A5-7BE2BF01EA38}"/>
          </ac:spMkLst>
        </pc:spChg>
        <pc:spChg chg="del">
          <ac:chgData name="Hamza Wadiwala" userId="4126ab38-6aba-4b42-ba35-ab27f47333b0" providerId="ADAL" clId="{BC353752-1C65-4ADB-8FAD-CC1E657F33B6}" dt="2022-12-07T01:17:10.635" v="246" actId="478"/>
          <ac:spMkLst>
            <pc:docMk/>
            <pc:sldMk cId="2619301236" sldId="264"/>
            <ac:spMk id="24" creationId="{918C3C97-444D-4600-8553-B9C4C1F8483B}"/>
          </ac:spMkLst>
        </pc:spChg>
        <pc:spChg chg="add del mod">
          <ac:chgData name="Hamza Wadiwala" userId="4126ab38-6aba-4b42-ba35-ab27f47333b0" providerId="ADAL" clId="{BC353752-1C65-4ADB-8FAD-CC1E657F33B6}" dt="2022-12-07T01:16:41.005" v="228" actId="478"/>
          <ac:spMkLst>
            <pc:docMk/>
            <pc:sldMk cId="2619301236" sldId="264"/>
            <ac:spMk id="27" creationId="{F2C7AA53-3802-2671-5E0C-5D13D3147770}"/>
          </ac:spMkLst>
        </pc:spChg>
        <pc:spChg chg="add del mod">
          <ac:chgData name="Hamza Wadiwala" userId="4126ab38-6aba-4b42-ba35-ab27f47333b0" providerId="ADAL" clId="{BC353752-1C65-4ADB-8FAD-CC1E657F33B6}" dt="2022-12-07T01:16:43.132" v="230" actId="478"/>
          <ac:spMkLst>
            <pc:docMk/>
            <pc:sldMk cId="2619301236" sldId="264"/>
            <ac:spMk id="29" creationId="{C822DC78-9320-73FD-E3BA-BF12C8D6E062}"/>
          </ac:spMkLst>
        </pc:spChg>
        <pc:spChg chg="add del mod">
          <ac:chgData name="Hamza Wadiwala" userId="4126ab38-6aba-4b42-ba35-ab27f47333b0" providerId="ADAL" clId="{BC353752-1C65-4ADB-8FAD-CC1E657F33B6}" dt="2022-12-07T01:16:46.196" v="233" actId="478"/>
          <ac:spMkLst>
            <pc:docMk/>
            <pc:sldMk cId="2619301236" sldId="264"/>
            <ac:spMk id="31" creationId="{AB4E8CCC-F7D1-3DAE-73B1-C8ADD33068B2}"/>
          </ac:spMkLst>
        </pc:spChg>
        <pc:spChg chg="add del mod">
          <ac:chgData name="Hamza Wadiwala" userId="4126ab38-6aba-4b42-ba35-ab27f47333b0" providerId="ADAL" clId="{BC353752-1C65-4ADB-8FAD-CC1E657F33B6}" dt="2022-12-07T01:16:48.137" v="235" actId="478"/>
          <ac:spMkLst>
            <pc:docMk/>
            <pc:sldMk cId="2619301236" sldId="264"/>
            <ac:spMk id="33" creationId="{82386DDC-7D4C-9719-798D-A9D2B01E63F8}"/>
          </ac:spMkLst>
        </pc:spChg>
        <pc:spChg chg="add del mod">
          <ac:chgData name="Hamza Wadiwala" userId="4126ab38-6aba-4b42-ba35-ab27f47333b0" providerId="ADAL" clId="{BC353752-1C65-4ADB-8FAD-CC1E657F33B6}" dt="2022-12-07T01:16:50.680" v="239" actId="478"/>
          <ac:spMkLst>
            <pc:docMk/>
            <pc:sldMk cId="2619301236" sldId="264"/>
            <ac:spMk id="35" creationId="{A72801F1-57A3-A595-F87D-9EFBAB6B4F80}"/>
          </ac:spMkLst>
        </pc:spChg>
        <pc:spChg chg="add del mod">
          <ac:chgData name="Hamza Wadiwala" userId="4126ab38-6aba-4b42-ba35-ab27f47333b0" providerId="ADAL" clId="{BC353752-1C65-4ADB-8FAD-CC1E657F33B6}" dt="2022-12-07T01:16:50.012" v="238" actId="478"/>
          <ac:spMkLst>
            <pc:docMk/>
            <pc:sldMk cId="2619301236" sldId="264"/>
            <ac:spMk id="37" creationId="{DB6F45E6-1DFD-82A5-DE57-BE3AEC795B91}"/>
          </ac:spMkLst>
        </pc:spChg>
        <pc:spChg chg="add del mod">
          <ac:chgData name="Hamza Wadiwala" userId="4126ab38-6aba-4b42-ba35-ab27f47333b0" providerId="ADAL" clId="{BC353752-1C65-4ADB-8FAD-CC1E657F33B6}" dt="2022-12-07T01:16:52.309" v="241" actId="478"/>
          <ac:spMkLst>
            <pc:docMk/>
            <pc:sldMk cId="2619301236" sldId="264"/>
            <ac:spMk id="39" creationId="{3835655C-7935-DD08-2437-958A35497764}"/>
          </ac:spMkLst>
        </pc:spChg>
        <pc:spChg chg="add del mod">
          <ac:chgData name="Hamza Wadiwala" userId="4126ab38-6aba-4b42-ba35-ab27f47333b0" providerId="ADAL" clId="{BC353752-1C65-4ADB-8FAD-CC1E657F33B6}" dt="2022-12-07T01:16:53.748" v="243" actId="478"/>
          <ac:spMkLst>
            <pc:docMk/>
            <pc:sldMk cId="2619301236" sldId="264"/>
            <ac:spMk id="41" creationId="{9232B8AC-5271-354A-3B8D-BB12B5619DB1}"/>
          </ac:spMkLst>
        </pc:spChg>
        <pc:spChg chg="add del mod">
          <ac:chgData name="Hamza Wadiwala" userId="4126ab38-6aba-4b42-ba35-ab27f47333b0" providerId="ADAL" clId="{BC353752-1C65-4ADB-8FAD-CC1E657F33B6}" dt="2022-12-07T01:18:50.233" v="285" actId="478"/>
          <ac:spMkLst>
            <pc:docMk/>
            <pc:sldMk cId="2619301236" sldId="264"/>
            <ac:spMk id="42" creationId="{03E67CEC-8955-2B78-2BC8-44AD056B76DE}"/>
          </ac:spMkLst>
        </pc:spChg>
        <pc:spChg chg="add mod">
          <ac:chgData name="Hamza Wadiwala" userId="4126ab38-6aba-4b42-ba35-ab27f47333b0" providerId="ADAL" clId="{BC353752-1C65-4ADB-8FAD-CC1E657F33B6}" dt="2022-12-07T01:23:44.791" v="646" actId="1076"/>
          <ac:spMkLst>
            <pc:docMk/>
            <pc:sldMk cId="2619301236" sldId="264"/>
            <ac:spMk id="44" creationId="{B184811E-E7D2-B2CD-C9C5-E45A5F0EB72A}"/>
          </ac:spMkLst>
        </pc:spChg>
        <pc:spChg chg="add mod">
          <ac:chgData name="Hamza Wadiwala" userId="4126ab38-6aba-4b42-ba35-ab27f47333b0" providerId="ADAL" clId="{BC353752-1C65-4ADB-8FAD-CC1E657F33B6}" dt="2022-12-07T01:23:47.730" v="647" actId="1076"/>
          <ac:spMkLst>
            <pc:docMk/>
            <pc:sldMk cId="2619301236" sldId="264"/>
            <ac:spMk id="45" creationId="{0E401815-E941-0458-B895-4B6D82743550}"/>
          </ac:spMkLst>
        </pc:spChg>
        <pc:spChg chg="add mod">
          <ac:chgData name="Hamza Wadiwala" userId="4126ab38-6aba-4b42-ba35-ab27f47333b0" providerId="ADAL" clId="{BC353752-1C65-4ADB-8FAD-CC1E657F33B6}" dt="2022-12-07T01:23:49.835" v="648" actId="1076"/>
          <ac:spMkLst>
            <pc:docMk/>
            <pc:sldMk cId="2619301236" sldId="264"/>
            <ac:spMk id="46" creationId="{B6BAEA76-ED63-801B-6292-2A2886830845}"/>
          </ac:spMkLst>
        </pc:spChg>
        <pc:spChg chg="add mod">
          <ac:chgData name="Hamza Wadiwala" userId="4126ab38-6aba-4b42-ba35-ab27f47333b0" providerId="ADAL" clId="{BC353752-1C65-4ADB-8FAD-CC1E657F33B6}" dt="2022-12-07T01:33:16.373" v="866" actId="1076"/>
          <ac:spMkLst>
            <pc:docMk/>
            <pc:sldMk cId="2619301236" sldId="264"/>
            <ac:spMk id="47" creationId="{CB6AB8A2-DC5F-2639-73EF-F445BA7BD1D0}"/>
          </ac:spMkLst>
        </pc:spChg>
        <pc:spChg chg="add mod">
          <ac:chgData name="Hamza Wadiwala" userId="4126ab38-6aba-4b42-ba35-ab27f47333b0" providerId="ADAL" clId="{BC353752-1C65-4ADB-8FAD-CC1E657F33B6}" dt="2022-12-07T01:33:13.863" v="865" actId="1076"/>
          <ac:spMkLst>
            <pc:docMk/>
            <pc:sldMk cId="2619301236" sldId="264"/>
            <ac:spMk id="48" creationId="{06F48CE8-2673-F29E-3867-24B52EF73418}"/>
          </ac:spMkLst>
        </pc:spChg>
        <pc:spChg chg="add mod">
          <ac:chgData name="Hamza Wadiwala" userId="4126ab38-6aba-4b42-ba35-ab27f47333b0" providerId="ADAL" clId="{BC353752-1C65-4ADB-8FAD-CC1E657F33B6}" dt="2022-12-07T01:33:08.616" v="864" actId="1076"/>
          <ac:spMkLst>
            <pc:docMk/>
            <pc:sldMk cId="2619301236" sldId="264"/>
            <ac:spMk id="49" creationId="{A2CB0D90-D1D3-4315-378D-0FB1213E4CF9}"/>
          </ac:spMkLst>
        </pc:spChg>
        <pc:graphicFrameChg chg="add del">
          <ac:chgData name="Hamza Wadiwala" userId="4126ab38-6aba-4b42-ba35-ab27f47333b0" providerId="ADAL" clId="{BC353752-1C65-4ADB-8FAD-CC1E657F33B6}" dt="2022-12-08T02:05:33.559" v="1008" actId="478"/>
          <ac:graphicFrameMkLst>
            <pc:docMk/>
            <pc:sldMk cId="2619301236" sldId="264"/>
            <ac:graphicFrameMk id="4" creationId="{0CAFE588-DF7C-45EB-87BD-0E3525624B55}"/>
          </ac:graphicFrameMkLst>
        </pc:graphicFrameChg>
        <pc:graphicFrameChg chg="add mod modGraphic">
          <ac:chgData name="Hamza Wadiwala" userId="4126ab38-6aba-4b42-ba35-ab27f47333b0" providerId="ADAL" clId="{BC353752-1C65-4ADB-8FAD-CC1E657F33B6}" dt="2022-12-08T02:06:45.274" v="1010" actId="20577"/>
          <ac:graphicFrameMkLst>
            <pc:docMk/>
            <pc:sldMk cId="2619301236" sldId="264"/>
            <ac:graphicFrameMk id="43" creationId="{D3198A22-64D5-B04C-7A38-8523BA3B6AB5}"/>
          </ac:graphicFrameMkLst>
        </pc:graphicFrameChg>
        <pc:picChg chg="del">
          <ac:chgData name="Hamza Wadiwala" userId="4126ab38-6aba-4b42-ba35-ab27f47333b0" providerId="ADAL" clId="{BC353752-1C65-4ADB-8FAD-CC1E657F33B6}" dt="2022-12-07T01:16:49.314" v="237" actId="478"/>
          <ac:picMkLst>
            <pc:docMk/>
            <pc:sldMk cId="2619301236" sldId="264"/>
            <ac:picMk id="16" creationId="{788ADF35-7762-4E85-BE67-27FDB5522B9D}"/>
          </ac:picMkLst>
        </pc:picChg>
        <pc:picChg chg="del">
          <ac:chgData name="Hamza Wadiwala" userId="4126ab38-6aba-4b42-ba35-ab27f47333b0" providerId="ADAL" clId="{BC353752-1C65-4ADB-8FAD-CC1E657F33B6}" dt="2022-12-07T01:16:48.760" v="236" actId="478"/>
          <ac:picMkLst>
            <pc:docMk/>
            <pc:sldMk cId="2619301236" sldId="264"/>
            <ac:picMk id="18" creationId="{F2557ABA-5037-481D-8C54-94B63E80E2EC}"/>
          </ac:picMkLst>
        </pc:picChg>
        <pc:picChg chg="del">
          <ac:chgData name="Hamza Wadiwala" userId="4126ab38-6aba-4b42-ba35-ab27f47333b0" providerId="ADAL" clId="{BC353752-1C65-4ADB-8FAD-CC1E657F33B6}" dt="2022-12-07T01:16:33.899" v="219" actId="478"/>
          <ac:picMkLst>
            <pc:docMk/>
            <pc:sldMk cId="2619301236" sldId="264"/>
            <ac:picMk id="20" creationId="{618E88B2-D607-4D3C-9519-A591A729DCC9}"/>
          </ac:picMkLst>
        </pc:picChg>
        <pc:picChg chg="del">
          <ac:chgData name="Hamza Wadiwala" userId="4126ab38-6aba-4b42-ba35-ab27f47333b0" providerId="ADAL" clId="{BC353752-1C65-4ADB-8FAD-CC1E657F33B6}" dt="2022-12-07T01:16:34.224" v="220" actId="478"/>
          <ac:picMkLst>
            <pc:docMk/>
            <pc:sldMk cId="2619301236" sldId="264"/>
            <ac:picMk id="22" creationId="{82AF3253-9767-4EC7-B0DB-3A850BEFB035}"/>
          </ac:picMkLst>
        </pc:picChg>
      </pc:sldChg>
      <pc:sldChg chg="del">
        <pc:chgData name="Hamza Wadiwala" userId="4126ab38-6aba-4b42-ba35-ab27f47333b0" providerId="ADAL" clId="{BC353752-1C65-4ADB-8FAD-CC1E657F33B6}" dt="2022-12-07T01:16:24.015" v="187" actId="47"/>
        <pc:sldMkLst>
          <pc:docMk/>
          <pc:sldMk cId="744379741" sldId="265"/>
        </pc:sldMkLst>
      </pc:sldChg>
      <pc:sldChg chg="modSp mod">
        <pc:chgData name="Hamza Wadiwala" userId="4126ab38-6aba-4b42-ba35-ab27f47333b0" providerId="ADAL" clId="{BC353752-1C65-4ADB-8FAD-CC1E657F33B6}" dt="2022-12-08T02:39:31.227" v="3534" actId="27636"/>
        <pc:sldMkLst>
          <pc:docMk/>
          <pc:sldMk cId="1742861620" sldId="266"/>
        </pc:sldMkLst>
        <pc:spChg chg="mod">
          <ac:chgData name="Hamza Wadiwala" userId="4126ab38-6aba-4b42-ba35-ab27f47333b0" providerId="ADAL" clId="{BC353752-1C65-4ADB-8FAD-CC1E657F33B6}" dt="2022-12-08T02:39:31.227" v="3534" actId="27636"/>
          <ac:spMkLst>
            <pc:docMk/>
            <pc:sldMk cId="1742861620" sldId="266"/>
            <ac:spMk id="3" creationId="{FED19BCA-B61F-4EA6-A1FB-CCA3BD8506FB}"/>
          </ac:spMkLst>
        </pc:spChg>
      </pc:sldChg>
      <pc:sldChg chg="del">
        <pc:chgData name="Hamza Wadiwala" userId="4126ab38-6aba-4b42-ba35-ab27f47333b0" providerId="ADAL" clId="{BC353752-1C65-4ADB-8FAD-CC1E657F33B6}" dt="2022-12-07T01:16:19.485" v="185" actId="47"/>
        <pc:sldMkLst>
          <pc:docMk/>
          <pc:sldMk cId="2303579910" sldId="268"/>
        </pc:sldMkLst>
      </pc:sldChg>
      <pc:sldChg chg="del">
        <pc:chgData name="Hamza Wadiwala" userId="4126ab38-6aba-4b42-ba35-ab27f47333b0" providerId="ADAL" clId="{BC353752-1C65-4ADB-8FAD-CC1E657F33B6}" dt="2022-12-07T01:16:20.921" v="186" actId="47"/>
        <pc:sldMkLst>
          <pc:docMk/>
          <pc:sldMk cId="2499682613" sldId="269"/>
        </pc:sldMkLst>
      </pc:sldChg>
      <pc:sldChg chg="delSp mod">
        <pc:chgData name="Hamza Wadiwala" userId="4126ab38-6aba-4b42-ba35-ab27f47333b0" providerId="ADAL" clId="{BC353752-1C65-4ADB-8FAD-CC1E657F33B6}" dt="2022-12-11T21:21:51.523" v="4384" actId="478"/>
        <pc:sldMkLst>
          <pc:docMk/>
          <pc:sldMk cId="2896385493" sldId="270"/>
        </pc:sldMkLst>
        <pc:spChg chg="del">
          <ac:chgData name="Hamza Wadiwala" userId="4126ab38-6aba-4b42-ba35-ab27f47333b0" providerId="ADAL" clId="{BC353752-1C65-4ADB-8FAD-CC1E657F33B6}" dt="2022-12-11T21:21:51.523" v="4384" actId="478"/>
          <ac:spMkLst>
            <pc:docMk/>
            <pc:sldMk cId="2896385493" sldId="270"/>
            <ac:spMk id="6" creationId="{3627CC26-34EF-4BB9-B289-9EC56B07D1E6}"/>
          </ac:spMkLst>
        </pc:spChg>
        <pc:spChg chg="del">
          <ac:chgData name="Hamza Wadiwala" userId="4126ab38-6aba-4b42-ba35-ab27f47333b0" providerId="ADAL" clId="{BC353752-1C65-4ADB-8FAD-CC1E657F33B6}" dt="2022-12-11T21:21:50.443" v="4383" actId="478"/>
          <ac:spMkLst>
            <pc:docMk/>
            <pc:sldMk cId="2896385493" sldId="270"/>
            <ac:spMk id="7" creationId="{4E98E6AD-9D37-499C-898E-ED12AC36D31D}"/>
          </ac:spMkLst>
        </pc:spChg>
      </pc:sldChg>
      <pc:sldChg chg="delSp modSp mod">
        <pc:chgData name="Hamza Wadiwala" userId="4126ab38-6aba-4b42-ba35-ab27f47333b0" providerId="ADAL" clId="{BC353752-1C65-4ADB-8FAD-CC1E657F33B6}" dt="2022-12-11T21:14:44.906" v="4320" actId="20577"/>
        <pc:sldMkLst>
          <pc:docMk/>
          <pc:sldMk cId="1969787568" sldId="271"/>
        </pc:sldMkLst>
        <pc:spChg chg="mod">
          <ac:chgData name="Hamza Wadiwala" userId="4126ab38-6aba-4b42-ba35-ab27f47333b0" providerId="ADAL" clId="{BC353752-1C65-4ADB-8FAD-CC1E657F33B6}" dt="2022-12-11T21:14:44.906" v="4320" actId="20577"/>
          <ac:spMkLst>
            <pc:docMk/>
            <pc:sldMk cId="1969787568" sldId="271"/>
            <ac:spMk id="2" creationId="{8BDF1EDE-5423-435C-B149-87AB1BC22B83}"/>
          </ac:spMkLst>
        </pc:spChg>
        <pc:spChg chg="mod">
          <ac:chgData name="Hamza Wadiwala" userId="4126ab38-6aba-4b42-ba35-ab27f47333b0" providerId="ADAL" clId="{BC353752-1C65-4ADB-8FAD-CC1E657F33B6}" dt="2022-12-08T02:39:41.180" v="3543" actId="20577"/>
          <ac:spMkLst>
            <pc:docMk/>
            <pc:sldMk cId="1969787568" sldId="271"/>
            <ac:spMk id="3" creationId="{AF64C29E-DF30-4DC6-AB95-2016F9A703B6}"/>
          </ac:spMkLst>
        </pc:spChg>
        <pc:spChg chg="del">
          <ac:chgData name="Hamza Wadiwala" userId="4126ab38-6aba-4b42-ba35-ab27f47333b0" providerId="ADAL" clId="{BC353752-1C65-4ADB-8FAD-CC1E657F33B6}" dt="2022-12-08T02:09:35.207" v="1099" actId="478"/>
          <ac:spMkLst>
            <pc:docMk/>
            <pc:sldMk cId="1969787568" sldId="271"/>
            <ac:spMk id="4" creationId="{A47C7382-18E7-4821-8C61-461D6BBE08FC}"/>
          </ac:spMkLst>
        </pc:spChg>
        <pc:spChg chg="del">
          <ac:chgData name="Hamza Wadiwala" userId="4126ab38-6aba-4b42-ba35-ab27f47333b0" providerId="ADAL" clId="{BC353752-1C65-4ADB-8FAD-CC1E657F33B6}" dt="2022-12-08T02:09:34.068" v="1098" actId="478"/>
          <ac:spMkLst>
            <pc:docMk/>
            <pc:sldMk cId="1969787568" sldId="271"/>
            <ac:spMk id="5" creationId="{3990FA1B-5022-47AB-A0AE-8F5C5797997C}"/>
          </ac:spMkLst>
        </pc:spChg>
      </pc:sldChg>
      <pc:sldChg chg="new del">
        <pc:chgData name="Hamza Wadiwala" userId="4126ab38-6aba-4b42-ba35-ab27f47333b0" providerId="ADAL" clId="{BC353752-1C65-4ADB-8FAD-CC1E657F33B6}" dt="2022-12-07T01:22:01.807" v="617" actId="680"/>
        <pc:sldMkLst>
          <pc:docMk/>
          <pc:sldMk cId="1021416643" sldId="272"/>
        </pc:sldMkLst>
      </pc:sldChg>
      <pc:sldChg chg="modSp mod">
        <pc:chgData name="Hamza Wadiwala" userId="4126ab38-6aba-4b42-ba35-ab27f47333b0" providerId="ADAL" clId="{BC353752-1C65-4ADB-8FAD-CC1E657F33B6}" dt="2022-12-08T02:21:47.444" v="1647" actId="20577"/>
        <pc:sldMkLst>
          <pc:docMk/>
          <pc:sldMk cId="2544329701" sldId="273"/>
        </pc:sldMkLst>
        <pc:spChg chg="mod">
          <ac:chgData name="Hamza Wadiwala" userId="4126ab38-6aba-4b42-ba35-ab27f47333b0" providerId="ADAL" clId="{BC353752-1C65-4ADB-8FAD-CC1E657F33B6}" dt="2022-12-08T02:21:47.444" v="1647" actId="20577"/>
          <ac:spMkLst>
            <pc:docMk/>
            <pc:sldMk cId="2544329701" sldId="273"/>
            <ac:spMk id="3" creationId="{9D5232F9-FD00-464A-9F17-619C91AEF8F3}"/>
          </ac:spMkLst>
        </pc:spChg>
      </pc:sldChg>
      <pc:sldChg chg="modSp mod">
        <pc:chgData name="Hamza Wadiwala" userId="4126ab38-6aba-4b42-ba35-ab27f47333b0" providerId="ADAL" clId="{BC353752-1C65-4ADB-8FAD-CC1E657F33B6}" dt="2022-12-09T00:16:15.712" v="3559" actId="1076"/>
        <pc:sldMkLst>
          <pc:docMk/>
          <pc:sldMk cId="4047647495" sldId="274"/>
        </pc:sldMkLst>
        <pc:spChg chg="mod">
          <ac:chgData name="Hamza Wadiwala" userId="4126ab38-6aba-4b42-ba35-ab27f47333b0" providerId="ADAL" clId="{BC353752-1C65-4ADB-8FAD-CC1E657F33B6}" dt="2022-12-09T00:15:59.939" v="3548" actId="1076"/>
          <ac:spMkLst>
            <pc:docMk/>
            <pc:sldMk cId="4047647495" sldId="274"/>
            <ac:spMk id="2" creationId="{4F6A2D15-4D68-4BF7-9421-032AE6C8852C}"/>
          </ac:spMkLst>
        </pc:spChg>
        <pc:spChg chg="mod">
          <ac:chgData name="Hamza Wadiwala" userId="4126ab38-6aba-4b42-ba35-ab27f47333b0" providerId="ADAL" clId="{BC353752-1C65-4ADB-8FAD-CC1E657F33B6}" dt="2022-12-09T00:16:15.712" v="3559" actId="1076"/>
          <ac:spMkLst>
            <pc:docMk/>
            <pc:sldMk cId="4047647495" sldId="274"/>
            <ac:spMk id="4" creationId="{CFB9BDA0-B6D8-6A77-0034-6232DD18DC06}"/>
          </ac:spMkLst>
        </pc:spChg>
      </pc:sldChg>
      <pc:sldChg chg="addSp delSp modSp new mod">
        <pc:chgData name="Hamza Wadiwala" userId="4126ab38-6aba-4b42-ba35-ab27f47333b0" providerId="ADAL" clId="{BC353752-1C65-4ADB-8FAD-CC1E657F33B6}" dt="2022-12-08T02:31:19.001" v="2491" actId="1076"/>
        <pc:sldMkLst>
          <pc:docMk/>
          <pc:sldMk cId="335989081" sldId="275"/>
        </pc:sldMkLst>
        <pc:spChg chg="del">
          <ac:chgData name="Hamza Wadiwala" userId="4126ab38-6aba-4b42-ba35-ab27f47333b0" providerId="ADAL" clId="{BC353752-1C65-4ADB-8FAD-CC1E657F33B6}" dt="2022-12-08T02:00:36.930" v="941" actId="478"/>
          <ac:spMkLst>
            <pc:docMk/>
            <pc:sldMk cId="335989081" sldId="275"/>
            <ac:spMk id="2" creationId="{5C660323-C9E1-B71A-EC71-566E1A07B3B3}"/>
          </ac:spMkLst>
        </pc:spChg>
        <pc:spChg chg="del">
          <ac:chgData name="Hamza Wadiwala" userId="4126ab38-6aba-4b42-ba35-ab27f47333b0" providerId="ADAL" clId="{BC353752-1C65-4ADB-8FAD-CC1E657F33B6}" dt="2022-12-08T02:00:37.716" v="942" actId="478"/>
          <ac:spMkLst>
            <pc:docMk/>
            <pc:sldMk cId="335989081" sldId="275"/>
            <ac:spMk id="3" creationId="{1F82A406-451F-A745-B886-F18243B0B7AB}"/>
          </ac:spMkLst>
        </pc:spChg>
        <pc:spChg chg="del">
          <ac:chgData name="Hamza Wadiwala" userId="4126ab38-6aba-4b42-ba35-ab27f47333b0" providerId="ADAL" clId="{BC353752-1C65-4ADB-8FAD-CC1E657F33B6}" dt="2022-12-08T02:00:44.783" v="952" actId="478"/>
          <ac:spMkLst>
            <pc:docMk/>
            <pc:sldMk cId="335989081" sldId="275"/>
            <ac:spMk id="4" creationId="{FBB8BC5D-8BDC-DF33-7BA9-D0A60EB0BD53}"/>
          </ac:spMkLst>
        </pc:spChg>
        <pc:spChg chg="del">
          <ac:chgData name="Hamza Wadiwala" userId="4126ab38-6aba-4b42-ba35-ab27f47333b0" providerId="ADAL" clId="{BC353752-1C65-4ADB-8FAD-CC1E657F33B6}" dt="2022-12-08T02:00:45.815" v="953" actId="478"/>
          <ac:spMkLst>
            <pc:docMk/>
            <pc:sldMk cId="335989081" sldId="275"/>
            <ac:spMk id="5" creationId="{6DD5315E-EFE6-39E8-4C5A-7E6B2AEFCB3B}"/>
          </ac:spMkLst>
        </pc:spChg>
        <pc:spChg chg="del">
          <ac:chgData name="Hamza Wadiwala" userId="4126ab38-6aba-4b42-ba35-ab27f47333b0" providerId="ADAL" clId="{BC353752-1C65-4ADB-8FAD-CC1E657F33B6}" dt="2022-12-08T02:00:38.265" v="943" actId="478"/>
          <ac:spMkLst>
            <pc:docMk/>
            <pc:sldMk cId="335989081" sldId="275"/>
            <ac:spMk id="6" creationId="{A87B2C66-5821-E2C0-93C4-A10A98613BCE}"/>
          </ac:spMkLst>
        </pc:spChg>
        <pc:spChg chg="del">
          <ac:chgData name="Hamza Wadiwala" userId="4126ab38-6aba-4b42-ba35-ab27f47333b0" providerId="ADAL" clId="{BC353752-1C65-4ADB-8FAD-CC1E657F33B6}" dt="2022-12-08T02:00:43.792" v="950" actId="478"/>
          <ac:spMkLst>
            <pc:docMk/>
            <pc:sldMk cId="335989081" sldId="275"/>
            <ac:spMk id="7" creationId="{9A50CF89-BB5D-A6F9-0A5A-3A1B7D1CE1D7}"/>
          </ac:spMkLst>
        </pc:spChg>
        <pc:spChg chg="del">
          <ac:chgData name="Hamza Wadiwala" userId="4126ab38-6aba-4b42-ba35-ab27f47333b0" providerId="ADAL" clId="{BC353752-1C65-4ADB-8FAD-CC1E657F33B6}" dt="2022-12-08T02:00:44.268" v="951" actId="478"/>
          <ac:spMkLst>
            <pc:docMk/>
            <pc:sldMk cId="335989081" sldId="275"/>
            <ac:spMk id="8" creationId="{9F4C93F9-15D5-17BE-564D-2D35F2078C41}"/>
          </ac:spMkLst>
        </pc:spChg>
        <pc:spChg chg="del">
          <ac:chgData name="Hamza Wadiwala" userId="4126ab38-6aba-4b42-ba35-ab27f47333b0" providerId="ADAL" clId="{BC353752-1C65-4ADB-8FAD-CC1E657F33B6}" dt="2022-12-08T02:00:38.848" v="944" actId="478"/>
          <ac:spMkLst>
            <pc:docMk/>
            <pc:sldMk cId="335989081" sldId="275"/>
            <ac:spMk id="9" creationId="{AE04037F-5160-B2C9-46F9-3BDAD3DCBAF0}"/>
          </ac:spMkLst>
        </pc:spChg>
        <pc:spChg chg="del">
          <ac:chgData name="Hamza Wadiwala" userId="4126ab38-6aba-4b42-ba35-ab27f47333b0" providerId="ADAL" clId="{BC353752-1C65-4ADB-8FAD-CC1E657F33B6}" dt="2022-12-08T02:00:42.488" v="948" actId="478"/>
          <ac:spMkLst>
            <pc:docMk/>
            <pc:sldMk cId="335989081" sldId="275"/>
            <ac:spMk id="10" creationId="{4F188FFF-1A8C-4581-329D-9EFF58DFE54F}"/>
          </ac:spMkLst>
        </pc:spChg>
        <pc:spChg chg="del">
          <ac:chgData name="Hamza Wadiwala" userId="4126ab38-6aba-4b42-ba35-ab27f47333b0" providerId="ADAL" clId="{BC353752-1C65-4ADB-8FAD-CC1E657F33B6}" dt="2022-12-08T02:00:43.172" v="949" actId="478"/>
          <ac:spMkLst>
            <pc:docMk/>
            <pc:sldMk cId="335989081" sldId="275"/>
            <ac:spMk id="11" creationId="{56154F7B-595A-9C13-FDE5-7E6B4D7AA679}"/>
          </ac:spMkLst>
        </pc:spChg>
        <pc:spChg chg="del">
          <ac:chgData name="Hamza Wadiwala" userId="4126ab38-6aba-4b42-ba35-ab27f47333b0" providerId="ADAL" clId="{BC353752-1C65-4ADB-8FAD-CC1E657F33B6}" dt="2022-12-08T02:00:39.387" v="945" actId="478"/>
          <ac:spMkLst>
            <pc:docMk/>
            <pc:sldMk cId="335989081" sldId="275"/>
            <ac:spMk id="12" creationId="{B912224F-71DB-8538-537A-DABB1F60D32B}"/>
          </ac:spMkLst>
        </pc:spChg>
        <pc:spChg chg="del">
          <ac:chgData name="Hamza Wadiwala" userId="4126ab38-6aba-4b42-ba35-ab27f47333b0" providerId="ADAL" clId="{BC353752-1C65-4ADB-8FAD-CC1E657F33B6}" dt="2022-12-08T02:00:40.759" v="946" actId="478"/>
          <ac:spMkLst>
            <pc:docMk/>
            <pc:sldMk cId="335989081" sldId="275"/>
            <ac:spMk id="13" creationId="{DF14C05F-285E-1DD7-D8AA-A09EE23E3007}"/>
          </ac:spMkLst>
        </pc:spChg>
        <pc:spChg chg="del">
          <ac:chgData name="Hamza Wadiwala" userId="4126ab38-6aba-4b42-ba35-ab27f47333b0" providerId="ADAL" clId="{BC353752-1C65-4ADB-8FAD-CC1E657F33B6}" dt="2022-12-08T02:00:41.775" v="947" actId="478"/>
          <ac:spMkLst>
            <pc:docMk/>
            <pc:sldMk cId="335989081" sldId="275"/>
            <ac:spMk id="14" creationId="{9DBBCD4C-3F0E-E4BD-939D-57E973F7BCAC}"/>
          </ac:spMkLst>
        </pc:spChg>
        <pc:spChg chg="del">
          <ac:chgData name="Hamza Wadiwala" userId="4126ab38-6aba-4b42-ba35-ab27f47333b0" providerId="ADAL" clId="{BC353752-1C65-4ADB-8FAD-CC1E657F33B6}" dt="2022-12-08T02:04:26.153" v="995" actId="478"/>
          <ac:spMkLst>
            <pc:docMk/>
            <pc:sldMk cId="335989081" sldId="275"/>
            <ac:spMk id="15" creationId="{363F09A8-B10F-545A-9765-90E81892E0AC}"/>
          </ac:spMkLst>
        </pc:spChg>
        <pc:spChg chg="del">
          <ac:chgData name="Hamza Wadiwala" userId="4126ab38-6aba-4b42-ba35-ab27f47333b0" providerId="ADAL" clId="{BC353752-1C65-4ADB-8FAD-CC1E657F33B6}" dt="2022-12-08T02:04:24.025" v="994" actId="478"/>
          <ac:spMkLst>
            <pc:docMk/>
            <pc:sldMk cId="335989081" sldId="275"/>
            <ac:spMk id="16" creationId="{27081864-FA6A-4A2E-6554-542C9E43BBD9}"/>
          </ac:spMkLst>
        </pc:spChg>
        <pc:spChg chg="add mod">
          <ac:chgData name="Hamza Wadiwala" userId="4126ab38-6aba-4b42-ba35-ab27f47333b0" providerId="ADAL" clId="{BC353752-1C65-4ADB-8FAD-CC1E657F33B6}" dt="2022-12-08T02:27:50.612" v="1808" actId="20577"/>
          <ac:spMkLst>
            <pc:docMk/>
            <pc:sldMk cId="335989081" sldId="275"/>
            <ac:spMk id="19" creationId="{B1527742-174F-63ED-6823-67A9EB5AE39C}"/>
          </ac:spMkLst>
        </pc:spChg>
        <pc:spChg chg="add mod">
          <ac:chgData name="Hamza Wadiwala" userId="4126ab38-6aba-4b42-ba35-ab27f47333b0" providerId="ADAL" clId="{BC353752-1C65-4ADB-8FAD-CC1E657F33B6}" dt="2022-12-08T02:31:19.001" v="2491" actId="1076"/>
          <ac:spMkLst>
            <pc:docMk/>
            <pc:sldMk cId="335989081" sldId="275"/>
            <ac:spMk id="20" creationId="{54A8E0CB-732B-CCEF-BD8B-669710C9E100}"/>
          </ac:spMkLst>
        </pc:spChg>
        <pc:graphicFrameChg chg="add del mod">
          <ac:chgData name="Hamza Wadiwala" userId="4126ab38-6aba-4b42-ba35-ab27f47333b0" providerId="ADAL" clId="{BC353752-1C65-4ADB-8FAD-CC1E657F33B6}" dt="2022-12-08T02:25:03.928" v="1720" actId="478"/>
          <ac:graphicFrameMkLst>
            <pc:docMk/>
            <pc:sldMk cId="335989081" sldId="275"/>
            <ac:graphicFrameMk id="18" creationId="{7C8D4FA2-A2DD-7619-022D-2E3B831CA4F1}"/>
          </ac:graphicFrameMkLst>
        </pc:graphicFrameChg>
        <pc:picChg chg="add mod">
          <ac:chgData name="Hamza Wadiwala" userId="4126ab38-6aba-4b42-ba35-ab27f47333b0" providerId="ADAL" clId="{BC353752-1C65-4ADB-8FAD-CC1E657F33B6}" dt="2022-12-08T02:28:32.389" v="1814" actId="1076"/>
          <ac:picMkLst>
            <pc:docMk/>
            <pc:sldMk cId="335989081" sldId="275"/>
            <ac:picMk id="22" creationId="{B71F8517-7199-DA50-9C0C-46C97910F6B8}"/>
          </ac:picMkLst>
        </pc:picChg>
      </pc:sldChg>
      <pc:sldChg chg="addSp delSp modSp new mod">
        <pc:chgData name="Hamza Wadiwala" userId="4126ab38-6aba-4b42-ba35-ab27f47333b0" providerId="ADAL" clId="{BC353752-1C65-4ADB-8FAD-CC1E657F33B6}" dt="2022-12-08T02:26:10.864" v="1784" actId="1076"/>
        <pc:sldMkLst>
          <pc:docMk/>
          <pc:sldMk cId="1646252023" sldId="276"/>
        </pc:sldMkLst>
        <pc:spChg chg="mod">
          <ac:chgData name="Hamza Wadiwala" userId="4126ab38-6aba-4b42-ba35-ab27f47333b0" providerId="ADAL" clId="{BC353752-1C65-4ADB-8FAD-CC1E657F33B6}" dt="2022-12-08T02:24:55.134" v="1718" actId="1076"/>
          <ac:spMkLst>
            <pc:docMk/>
            <pc:sldMk cId="1646252023" sldId="276"/>
            <ac:spMk id="2" creationId="{D1D35C95-D1DD-4DAF-394D-96EDA2202893}"/>
          </ac:spMkLst>
        </pc:spChg>
        <pc:spChg chg="del">
          <ac:chgData name="Hamza Wadiwala" userId="4126ab38-6aba-4b42-ba35-ab27f47333b0" providerId="ADAL" clId="{BC353752-1C65-4ADB-8FAD-CC1E657F33B6}" dt="2022-12-08T02:24:43.184" v="1705" actId="478"/>
          <ac:spMkLst>
            <pc:docMk/>
            <pc:sldMk cId="1646252023" sldId="276"/>
            <ac:spMk id="3" creationId="{6016C81F-29C7-F23A-903B-A84F71C8833F}"/>
          </ac:spMkLst>
        </pc:spChg>
        <pc:spChg chg="del">
          <ac:chgData name="Hamza Wadiwala" userId="4126ab38-6aba-4b42-ba35-ab27f47333b0" providerId="ADAL" clId="{BC353752-1C65-4ADB-8FAD-CC1E657F33B6}" dt="2022-12-08T02:24:50.893" v="1714" actId="478"/>
          <ac:spMkLst>
            <pc:docMk/>
            <pc:sldMk cId="1646252023" sldId="276"/>
            <ac:spMk id="4" creationId="{EE17E9BF-BA0A-8ED2-C5E5-A7FA6FE3F296}"/>
          </ac:spMkLst>
        </pc:spChg>
        <pc:spChg chg="del">
          <ac:chgData name="Hamza Wadiwala" userId="4126ab38-6aba-4b42-ba35-ab27f47333b0" providerId="ADAL" clId="{BC353752-1C65-4ADB-8FAD-CC1E657F33B6}" dt="2022-12-08T02:24:51.405" v="1715" actId="478"/>
          <ac:spMkLst>
            <pc:docMk/>
            <pc:sldMk cId="1646252023" sldId="276"/>
            <ac:spMk id="5" creationId="{60DBDA8A-FC4A-8966-6A93-BE21FF782AA3}"/>
          </ac:spMkLst>
        </pc:spChg>
        <pc:spChg chg="del">
          <ac:chgData name="Hamza Wadiwala" userId="4126ab38-6aba-4b42-ba35-ab27f47333b0" providerId="ADAL" clId="{BC353752-1C65-4ADB-8FAD-CC1E657F33B6}" dt="2022-12-08T02:24:42.538" v="1704" actId="478"/>
          <ac:spMkLst>
            <pc:docMk/>
            <pc:sldMk cId="1646252023" sldId="276"/>
            <ac:spMk id="6" creationId="{AB92B53A-34B9-CF28-4917-9B4C12B77D12}"/>
          </ac:spMkLst>
        </pc:spChg>
        <pc:spChg chg="del">
          <ac:chgData name="Hamza Wadiwala" userId="4126ab38-6aba-4b42-ba35-ab27f47333b0" providerId="ADAL" clId="{BC353752-1C65-4ADB-8FAD-CC1E657F33B6}" dt="2022-12-08T02:24:48.586" v="1712" actId="478"/>
          <ac:spMkLst>
            <pc:docMk/>
            <pc:sldMk cId="1646252023" sldId="276"/>
            <ac:spMk id="7" creationId="{7CD10261-8068-937F-3E4C-EAB4051FBE72}"/>
          </ac:spMkLst>
        </pc:spChg>
        <pc:spChg chg="del">
          <ac:chgData name="Hamza Wadiwala" userId="4126ab38-6aba-4b42-ba35-ab27f47333b0" providerId="ADAL" clId="{BC353752-1C65-4ADB-8FAD-CC1E657F33B6}" dt="2022-12-08T02:24:49.670" v="1713" actId="478"/>
          <ac:spMkLst>
            <pc:docMk/>
            <pc:sldMk cId="1646252023" sldId="276"/>
            <ac:spMk id="8" creationId="{FE6BF2EC-8EF5-8207-32A7-4FE31537B977}"/>
          </ac:spMkLst>
        </pc:spChg>
        <pc:spChg chg="del">
          <ac:chgData name="Hamza Wadiwala" userId="4126ab38-6aba-4b42-ba35-ab27f47333b0" providerId="ADAL" clId="{BC353752-1C65-4ADB-8FAD-CC1E657F33B6}" dt="2022-12-08T02:24:43.549" v="1706" actId="478"/>
          <ac:spMkLst>
            <pc:docMk/>
            <pc:sldMk cId="1646252023" sldId="276"/>
            <ac:spMk id="9" creationId="{FADFABFF-9039-3F07-B7A0-B7B3AF09D4BA}"/>
          </ac:spMkLst>
        </pc:spChg>
        <pc:spChg chg="del">
          <ac:chgData name="Hamza Wadiwala" userId="4126ab38-6aba-4b42-ba35-ab27f47333b0" providerId="ADAL" clId="{BC353752-1C65-4ADB-8FAD-CC1E657F33B6}" dt="2022-12-08T02:24:47.457" v="1710" actId="478"/>
          <ac:spMkLst>
            <pc:docMk/>
            <pc:sldMk cId="1646252023" sldId="276"/>
            <ac:spMk id="10" creationId="{B24BC881-1605-9F76-81B1-071F883A26B0}"/>
          </ac:spMkLst>
        </pc:spChg>
        <pc:spChg chg="del">
          <ac:chgData name="Hamza Wadiwala" userId="4126ab38-6aba-4b42-ba35-ab27f47333b0" providerId="ADAL" clId="{BC353752-1C65-4ADB-8FAD-CC1E657F33B6}" dt="2022-12-08T02:24:47.973" v="1711" actId="478"/>
          <ac:spMkLst>
            <pc:docMk/>
            <pc:sldMk cId="1646252023" sldId="276"/>
            <ac:spMk id="11" creationId="{4394162E-497F-A327-2C8F-CAC396A61D21}"/>
          </ac:spMkLst>
        </pc:spChg>
        <pc:spChg chg="del">
          <ac:chgData name="Hamza Wadiwala" userId="4126ab38-6aba-4b42-ba35-ab27f47333b0" providerId="ADAL" clId="{BC353752-1C65-4ADB-8FAD-CC1E657F33B6}" dt="2022-12-08T02:24:44.017" v="1707" actId="478"/>
          <ac:spMkLst>
            <pc:docMk/>
            <pc:sldMk cId="1646252023" sldId="276"/>
            <ac:spMk id="12" creationId="{BD940391-5450-BBBD-B50F-1BD1EB60FB7A}"/>
          </ac:spMkLst>
        </pc:spChg>
        <pc:spChg chg="del">
          <ac:chgData name="Hamza Wadiwala" userId="4126ab38-6aba-4b42-ba35-ab27f47333b0" providerId="ADAL" clId="{BC353752-1C65-4ADB-8FAD-CC1E657F33B6}" dt="2022-12-08T02:24:45.733" v="1708" actId="478"/>
          <ac:spMkLst>
            <pc:docMk/>
            <pc:sldMk cId="1646252023" sldId="276"/>
            <ac:spMk id="13" creationId="{FFD3FEED-7BC5-2403-CCD5-2F0D1371717F}"/>
          </ac:spMkLst>
        </pc:spChg>
        <pc:spChg chg="del">
          <ac:chgData name="Hamza Wadiwala" userId="4126ab38-6aba-4b42-ba35-ab27f47333b0" providerId="ADAL" clId="{BC353752-1C65-4ADB-8FAD-CC1E657F33B6}" dt="2022-12-08T02:24:46.761" v="1709" actId="478"/>
          <ac:spMkLst>
            <pc:docMk/>
            <pc:sldMk cId="1646252023" sldId="276"/>
            <ac:spMk id="14" creationId="{EC715773-6FEF-1968-3610-59566F89B1B1}"/>
          </ac:spMkLst>
        </pc:spChg>
        <pc:spChg chg="del">
          <ac:chgData name="Hamza Wadiwala" userId="4126ab38-6aba-4b42-ba35-ab27f47333b0" providerId="ADAL" clId="{BC353752-1C65-4ADB-8FAD-CC1E657F33B6}" dt="2022-12-08T02:24:53.009" v="1717" actId="478"/>
          <ac:spMkLst>
            <pc:docMk/>
            <pc:sldMk cId="1646252023" sldId="276"/>
            <ac:spMk id="15" creationId="{0CB475FC-819E-E249-50EB-48D6A8DED74B}"/>
          </ac:spMkLst>
        </pc:spChg>
        <pc:spChg chg="del">
          <ac:chgData name="Hamza Wadiwala" userId="4126ab38-6aba-4b42-ba35-ab27f47333b0" providerId="ADAL" clId="{BC353752-1C65-4ADB-8FAD-CC1E657F33B6}" dt="2022-12-08T02:24:52.233" v="1716" actId="478"/>
          <ac:spMkLst>
            <pc:docMk/>
            <pc:sldMk cId="1646252023" sldId="276"/>
            <ac:spMk id="16" creationId="{53060DC1-A81A-2B94-7868-B78A819D5CAB}"/>
          </ac:spMkLst>
        </pc:spChg>
        <pc:spChg chg="del">
          <ac:chgData name="Hamza Wadiwala" userId="4126ab38-6aba-4b42-ba35-ab27f47333b0" providerId="ADAL" clId="{BC353752-1C65-4ADB-8FAD-CC1E657F33B6}" dt="2022-12-08T02:25:55.899" v="1781" actId="478"/>
          <ac:spMkLst>
            <pc:docMk/>
            <pc:sldMk cId="1646252023" sldId="276"/>
            <ac:spMk id="17" creationId="{654040E1-5C9F-A0E2-0C63-49C284DB4D49}"/>
          </ac:spMkLst>
        </pc:spChg>
        <pc:spChg chg="add mod">
          <ac:chgData name="Hamza Wadiwala" userId="4126ab38-6aba-4b42-ba35-ab27f47333b0" providerId="ADAL" clId="{BC353752-1C65-4ADB-8FAD-CC1E657F33B6}" dt="2022-12-08T02:26:10.864" v="1784" actId="1076"/>
          <ac:spMkLst>
            <pc:docMk/>
            <pc:sldMk cId="1646252023" sldId="276"/>
            <ac:spMk id="19" creationId="{DC4966F9-AD7B-9A06-7DF6-11C3FDDF2F5C}"/>
          </ac:spMkLst>
        </pc:spChg>
        <pc:graphicFrameChg chg="add mod">
          <ac:chgData name="Hamza Wadiwala" userId="4126ab38-6aba-4b42-ba35-ab27f47333b0" providerId="ADAL" clId="{BC353752-1C65-4ADB-8FAD-CC1E657F33B6}" dt="2022-12-08T02:25:19.144" v="1724" actId="1076"/>
          <ac:graphicFrameMkLst>
            <pc:docMk/>
            <pc:sldMk cId="1646252023" sldId="276"/>
            <ac:graphicFrameMk id="18" creationId="{EF4C5550-CDAB-F584-42F6-B152A6EC29B6}"/>
          </ac:graphicFrameMkLst>
        </pc:graphicFrameChg>
      </pc:sldChg>
      <pc:sldChg chg="addSp delSp modSp add mod">
        <pc:chgData name="Hamza Wadiwala" userId="4126ab38-6aba-4b42-ba35-ab27f47333b0" providerId="ADAL" clId="{BC353752-1C65-4ADB-8FAD-CC1E657F33B6}" dt="2022-12-08T02:35:14.445" v="2979" actId="20577"/>
        <pc:sldMkLst>
          <pc:docMk/>
          <pc:sldMk cId="2326112099" sldId="277"/>
        </pc:sldMkLst>
        <pc:spChg chg="mod">
          <ac:chgData name="Hamza Wadiwala" userId="4126ab38-6aba-4b42-ba35-ab27f47333b0" providerId="ADAL" clId="{BC353752-1C65-4ADB-8FAD-CC1E657F33B6}" dt="2022-12-08T02:35:14.445" v="2979" actId="20577"/>
          <ac:spMkLst>
            <pc:docMk/>
            <pc:sldMk cId="2326112099" sldId="277"/>
            <ac:spMk id="20" creationId="{54A8E0CB-732B-CCEF-BD8B-669710C9E100}"/>
          </ac:spMkLst>
        </pc:spChg>
        <pc:picChg chg="add mod">
          <ac:chgData name="Hamza Wadiwala" userId="4126ab38-6aba-4b42-ba35-ab27f47333b0" providerId="ADAL" clId="{BC353752-1C65-4ADB-8FAD-CC1E657F33B6}" dt="2022-12-08T02:33:43.973" v="2686" actId="14100"/>
          <ac:picMkLst>
            <pc:docMk/>
            <pc:sldMk cId="2326112099" sldId="277"/>
            <ac:picMk id="3" creationId="{DFBB7151-15C8-4157-4ACD-9A23FAADBF1C}"/>
          </ac:picMkLst>
        </pc:picChg>
        <pc:picChg chg="del">
          <ac:chgData name="Hamza Wadiwala" userId="4126ab38-6aba-4b42-ba35-ab27f47333b0" providerId="ADAL" clId="{BC353752-1C65-4ADB-8FAD-CC1E657F33B6}" dt="2022-12-08T02:32:44.376" v="2493" actId="478"/>
          <ac:picMkLst>
            <pc:docMk/>
            <pc:sldMk cId="2326112099" sldId="277"/>
            <ac:picMk id="22" creationId="{B71F8517-7199-DA50-9C0C-46C97910F6B8}"/>
          </ac:picMkLst>
        </pc:picChg>
      </pc:sldChg>
      <pc:sldChg chg="delSp mod">
        <pc:chgData name="Hamza Wadiwala" userId="4126ab38-6aba-4b42-ba35-ab27f47333b0" providerId="ADAL" clId="{BC353752-1C65-4ADB-8FAD-CC1E657F33B6}" dt="2022-12-11T21:21:13.801" v="4373" actId="478"/>
        <pc:sldMkLst>
          <pc:docMk/>
          <pc:sldMk cId="1865019078" sldId="282"/>
        </pc:sldMkLst>
        <pc:spChg chg="del">
          <ac:chgData name="Hamza Wadiwala" userId="4126ab38-6aba-4b42-ba35-ab27f47333b0" providerId="ADAL" clId="{BC353752-1C65-4ADB-8FAD-CC1E657F33B6}" dt="2022-12-11T21:21:13.801" v="4373" actId="478"/>
          <ac:spMkLst>
            <pc:docMk/>
            <pc:sldMk cId="1865019078" sldId="282"/>
            <ac:spMk id="15" creationId="{19EF9443-0736-A462-FEF0-85B85B297EB8}"/>
          </ac:spMkLst>
        </pc:spChg>
        <pc:spChg chg="del">
          <ac:chgData name="Hamza Wadiwala" userId="4126ab38-6aba-4b42-ba35-ab27f47333b0" providerId="ADAL" clId="{BC353752-1C65-4ADB-8FAD-CC1E657F33B6}" dt="2022-12-11T21:21:13.033" v="4372" actId="478"/>
          <ac:spMkLst>
            <pc:docMk/>
            <pc:sldMk cId="1865019078" sldId="282"/>
            <ac:spMk id="16" creationId="{C9FE6D0E-9DB0-4EFE-8DA0-56F244DD4C54}"/>
          </ac:spMkLst>
        </pc:spChg>
      </pc:sldChg>
      <pc:sldChg chg="delSp modSp mod">
        <pc:chgData name="Hamza Wadiwala" userId="4126ab38-6aba-4b42-ba35-ab27f47333b0" providerId="ADAL" clId="{BC353752-1C65-4ADB-8FAD-CC1E657F33B6}" dt="2022-12-11T21:21:44.970" v="4382" actId="1076"/>
        <pc:sldMkLst>
          <pc:docMk/>
          <pc:sldMk cId="3512837246" sldId="283"/>
        </pc:sldMkLst>
        <pc:spChg chg="del">
          <ac:chgData name="Hamza Wadiwala" userId="4126ab38-6aba-4b42-ba35-ab27f47333b0" providerId="ADAL" clId="{BC353752-1C65-4ADB-8FAD-CC1E657F33B6}" dt="2022-12-11T21:21:19.292" v="4374" actId="478"/>
          <ac:spMkLst>
            <pc:docMk/>
            <pc:sldMk cId="3512837246" sldId="283"/>
            <ac:spMk id="4" creationId="{26EE6CE2-2DED-B1A2-16F1-64191284B2F4}"/>
          </ac:spMkLst>
        </pc:spChg>
        <pc:spChg chg="del">
          <ac:chgData name="Hamza Wadiwala" userId="4126ab38-6aba-4b42-ba35-ab27f47333b0" providerId="ADAL" clId="{BC353752-1C65-4ADB-8FAD-CC1E657F33B6}" dt="2022-12-11T21:21:32.011" v="4380" actId="478"/>
          <ac:spMkLst>
            <pc:docMk/>
            <pc:sldMk cId="3512837246" sldId="283"/>
            <ac:spMk id="5" creationId="{419D77F8-E76F-71AE-60DB-0A816808D9B4}"/>
          </ac:spMkLst>
        </pc:spChg>
        <pc:spChg chg="mod">
          <ac:chgData name="Hamza Wadiwala" userId="4126ab38-6aba-4b42-ba35-ab27f47333b0" providerId="ADAL" clId="{BC353752-1C65-4ADB-8FAD-CC1E657F33B6}" dt="2022-12-11T21:21:44.970" v="4382" actId="1076"/>
          <ac:spMkLst>
            <pc:docMk/>
            <pc:sldMk cId="3512837246" sldId="283"/>
            <ac:spMk id="9" creationId="{A7C96AEB-73B8-EE72-7B26-06FC010A3B91}"/>
          </ac:spMkLst>
        </pc:spChg>
      </pc:sldChg>
      <pc:sldChg chg="addSp delSp modSp new mod">
        <pc:chgData name="Hamza Wadiwala" userId="4126ab38-6aba-4b42-ba35-ab27f47333b0" providerId="ADAL" clId="{BC353752-1C65-4ADB-8FAD-CC1E657F33B6}" dt="2022-12-11T21:21:01.217" v="4371" actId="478"/>
        <pc:sldMkLst>
          <pc:docMk/>
          <pc:sldMk cId="1061329958" sldId="286"/>
        </pc:sldMkLst>
        <pc:spChg chg="mod">
          <ac:chgData name="Hamza Wadiwala" userId="4126ab38-6aba-4b42-ba35-ab27f47333b0" providerId="ADAL" clId="{BC353752-1C65-4ADB-8FAD-CC1E657F33B6}" dt="2022-12-11T21:10:26.812" v="3588" actId="20577"/>
          <ac:spMkLst>
            <pc:docMk/>
            <pc:sldMk cId="1061329958" sldId="286"/>
            <ac:spMk id="2" creationId="{D1C0B931-8429-F7B1-520D-77F155ABC687}"/>
          </ac:spMkLst>
        </pc:spChg>
        <pc:spChg chg="del">
          <ac:chgData name="Hamza Wadiwala" userId="4126ab38-6aba-4b42-ba35-ab27f47333b0" providerId="ADAL" clId="{BC353752-1C65-4ADB-8FAD-CC1E657F33B6}" dt="2022-12-11T21:21:01.217" v="4371" actId="478"/>
          <ac:spMkLst>
            <pc:docMk/>
            <pc:sldMk cId="1061329958" sldId="286"/>
            <ac:spMk id="3" creationId="{B4930B63-1AE7-235E-318A-8450AB1C19B2}"/>
          </ac:spMkLst>
        </pc:spChg>
        <pc:spChg chg="del">
          <ac:chgData name="Hamza Wadiwala" userId="4126ab38-6aba-4b42-ba35-ab27f47333b0" providerId="ADAL" clId="{BC353752-1C65-4ADB-8FAD-CC1E657F33B6}" dt="2022-12-11T21:21:00.472" v="4370" actId="478"/>
          <ac:spMkLst>
            <pc:docMk/>
            <pc:sldMk cId="1061329958" sldId="286"/>
            <ac:spMk id="4" creationId="{448A42B5-E9BB-9552-99BD-87FDABAB4351}"/>
          </ac:spMkLst>
        </pc:spChg>
        <pc:spChg chg="del">
          <ac:chgData name="Hamza Wadiwala" userId="4126ab38-6aba-4b42-ba35-ab27f47333b0" providerId="ADAL" clId="{BC353752-1C65-4ADB-8FAD-CC1E657F33B6}" dt="2022-12-11T21:11:23.178" v="3589" actId="478"/>
          <ac:spMkLst>
            <pc:docMk/>
            <pc:sldMk cId="1061329958" sldId="286"/>
            <ac:spMk id="6" creationId="{5A38004C-F82E-4DC7-CB6D-746B1935A52E}"/>
          </ac:spMkLst>
        </pc:spChg>
        <pc:spChg chg="add mod">
          <ac:chgData name="Hamza Wadiwala" userId="4126ab38-6aba-4b42-ba35-ab27f47333b0" providerId="ADAL" clId="{BC353752-1C65-4ADB-8FAD-CC1E657F33B6}" dt="2022-12-11T21:14:33.644" v="4319" actId="20577"/>
          <ac:spMkLst>
            <pc:docMk/>
            <pc:sldMk cId="1061329958" sldId="286"/>
            <ac:spMk id="7" creationId="{3EDE07AB-3B8C-9BFD-98C7-17ABE8101A20}"/>
          </ac:spMkLst>
        </pc:spChg>
      </pc:sldChg>
      <pc:sldChg chg="modSp add mod setBg modAnim">
        <pc:chgData name="Hamza Wadiwala" userId="4126ab38-6aba-4b42-ba35-ab27f47333b0" providerId="ADAL" clId="{BC353752-1C65-4ADB-8FAD-CC1E657F33B6}" dt="2022-12-11T21:20:37.618" v="4369" actId="20577"/>
        <pc:sldMkLst>
          <pc:docMk/>
          <pc:sldMk cId="1003336821" sldId="287"/>
        </pc:sldMkLst>
        <pc:spChg chg="mod">
          <ac:chgData name="Hamza Wadiwala" userId="4126ab38-6aba-4b42-ba35-ab27f47333b0" providerId="ADAL" clId="{BC353752-1C65-4ADB-8FAD-CC1E657F33B6}" dt="2022-12-11T21:15:10.082" v="4345" actId="1076"/>
          <ac:spMkLst>
            <pc:docMk/>
            <pc:sldMk cId="1003336821" sldId="287"/>
            <ac:spMk id="2" creationId="{6136D928-8DFC-57DE-7D1A-EC43F1B5ADEA}"/>
          </ac:spMkLst>
        </pc:spChg>
        <pc:spChg chg="mod">
          <ac:chgData name="Hamza Wadiwala" userId="4126ab38-6aba-4b42-ba35-ab27f47333b0" providerId="ADAL" clId="{BC353752-1C65-4ADB-8FAD-CC1E657F33B6}" dt="2022-12-11T21:20:37.618" v="4369" actId="20577"/>
          <ac:spMkLst>
            <pc:docMk/>
            <pc:sldMk cId="1003336821" sldId="287"/>
            <ac:spMk id="11" creationId="{19BFB814-D76A-C49F-6A54-3B39C6EC26F9}"/>
          </ac:spMkLst>
        </pc:spChg>
      </pc:sldChg>
    </pc:docChg>
  </pc:docChgLst>
  <pc:docChgLst>
    <pc:chgData name="Xinhe Wang" userId="S::100114707@ccisd.net::a1cde5d6-3166-4e31-a26b-e4f8d6080218" providerId="AD" clId="Web-{BC4D8448-8C21-8276-AD01-274C07F1EEB9}"/>
    <pc:docChg chg="modSld">
      <pc:chgData name="Xinhe Wang" userId="S::100114707@ccisd.net::a1cde5d6-3166-4e31-a26b-e4f8d6080218" providerId="AD" clId="Web-{BC4D8448-8C21-8276-AD01-274C07F1EEB9}" dt="2022-12-08T03:33:05.534" v="2" actId="1076"/>
      <pc:docMkLst>
        <pc:docMk/>
      </pc:docMkLst>
      <pc:sldChg chg="modSp">
        <pc:chgData name="Xinhe Wang" userId="S::100114707@ccisd.net::a1cde5d6-3166-4e31-a26b-e4f8d6080218" providerId="AD" clId="Web-{BC4D8448-8C21-8276-AD01-274C07F1EEB9}" dt="2022-12-08T03:33:05.534" v="2" actId="1076"/>
        <pc:sldMkLst>
          <pc:docMk/>
          <pc:sldMk cId="335989081" sldId="275"/>
        </pc:sldMkLst>
        <pc:spChg chg="mod">
          <ac:chgData name="Xinhe Wang" userId="S::100114707@ccisd.net::a1cde5d6-3166-4e31-a26b-e4f8d6080218" providerId="AD" clId="Web-{BC4D8448-8C21-8276-AD01-274C07F1EEB9}" dt="2022-12-08T03:33:05.534" v="2" actId="1076"/>
          <ac:spMkLst>
            <pc:docMk/>
            <pc:sldMk cId="335989081" sldId="275"/>
            <ac:spMk id="20" creationId="{54A8E0CB-732B-CCEF-BD8B-669710C9E100}"/>
          </ac:spMkLst>
        </pc:spChg>
      </pc:sldChg>
    </pc:docChg>
  </pc:docChgLst>
  <pc:docChgLst>
    <pc:chgData name="Xinhe Wang" userId="S::100114707@ccisd.net::a1cde5d6-3166-4e31-a26b-e4f8d6080218" providerId="AD" clId="Web-{4E052BB7-8B9B-027B-D460-E3319BDE814D}"/>
    <pc:docChg chg="addSld delSld modSld">
      <pc:chgData name="Xinhe Wang" userId="S::100114707@ccisd.net::a1cde5d6-3166-4e31-a26b-e4f8d6080218" providerId="AD" clId="Web-{4E052BB7-8B9B-027B-D460-E3319BDE814D}" dt="2022-12-08T13:55:05.991" v="333" actId="20577"/>
      <pc:docMkLst>
        <pc:docMk/>
      </pc:docMkLst>
      <pc:sldChg chg="modSp">
        <pc:chgData name="Xinhe Wang" userId="S::100114707@ccisd.net::a1cde5d6-3166-4e31-a26b-e4f8d6080218" providerId="AD" clId="Web-{4E052BB7-8B9B-027B-D460-E3319BDE814D}" dt="2022-12-08T13:50:12.232" v="284" actId="20577"/>
        <pc:sldMkLst>
          <pc:docMk/>
          <pc:sldMk cId="2586058810" sldId="256"/>
        </pc:sldMkLst>
        <pc:spChg chg="mod">
          <ac:chgData name="Xinhe Wang" userId="S::100114707@ccisd.net::a1cde5d6-3166-4e31-a26b-e4f8d6080218" providerId="AD" clId="Web-{4E052BB7-8B9B-027B-D460-E3319BDE814D}" dt="2022-12-08T13:50:12.232" v="284" actId="20577"/>
          <ac:spMkLst>
            <pc:docMk/>
            <pc:sldMk cId="2586058810" sldId="256"/>
            <ac:spMk id="2" creationId="{CFE75451-6A4B-484B-9ED1-353CCE25B0F4}"/>
          </ac:spMkLst>
        </pc:spChg>
      </pc:sldChg>
      <pc:sldChg chg="addSp delSp modSp">
        <pc:chgData name="Xinhe Wang" userId="S::100114707@ccisd.net::a1cde5d6-3166-4e31-a26b-e4f8d6080218" providerId="AD" clId="Web-{4E052BB7-8B9B-027B-D460-E3319BDE814D}" dt="2022-12-08T13:52:14.486" v="308" actId="1076"/>
        <pc:sldMkLst>
          <pc:docMk/>
          <pc:sldMk cId="1429429409" sldId="261"/>
        </pc:sldMkLst>
        <pc:spChg chg="mod">
          <ac:chgData name="Xinhe Wang" userId="S::100114707@ccisd.net::a1cde5d6-3166-4e31-a26b-e4f8d6080218" providerId="AD" clId="Web-{4E052BB7-8B9B-027B-D460-E3319BDE814D}" dt="2022-12-08T13:51:30.766" v="299" actId="1076"/>
          <ac:spMkLst>
            <pc:docMk/>
            <pc:sldMk cId="1429429409" sldId="261"/>
            <ac:spMk id="2" creationId="{C4CA0637-CCAA-425E-A57A-6205AFDC8B8C}"/>
          </ac:spMkLst>
        </pc:spChg>
        <pc:spChg chg="add del mod">
          <ac:chgData name="Xinhe Wang" userId="S::100114707@ccisd.net::a1cde5d6-3166-4e31-a26b-e4f8d6080218" providerId="AD" clId="Web-{4E052BB7-8B9B-027B-D460-E3319BDE814D}" dt="2022-12-08T13:51:20.563" v="296"/>
          <ac:spMkLst>
            <pc:docMk/>
            <pc:sldMk cId="1429429409" sldId="261"/>
            <ac:spMk id="4" creationId="{3EDA3A8F-3FA3-4B55-A2DE-429912C89DD1}"/>
          </ac:spMkLst>
        </pc:spChg>
        <pc:graphicFrameChg chg="add del mod modGraphic">
          <ac:chgData name="Xinhe Wang" userId="S::100114707@ccisd.net::a1cde5d6-3166-4e31-a26b-e4f8d6080218" providerId="AD" clId="Web-{4E052BB7-8B9B-027B-D460-E3319BDE814D}" dt="2022-12-08T13:43:49.862" v="20"/>
          <ac:graphicFrameMkLst>
            <pc:docMk/>
            <pc:sldMk cId="1429429409" sldId="261"/>
            <ac:graphicFrameMk id="5" creationId="{CCCB6493-71D8-706F-8A46-724E4ED011D7}"/>
          </ac:graphicFrameMkLst>
        </pc:graphicFrameChg>
        <pc:picChg chg="add mod">
          <ac:chgData name="Xinhe Wang" userId="S::100114707@ccisd.net::a1cde5d6-3166-4e31-a26b-e4f8d6080218" providerId="AD" clId="Web-{4E052BB7-8B9B-027B-D460-E3319BDE814D}" dt="2022-12-08T13:52:14.486" v="308" actId="1076"/>
          <ac:picMkLst>
            <pc:docMk/>
            <pc:sldMk cId="1429429409" sldId="261"/>
            <ac:picMk id="3" creationId="{1E36EEC2-C5DC-FA76-94F0-C2C38B9D33A3}"/>
          </ac:picMkLst>
        </pc:picChg>
      </pc:sldChg>
      <pc:sldChg chg="del">
        <pc:chgData name="Xinhe Wang" userId="S::100114707@ccisd.net::a1cde5d6-3166-4e31-a26b-e4f8d6080218" providerId="AD" clId="Web-{4E052BB7-8B9B-027B-D460-E3319BDE814D}" dt="2022-12-08T13:48:15.135" v="266"/>
        <pc:sldMkLst>
          <pc:docMk/>
          <pc:sldMk cId="379728094" sldId="262"/>
        </pc:sldMkLst>
      </pc:sldChg>
      <pc:sldChg chg="addSp delSp modSp new">
        <pc:chgData name="Xinhe Wang" userId="S::100114707@ccisd.net::a1cde5d6-3166-4e31-a26b-e4f8d6080218" providerId="AD" clId="Web-{4E052BB7-8B9B-027B-D460-E3319BDE814D}" dt="2022-12-08T13:51:15.297" v="295" actId="1076"/>
        <pc:sldMkLst>
          <pc:docMk/>
          <pc:sldMk cId="1175181038" sldId="278"/>
        </pc:sldMkLst>
        <pc:spChg chg="mod">
          <ac:chgData name="Xinhe Wang" userId="S::100114707@ccisd.net::a1cde5d6-3166-4e31-a26b-e4f8d6080218" providerId="AD" clId="Web-{4E052BB7-8B9B-027B-D460-E3319BDE814D}" dt="2022-12-08T13:49:52.747" v="280" actId="1076"/>
          <ac:spMkLst>
            <pc:docMk/>
            <pc:sldMk cId="1175181038" sldId="278"/>
            <ac:spMk id="2" creationId="{7131AEFE-8774-7827-05C8-B3C52CE1BC2B}"/>
          </ac:spMkLst>
        </pc:spChg>
        <pc:spChg chg="del">
          <ac:chgData name="Xinhe Wang" userId="S::100114707@ccisd.net::a1cde5d6-3166-4e31-a26b-e4f8d6080218" providerId="AD" clId="Web-{4E052BB7-8B9B-027B-D460-E3319BDE814D}" dt="2022-12-08T13:44:36.988" v="22"/>
          <ac:spMkLst>
            <pc:docMk/>
            <pc:sldMk cId="1175181038" sldId="278"/>
            <ac:spMk id="3" creationId="{DC4A84AD-BC0B-6838-7EB0-AE5B395AC5A3}"/>
          </ac:spMkLst>
        </pc:spChg>
        <pc:spChg chg="del mod">
          <ac:chgData name="Xinhe Wang" userId="S::100114707@ccisd.net::a1cde5d6-3166-4e31-a26b-e4f8d6080218" providerId="AD" clId="Web-{4E052BB7-8B9B-027B-D460-E3319BDE814D}" dt="2022-12-08T13:50:32.999" v="287"/>
          <ac:spMkLst>
            <pc:docMk/>
            <pc:sldMk cId="1175181038" sldId="278"/>
            <ac:spMk id="5" creationId="{BBA99748-B086-350A-D42B-7B1C3E5FA6C6}"/>
          </ac:spMkLst>
        </pc:spChg>
        <pc:spChg chg="del mod">
          <ac:chgData name="Xinhe Wang" userId="S::100114707@ccisd.net::a1cde5d6-3166-4e31-a26b-e4f8d6080218" providerId="AD" clId="Web-{4E052BB7-8B9B-027B-D460-E3319BDE814D}" dt="2022-12-08T13:50:44.327" v="289"/>
          <ac:spMkLst>
            <pc:docMk/>
            <pc:sldMk cId="1175181038" sldId="278"/>
            <ac:spMk id="6" creationId="{ABAA2CDE-E551-1A0C-588E-760497C0D52A}"/>
          </ac:spMkLst>
        </pc:spChg>
        <pc:graphicFrameChg chg="add mod ord modGraphic">
          <ac:chgData name="Xinhe Wang" userId="S::100114707@ccisd.net::a1cde5d6-3166-4e31-a26b-e4f8d6080218" providerId="AD" clId="Web-{4E052BB7-8B9B-027B-D460-E3319BDE814D}" dt="2022-12-08T13:51:15.297" v="295" actId="1076"/>
          <ac:graphicFrameMkLst>
            <pc:docMk/>
            <pc:sldMk cId="1175181038" sldId="278"/>
            <ac:graphicFrameMk id="7" creationId="{B4A542B3-B90C-1573-D06F-8FD5C01BF317}"/>
          </ac:graphicFrameMkLst>
        </pc:graphicFrameChg>
      </pc:sldChg>
      <pc:sldChg chg="addSp delSp modSp new">
        <pc:chgData name="Xinhe Wang" userId="S::100114707@ccisd.net::a1cde5d6-3166-4e31-a26b-e4f8d6080218" providerId="AD" clId="Web-{4E052BB7-8B9B-027B-D460-E3319BDE814D}" dt="2022-12-08T13:55:05.991" v="333" actId="20577"/>
        <pc:sldMkLst>
          <pc:docMk/>
          <pc:sldMk cId="2011889613" sldId="279"/>
        </pc:sldMkLst>
        <pc:spChg chg="mod">
          <ac:chgData name="Xinhe Wang" userId="S::100114707@ccisd.net::a1cde5d6-3166-4e31-a26b-e4f8d6080218" providerId="AD" clId="Web-{4E052BB7-8B9B-027B-D460-E3319BDE814D}" dt="2022-12-08T13:53:28.129" v="325" actId="20577"/>
          <ac:spMkLst>
            <pc:docMk/>
            <pc:sldMk cId="2011889613" sldId="279"/>
            <ac:spMk id="2" creationId="{6136D928-8DFC-57DE-7D1A-EC43F1B5ADEA}"/>
          </ac:spMkLst>
        </pc:spChg>
        <pc:spChg chg="add del">
          <ac:chgData name="Xinhe Wang" userId="S::100114707@ccisd.net::a1cde5d6-3166-4e31-a26b-e4f8d6080218" providerId="AD" clId="Web-{4E052BB7-8B9B-027B-D460-E3319BDE814D}" dt="2022-12-08T13:53:33.301" v="326"/>
          <ac:spMkLst>
            <pc:docMk/>
            <pc:sldMk cId="2011889613" sldId="279"/>
            <ac:spMk id="3" creationId="{FAE8EC50-2610-F9D7-C966-67747CFA3E7C}"/>
          </ac:spMkLst>
        </pc:spChg>
        <pc:spChg chg="add mod">
          <ac:chgData name="Xinhe Wang" userId="S::100114707@ccisd.net::a1cde5d6-3166-4e31-a26b-e4f8d6080218" providerId="AD" clId="Web-{4E052BB7-8B9B-027B-D460-E3319BDE814D}" dt="2022-12-08T13:55:05.991" v="333" actId="20577"/>
          <ac:spMkLst>
            <pc:docMk/>
            <pc:sldMk cId="2011889613" sldId="279"/>
            <ac:spMk id="14" creationId="{776C9BEC-1774-8D85-A0A2-516805E68F57}"/>
          </ac:spMkLst>
        </pc:spChg>
        <pc:graphicFrameChg chg="add del mod ord modGraphic">
          <ac:chgData name="Xinhe Wang" userId="S::100114707@ccisd.net::a1cde5d6-3166-4e31-a26b-e4f8d6080218" providerId="AD" clId="Web-{4E052BB7-8B9B-027B-D460-E3319BDE814D}" dt="2022-12-08T13:53:17.191" v="313"/>
          <ac:graphicFrameMkLst>
            <pc:docMk/>
            <pc:sldMk cId="2011889613" sldId="279"/>
            <ac:graphicFrameMk id="7" creationId="{70F4B0C1-277B-5733-3EEB-6BC04E1EE4E3}"/>
          </ac:graphicFrameMkLst>
        </pc:graphicFrameChg>
      </pc:sldChg>
    </pc:docChg>
  </pc:docChgLst>
  <pc:docChgLst>
    <pc:chgData name="Xinhe Wang" userId="S::100114707@ccisd.net::a1cde5d6-3166-4e31-a26b-e4f8d6080218" providerId="AD" clId="Web-{D8014A07-CA4E-C819-0409-B3D9378D8F69}"/>
    <pc:docChg chg="modSld">
      <pc:chgData name="Xinhe Wang" userId="S::100114707@ccisd.net::a1cde5d6-3166-4e31-a26b-e4f8d6080218" providerId="AD" clId="Web-{D8014A07-CA4E-C819-0409-B3D9378D8F69}" dt="2022-12-07T20:14:37.397" v="73" actId="20577"/>
      <pc:docMkLst>
        <pc:docMk/>
      </pc:docMkLst>
      <pc:sldChg chg="addSp delSp modSp">
        <pc:chgData name="Xinhe Wang" userId="S::100114707@ccisd.net::a1cde5d6-3166-4e31-a26b-e4f8d6080218" providerId="AD" clId="Web-{D8014A07-CA4E-C819-0409-B3D9378D8F69}" dt="2022-12-07T20:14:37.397" v="73" actId="20577"/>
        <pc:sldMkLst>
          <pc:docMk/>
          <pc:sldMk cId="2896385493" sldId="270"/>
        </pc:sldMkLst>
        <pc:spChg chg="mod">
          <ac:chgData name="Xinhe Wang" userId="S::100114707@ccisd.net::a1cde5d6-3166-4e31-a26b-e4f8d6080218" providerId="AD" clId="Web-{D8014A07-CA4E-C819-0409-B3D9378D8F69}" dt="2022-12-07T20:11:36.374" v="42" actId="20577"/>
          <ac:spMkLst>
            <pc:docMk/>
            <pc:sldMk cId="2896385493" sldId="270"/>
            <ac:spMk id="3" creationId="{77762301-F83A-4BEA-9D11-E6C99FB574A8}"/>
          </ac:spMkLst>
        </pc:spChg>
        <pc:spChg chg="add del mod">
          <ac:chgData name="Xinhe Wang" userId="S::100114707@ccisd.net::a1cde5d6-3166-4e31-a26b-e4f8d6080218" providerId="AD" clId="Web-{D8014A07-CA4E-C819-0409-B3D9378D8F69}" dt="2022-12-07T20:11:41.437" v="44"/>
          <ac:spMkLst>
            <pc:docMk/>
            <pc:sldMk cId="2896385493" sldId="270"/>
            <ac:spMk id="18" creationId="{F01E1E47-DDF0-E349-49B9-7A195A728551}"/>
          </ac:spMkLst>
        </pc:spChg>
        <pc:spChg chg="add mod">
          <ac:chgData name="Xinhe Wang" userId="S::100114707@ccisd.net::a1cde5d6-3166-4e31-a26b-e4f8d6080218" providerId="AD" clId="Web-{D8014A07-CA4E-C819-0409-B3D9378D8F69}" dt="2022-12-07T20:14:37.397" v="73" actId="20577"/>
          <ac:spMkLst>
            <pc:docMk/>
            <pc:sldMk cId="2896385493" sldId="270"/>
            <ac:spMk id="19" creationId="{0F2CACCE-CDB2-0ECE-1804-3473BDE2126A}"/>
          </ac:spMkLst>
        </pc:spChg>
        <pc:graphicFrameChg chg="del">
          <ac:chgData name="Xinhe Wang" userId="S::100114707@ccisd.net::a1cde5d6-3166-4e31-a26b-e4f8d6080218" providerId="AD" clId="Web-{D8014A07-CA4E-C819-0409-B3D9378D8F69}" dt="2022-12-07T20:11:37.749" v="43"/>
          <ac:graphicFrameMkLst>
            <pc:docMk/>
            <pc:sldMk cId="2896385493" sldId="270"/>
            <ac:graphicFrameMk id="33" creationId="{7BC1F95D-CCD2-421B-B06B-706699FAAD5D}"/>
          </ac:graphicFrameMkLst>
        </pc:graphicFrameChg>
      </pc:sldChg>
    </pc:docChg>
  </pc:docChgLst>
  <pc:docChgLst>
    <pc:chgData name="Xinhe Wang" userId="S::100114707@ccisd.net::a1cde5d6-3166-4e31-a26b-e4f8d6080218" providerId="AD" clId="Web-{581EF990-F8A3-343B-F6AA-D3A6833819BC}"/>
    <pc:docChg chg="modSld">
      <pc:chgData name="Xinhe Wang" userId="S::100114707@ccisd.net::a1cde5d6-3166-4e31-a26b-e4f8d6080218" providerId="AD" clId="Web-{581EF990-F8A3-343B-F6AA-D3A6833819BC}" dt="2022-12-12T02:39:01.744" v="13" actId="20577"/>
      <pc:docMkLst>
        <pc:docMk/>
      </pc:docMkLst>
      <pc:sldChg chg="modSp">
        <pc:chgData name="Xinhe Wang" userId="S::100114707@ccisd.net::a1cde5d6-3166-4e31-a26b-e4f8d6080218" providerId="AD" clId="Web-{581EF990-F8A3-343B-F6AA-D3A6833819BC}" dt="2022-12-12T02:34:44.436" v="11"/>
        <pc:sldMkLst>
          <pc:docMk/>
          <pc:sldMk cId="2619301236" sldId="264"/>
        </pc:sldMkLst>
        <pc:graphicFrameChg chg="modGraphic">
          <ac:chgData name="Xinhe Wang" userId="S::100114707@ccisd.net::a1cde5d6-3166-4e31-a26b-e4f8d6080218" providerId="AD" clId="Web-{581EF990-F8A3-343B-F6AA-D3A6833819BC}" dt="2022-12-12T02:34:44.436" v="11"/>
          <ac:graphicFrameMkLst>
            <pc:docMk/>
            <pc:sldMk cId="2619301236" sldId="264"/>
            <ac:graphicFrameMk id="43" creationId="{D3198A22-64D5-B04C-7A38-8523BA3B6AB5}"/>
          </ac:graphicFrameMkLst>
        </pc:graphicFrameChg>
      </pc:sldChg>
      <pc:sldChg chg="modSp">
        <pc:chgData name="Xinhe Wang" userId="S::100114707@ccisd.net::a1cde5d6-3166-4e31-a26b-e4f8d6080218" providerId="AD" clId="Web-{581EF990-F8A3-343B-F6AA-D3A6833819BC}" dt="2022-12-12T02:27:31.624" v="9" actId="1076"/>
        <pc:sldMkLst>
          <pc:docMk/>
          <pc:sldMk cId="2011889613" sldId="279"/>
        </pc:sldMkLst>
        <pc:spChg chg="mod">
          <ac:chgData name="Xinhe Wang" userId="S::100114707@ccisd.net::a1cde5d6-3166-4e31-a26b-e4f8d6080218" providerId="AD" clId="Web-{581EF990-F8A3-343B-F6AA-D3A6833819BC}" dt="2022-12-12T02:25:31.511" v="7" actId="20577"/>
          <ac:spMkLst>
            <pc:docMk/>
            <pc:sldMk cId="2011889613" sldId="279"/>
            <ac:spMk id="2" creationId="{6136D928-8DFC-57DE-7D1A-EC43F1B5ADEA}"/>
          </ac:spMkLst>
        </pc:spChg>
        <pc:spChg chg="mod">
          <ac:chgData name="Xinhe Wang" userId="S::100114707@ccisd.net::a1cde5d6-3166-4e31-a26b-e4f8d6080218" providerId="AD" clId="Web-{581EF990-F8A3-343B-F6AA-D3A6833819BC}" dt="2022-12-12T02:27:31.624" v="9" actId="1076"/>
          <ac:spMkLst>
            <pc:docMk/>
            <pc:sldMk cId="2011889613" sldId="279"/>
            <ac:spMk id="11" creationId="{19BFB814-D76A-C49F-6A54-3B39C6EC26F9}"/>
          </ac:spMkLst>
        </pc:spChg>
      </pc:sldChg>
      <pc:sldChg chg="modSp">
        <pc:chgData name="Xinhe Wang" userId="S::100114707@ccisd.net::a1cde5d6-3166-4e31-a26b-e4f8d6080218" providerId="AD" clId="Web-{581EF990-F8A3-343B-F6AA-D3A6833819BC}" dt="2022-12-12T02:39:01.744" v="13" actId="20577"/>
        <pc:sldMkLst>
          <pc:docMk/>
          <pc:sldMk cId="3512837246" sldId="283"/>
        </pc:sldMkLst>
        <pc:spChg chg="mod">
          <ac:chgData name="Xinhe Wang" userId="S::100114707@ccisd.net::a1cde5d6-3166-4e31-a26b-e4f8d6080218" providerId="AD" clId="Web-{581EF990-F8A3-343B-F6AA-D3A6833819BC}" dt="2022-12-12T02:39:01.744" v="13" actId="20577"/>
          <ac:spMkLst>
            <pc:docMk/>
            <pc:sldMk cId="3512837246" sldId="283"/>
            <ac:spMk id="13" creationId="{A04697A3-FEE1-E95C-605B-8D05292DB7E8}"/>
          </ac:spMkLst>
        </pc:spChg>
      </pc:sldChg>
    </pc:docChg>
  </pc:docChgLst>
  <pc:docChgLst>
    <pc:chgData name="William Loeffler" userId="S::100039166@ccisd.net::1faeac1f-db0d-4b55-8f35-10982a6af69d" providerId="AD" clId="Web-{6566ECEC-0BDA-AD35-E04C-AD0346C63771}"/>
    <pc:docChg chg="sldOrd">
      <pc:chgData name="William Loeffler" userId="S::100039166@ccisd.net::1faeac1f-db0d-4b55-8f35-10982a6af69d" providerId="AD" clId="Web-{6566ECEC-0BDA-AD35-E04C-AD0346C63771}" dt="2022-12-12T01:56:07.001" v="1"/>
      <pc:docMkLst>
        <pc:docMk/>
      </pc:docMkLst>
      <pc:sldChg chg="ord">
        <pc:chgData name="William Loeffler" userId="S::100039166@ccisd.net::1faeac1f-db0d-4b55-8f35-10982a6af69d" providerId="AD" clId="Web-{6566ECEC-0BDA-AD35-E04C-AD0346C63771}" dt="2022-12-12T01:56:07.001" v="1"/>
        <pc:sldMkLst>
          <pc:docMk/>
          <pc:sldMk cId="3253224070" sldId="281"/>
        </pc:sldMkLst>
      </pc:sldChg>
    </pc:docChg>
  </pc:docChgLst>
  <pc:docChgLst>
    <pc:chgData name="Xinhe Wang" userId="a1cde5d6-3166-4e31-a26b-e4f8d6080218" providerId="ADAL" clId="{57E381F0-40F4-4953-A44B-7F0411F455EF}"/>
    <pc:docChg chg="undo custSel addSld delSld modSld sldOrd">
      <pc:chgData name="Xinhe Wang" userId="a1cde5d6-3166-4e31-a26b-e4f8d6080218" providerId="ADAL" clId="{57E381F0-40F4-4953-A44B-7F0411F455EF}" dt="2022-12-08T16:45:15.847" v="3412"/>
      <pc:docMkLst>
        <pc:docMk/>
      </pc:docMkLst>
      <pc:sldChg chg="modSp mod">
        <pc:chgData name="Xinhe Wang" userId="a1cde5d6-3166-4e31-a26b-e4f8d6080218" providerId="ADAL" clId="{57E381F0-40F4-4953-A44B-7F0411F455EF}" dt="2022-12-08T16:28:00.371" v="3367" actId="27636"/>
        <pc:sldMkLst>
          <pc:docMk/>
          <pc:sldMk cId="2586058810" sldId="256"/>
        </pc:sldMkLst>
        <pc:spChg chg="mod">
          <ac:chgData name="Xinhe Wang" userId="a1cde5d6-3166-4e31-a26b-e4f8d6080218" providerId="ADAL" clId="{57E381F0-40F4-4953-A44B-7F0411F455EF}" dt="2022-12-08T16:28:00.371" v="3367" actId="27636"/>
          <ac:spMkLst>
            <pc:docMk/>
            <pc:sldMk cId="2586058810" sldId="256"/>
            <ac:spMk id="3" creationId="{0236A1B4-B8D1-4A72-8E20-0703F54BF1FE}"/>
          </ac:spMkLst>
        </pc:spChg>
      </pc:sldChg>
      <pc:sldChg chg="addSp delSp del mod ord">
        <pc:chgData name="Xinhe Wang" userId="a1cde5d6-3166-4e31-a26b-e4f8d6080218" providerId="ADAL" clId="{57E381F0-40F4-4953-A44B-7F0411F455EF}" dt="2022-12-08T16:10:14.107" v="2948" actId="2696"/>
        <pc:sldMkLst>
          <pc:docMk/>
          <pc:sldMk cId="1429429409" sldId="261"/>
        </pc:sldMkLst>
        <pc:picChg chg="add del">
          <ac:chgData name="Xinhe Wang" userId="a1cde5d6-3166-4e31-a26b-e4f8d6080218" providerId="ADAL" clId="{57E381F0-40F4-4953-A44B-7F0411F455EF}" dt="2022-12-08T16:09:58.538" v="2944" actId="478"/>
          <ac:picMkLst>
            <pc:docMk/>
            <pc:sldMk cId="1429429409" sldId="261"/>
            <ac:picMk id="3" creationId="{1E36EEC2-C5DC-FA76-94F0-C2C38B9D33A3}"/>
          </ac:picMkLst>
        </pc:picChg>
      </pc:sldChg>
      <pc:sldChg chg="delSp modSp mod">
        <pc:chgData name="Xinhe Wang" userId="a1cde5d6-3166-4e31-a26b-e4f8d6080218" providerId="ADAL" clId="{57E381F0-40F4-4953-A44B-7F0411F455EF}" dt="2022-12-08T16:24:17.352" v="3312" actId="20577"/>
        <pc:sldMkLst>
          <pc:docMk/>
          <pc:sldMk cId="1742861620" sldId="266"/>
        </pc:sldMkLst>
        <pc:spChg chg="mod">
          <ac:chgData name="Xinhe Wang" userId="a1cde5d6-3166-4e31-a26b-e4f8d6080218" providerId="ADAL" clId="{57E381F0-40F4-4953-A44B-7F0411F455EF}" dt="2022-12-08T16:24:17.352" v="3312" actId="20577"/>
          <ac:spMkLst>
            <pc:docMk/>
            <pc:sldMk cId="1742861620" sldId="266"/>
            <ac:spMk id="3" creationId="{FED19BCA-B61F-4EA6-A1FB-CCA3BD8506FB}"/>
          </ac:spMkLst>
        </pc:spChg>
        <pc:spChg chg="del">
          <ac:chgData name="Xinhe Wang" userId="a1cde5d6-3166-4e31-a26b-e4f8d6080218" providerId="ADAL" clId="{57E381F0-40F4-4953-A44B-7F0411F455EF}" dt="2022-12-08T15:36:32.033" v="1776" actId="478"/>
          <ac:spMkLst>
            <pc:docMk/>
            <pc:sldMk cId="1742861620" sldId="266"/>
            <ac:spMk id="4" creationId="{00560550-EE65-43CE-B899-F421E74287A1}"/>
          </ac:spMkLst>
        </pc:spChg>
        <pc:spChg chg="del">
          <ac:chgData name="Xinhe Wang" userId="a1cde5d6-3166-4e31-a26b-e4f8d6080218" providerId="ADAL" clId="{57E381F0-40F4-4953-A44B-7F0411F455EF}" dt="2022-12-08T15:36:30.042" v="1775" actId="478"/>
          <ac:spMkLst>
            <pc:docMk/>
            <pc:sldMk cId="1742861620" sldId="266"/>
            <ac:spMk id="5" creationId="{4135E32A-1A8C-43D2-9C6E-12887B4DEDFB}"/>
          </ac:spMkLst>
        </pc:spChg>
        <pc:spChg chg="del">
          <ac:chgData name="Xinhe Wang" userId="a1cde5d6-3166-4e31-a26b-e4f8d6080218" providerId="ADAL" clId="{57E381F0-40F4-4953-A44B-7F0411F455EF}" dt="2022-12-08T15:36:28.240" v="1774" actId="478"/>
          <ac:spMkLst>
            <pc:docMk/>
            <pc:sldMk cId="1742861620" sldId="266"/>
            <ac:spMk id="6" creationId="{7C4B8313-9270-4128-8674-3A3E42B806BC}"/>
          </ac:spMkLst>
        </pc:spChg>
      </pc:sldChg>
      <pc:sldChg chg="addSp modSp mod modAnim">
        <pc:chgData name="Xinhe Wang" userId="a1cde5d6-3166-4e31-a26b-e4f8d6080218" providerId="ADAL" clId="{57E381F0-40F4-4953-A44B-7F0411F455EF}" dt="2022-12-08T16:45:15.847" v="3412"/>
        <pc:sldMkLst>
          <pc:docMk/>
          <pc:sldMk cId="2896385493" sldId="270"/>
        </pc:sldMkLst>
        <pc:spChg chg="add mod">
          <ac:chgData name="Xinhe Wang" userId="a1cde5d6-3166-4e31-a26b-e4f8d6080218" providerId="ADAL" clId="{57E381F0-40F4-4953-A44B-7F0411F455EF}" dt="2022-12-08T16:22:57.780" v="3298" actId="20577"/>
          <ac:spMkLst>
            <pc:docMk/>
            <pc:sldMk cId="2896385493" sldId="270"/>
            <ac:spMk id="4" creationId="{36A19118-0F49-7745-7F59-E16DE98ADB40}"/>
          </ac:spMkLst>
        </pc:spChg>
        <pc:spChg chg="mod">
          <ac:chgData name="Xinhe Wang" userId="a1cde5d6-3166-4e31-a26b-e4f8d6080218" providerId="ADAL" clId="{57E381F0-40F4-4953-A44B-7F0411F455EF}" dt="2022-12-08T16:09:54.970" v="2943" actId="20577"/>
          <ac:spMkLst>
            <pc:docMk/>
            <pc:sldMk cId="2896385493" sldId="270"/>
            <ac:spMk id="19" creationId="{0F2CACCE-CDB2-0ECE-1804-3473BDE2126A}"/>
          </ac:spMkLst>
        </pc:spChg>
        <pc:picChg chg="add mod">
          <ac:chgData name="Xinhe Wang" userId="a1cde5d6-3166-4e31-a26b-e4f8d6080218" providerId="ADAL" clId="{57E381F0-40F4-4953-A44B-7F0411F455EF}" dt="2022-12-08T16:10:07.743" v="2947" actId="1076"/>
          <ac:picMkLst>
            <pc:docMk/>
            <pc:sldMk cId="2896385493" sldId="270"/>
            <ac:picMk id="2" creationId="{EA97714B-2C3C-AC07-004D-32BE247396F5}"/>
          </ac:picMkLst>
        </pc:picChg>
      </pc:sldChg>
      <pc:sldChg chg="addSp delSp modSp mod modClrScheme chgLayout">
        <pc:chgData name="Xinhe Wang" userId="a1cde5d6-3166-4e31-a26b-e4f8d6080218" providerId="ADAL" clId="{57E381F0-40F4-4953-A44B-7F0411F455EF}" dt="2022-12-08T16:28:09.071" v="3380" actId="20577"/>
        <pc:sldMkLst>
          <pc:docMk/>
          <pc:sldMk cId="1969787568" sldId="271"/>
        </pc:sldMkLst>
        <pc:spChg chg="mod">
          <ac:chgData name="Xinhe Wang" userId="a1cde5d6-3166-4e31-a26b-e4f8d6080218" providerId="ADAL" clId="{57E381F0-40F4-4953-A44B-7F0411F455EF}" dt="2022-12-08T16:27:07.533" v="3356" actId="1076"/>
          <ac:spMkLst>
            <pc:docMk/>
            <pc:sldMk cId="1969787568" sldId="271"/>
            <ac:spMk id="2" creationId="{8BDF1EDE-5423-435C-B149-87AB1BC22B83}"/>
          </ac:spMkLst>
        </pc:spChg>
        <pc:spChg chg="mod">
          <ac:chgData name="Xinhe Wang" userId="a1cde5d6-3166-4e31-a26b-e4f8d6080218" providerId="ADAL" clId="{57E381F0-40F4-4953-A44B-7F0411F455EF}" dt="2022-12-08T16:28:09.071" v="3380" actId="20577"/>
          <ac:spMkLst>
            <pc:docMk/>
            <pc:sldMk cId="1969787568" sldId="271"/>
            <ac:spMk id="3" creationId="{AF64C29E-DF30-4DC6-AB95-2016F9A703B6}"/>
          </ac:spMkLst>
        </pc:spChg>
        <pc:spChg chg="del mod">
          <ac:chgData name="Xinhe Wang" userId="a1cde5d6-3166-4e31-a26b-e4f8d6080218" providerId="ADAL" clId="{57E381F0-40F4-4953-A44B-7F0411F455EF}" dt="2022-12-08T16:27:18.717" v="3360" actId="478"/>
          <ac:spMkLst>
            <pc:docMk/>
            <pc:sldMk cId="1969787568" sldId="271"/>
            <ac:spMk id="6" creationId="{4C127D99-645F-4FCF-9573-FDFE2A344FA9}"/>
          </ac:spMkLst>
        </pc:spChg>
        <pc:spChg chg="add del mod">
          <ac:chgData name="Xinhe Wang" userId="a1cde5d6-3166-4e31-a26b-e4f8d6080218" providerId="ADAL" clId="{57E381F0-40F4-4953-A44B-7F0411F455EF}" dt="2022-12-08T16:27:20.583" v="3361" actId="478"/>
          <ac:spMkLst>
            <pc:docMk/>
            <pc:sldMk cId="1969787568" sldId="271"/>
            <ac:spMk id="11" creationId="{A7906073-D1A3-BFF8-FFC6-D3C923690CB5}"/>
          </ac:spMkLst>
        </pc:spChg>
        <pc:spChg chg="add del mod">
          <ac:chgData name="Xinhe Wang" userId="a1cde5d6-3166-4e31-a26b-e4f8d6080218" providerId="ADAL" clId="{57E381F0-40F4-4953-A44B-7F0411F455EF}" dt="2022-12-08T16:27:16.518" v="3359" actId="478"/>
          <ac:spMkLst>
            <pc:docMk/>
            <pc:sldMk cId="1969787568" sldId="271"/>
            <ac:spMk id="13" creationId="{A21E547A-3629-A2D2-2D91-828812F30CE9}"/>
          </ac:spMkLst>
        </pc:spChg>
      </pc:sldChg>
      <pc:sldChg chg="modSp mod">
        <pc:chgData name="Xinhe Wang" userId="a1cde5d6-3166-4e31-a26b-e4f8d6080218" providerId="ADAL" clId="{57E381F0-40F4-4953-A44B-7F0411F455EF}" dt="2022-12-08T15:36:44.368" v="1781" actId="20577"/>
        <pc:sldMkLst>
          <pc:docMk/>
          <pc:sldMk cId="2326112099" sldId="277"/>
        </pc:sldMkLst>
        <pc:spChg chg="mod">
          <ac:chgData name="Xinhe Wang" userId="a1cde5d6-3166-4e31-a26b-e4f8d6080218" providerId="ADAL" clId="{57E381F0-40F4-4953-A44B-7F0411F455EF}" dt="2022-12-08T15:36:44.368" v="1781" actId="20577"/>
          <ac:spMkLst>
            <pc:docMk/>
            <pc:sldMk cId="2326112099" sldId="277"/>
            <ac:spMk id="20" creationId="{54A8E0CB-732B-CCEF-BD8B-669710C9E100}"/>
          </ac:spMkLst>
        </pc:spChg>
      </pc:sldChg>
      <pc:sldChg chg="addSp delSp modSp del mod">
        <pc:chgData name="Xinhe Wang" userId="a1cde5d6-3166-4e31-a26b-e4f8d6080218" providerId="ADAL" clId="{57E381F0-40F4-4953-A44B-7F0411F455EF}" dt="2022-12-08T16:23:06.915" v="3299" actId="2696"/>
        <pc:sldMkLst>
          <pc:docMk/>
          <pc:sldMk cId="1175181038" sldId="278"/>
        </pc:sldMkLst>
        <pc:spChg chg="add del mod">
          <ac:chgData name="Xinhe Wang" userId="a1cde5d6-3166-4e31-a26b-e4f8d6080218" providerId="ADAL" clId="{57E381F0-40F4-4953-A44B-7F0411F455EF}" dt="2022-12-08T16:09:00.531" v="2935" actId="767"/>
          <ac:spMkLst>
            <pc:docMk/>
            <pc:sldMk cId="1175181038" sldId="278"/>
            <ac:spMk id="3" creationId="{5A6EDD35-8EEB-4BE0-BDA8-06AA3FC66499}"/>
          </ac:spMkLst>
        </pc:spChg>
        <pc:graphicFrameChg chg="mod">
          <ac:chgData name="Xinhe Wang" userId="a1cde5d6-3166-4e31-a26b-e4f8d6080218" providerId="ADAL" clId="{57E381F0-40F4-4953-A44B-7F0411F455EF}" dt="2022-12-08T16:09:00.989" v="2936" actId="14100"/>
          <ac:graphicFrameMkLst>
            <pc:docMk/>
            <pc:sldMk cId="1175181038" sldId="278"/>
            <ac:graphicFrameMk id="7" creationId="{B4A542B3-B90C-1573-D06F-8FD5C01BF317}"/>
          </ac:graphicFrameMkLst>
        </pc:graphicFrameChg>
        <pc:picChg chg="add del mod">
          <ac:chgData name="Xinhe Wang" userId="a1cde5d6-3166-4e31-a26b-e4f8d6080218" providerId="ADAL" clId="{57E381F0-40F4-4953-A44B-7F0411F455EF}" dt="2022-12-08T16:09:00.351" v="2934"/>
          <ac:picMkLst>
            <pc:docMk/>
            <pc:sldMk cId="1175181038" sldId="278"/>
            <ac:picMk id="5" creationId="{04C6231D-0F69-483A-637A-6BFCAADA6649}"/>
          </ac:picMkLst>
        </pc:picChg>
      </pc:sldChg>
      <pc:sldChg chg="addSp delSp modSp mod ord setBg modAnim">
        <pc:chgData name="Xinhe Wang" userId="a1cde5d6-3166-4e31-a26b-e4f8d6080218" providerId="ADAL" clId="{57E381F0-40F4-4953-A44B-7F0411F455EF}" dt="2022-12-08T16:42:55.348" v="3401"/>
        <pc:sldMkLst>
          <pc:docMk/>
          <pc:sldMk cId="2011889613" sldId="279"/>
        </pc:sldMkLst>
        <pc:spChg chg="mod">
          <ac:chgData name="Xinhe Wang" userId="a1cde5d6-3166-4e31-a26b-e4f8d6080218" providerId="ADAL" clId="{57E381F0-40F4-4953-A44B-7F0411F455EF}" dt="2022-12-08T16:03:57.177" v="2916" actId="313"/>
          <ac:spMkLst>
            <pc:docMk/>
            <pc:sldMk cId="2011889613" sldId="279"/>
            <ac:spMk id="2" creationId="{6136D928-8DFC-57DE-7D1A-EC43F1B5ADEA}"/>
          </ac:spMkLst>
        </pc:spChg>
        <pc:spChg chg="add del mod">
          <ac:chgData name="Xinhe Wang" userId="a1cde5d6-3166-4e31-a26b-e4f8d6080218" providerId="ADAL" clId="{57E381F0-40F4-4953-A44B-7F0411F455EF}" dt="2022-12-08T13:56:38.797" v="85"/>
          <ac:spMkLst>
            <pc:docMk/>
            <pc:sldMk cId="2011889613" sldId="279"/>
            <ac:spMk id="3" creationId="{7B2F4719-55E7-8332-F9DF-272182BABF40}"/>
          </ac:spMkLst>
        </pc:spChg>
        <pc:spChg chg="del">
          <ac:chgData name="Xinhe Wang" userId="a1cde5d6-3166-4e31-a26b-e4f8d6080218" providerId="ADAL" clId="{57E381F0-40F4-4953-A44B-7F0411F455EF}" dt="2022-12-08T15:32:02.586" v="1745" actId="478"/>
          <ac:spMkLst>
            <pc:docMk/>
            <pc:sldMk cId="2011889613" sldId="279"/>
            <ac:spMk id="4" creationId="{ECF8061F-46A1-2703-BAF9-C224B3B4DD88}"/>
          </ac:spMkLst>
        </pc:spChg>
        <pc:spChg chg="del">
          <ac:chgData name="Xinhe Wang" userId="a1cde5d6-3166-4e31-a26b-e4f8d6080218" providerId="ADAL" clId="{57E381F0-40F4-4953-A44B-7F0411F455EF}" dt="2022-12-08T15:31:57.613" v="1743" actId="478"/>
          <ac:spMkLst>
            <pc:docMk/>
            <pc:sldMk cId="2011889613" sldId="279"/>
            <ac:spMk id="5" creationId="{1BAD7255-C77A-E6C5-BE97-CB49E672A181}"/>
          </ac:spMkLst>
        </pc:spChg>
        <pc:spChg chg="del">
          <ac:chgData name="Xinhe Wang" userId="a1cde5d6-3166-4e31-a26b-e4f8d6080218" providerId="ADAL" clId="{57E381F0-40F4-4953-A44B-7F0411F455EF}" dt="2022-12-08T15:31:59.875" v="1744" actId="478"/>
          <ac:spMkLst>
            <pc:docMk/>
            <pc:sldMk cId="2011889613" sldId="279"/>
            <ac:spMk id="6" creationId="{0B070799-127D-C5E8-0347-E791709305DD}"/>
          </ac:spMkLst>
        </pc:spChg>
        <pc:spChg chg="add del mod">
          <ac:chgData name="Xinhe Wang" userId="a1cde5d6-3166-4e31-a26b-e4f8d6080218" providerId="ADAL" clId="{57E381F0-40F4-4953-A44B-7F0411F455EF}" dt="2022-12-08T13:56:38.797" v="85"/>
          <ac:spMkLst>
            <pc:docMk/>
            <pc:sldMk cId="2011889613" sldId="279"/>
            <ac:spMk id="7" creationId="{6C7E53EA-17D5-7FCC-E4AF-46ADE02F00DB}"/>
          </ac:spMkLst>
        </pc:spChg>
        <pc:spChg chg="add del mod">
          <ac:chgData name="Xinhe Wang" userId="a1cde5d6-3166-4e31-a26b-e4f8d6080218" providerId="ADAL" clId="{57E381F0-40F4-4953-A44B-7F0411F455EF}" dt="2022-12-08T13:56:38.797" v="85"/>
          <ac:spMkLst>
            <pc:docMk/>
            <pc:sldMk cId="2011889613" sldId="279"/>
            <ac:spMk id="8" creationId="{BEE85572-944F-C65E-4E3E-B676E9A70FD0}"/>
          </ac:spMkLst>
        </pc:spChg>
        <pc:spChg chg="add del mod">
          <ac:chgData name="Xinhe Wang" userId="a1cde5d6-3166-4e31-a26b-e4f8d6080218" providerId="ADAL" clId="{57E381F0-40F4-4953-A44B-7F0411F455EF}" dt="2022-12-08T13:56:38.797" v="85"/>
          <ac:spMkLst>
            <pc:docMk/>
            <pc:sldMk cId="2011889613" sldId="279"/>
            <ac:spMk id="9" creationId="{E98C7F8C-2E17-FCF3-2904-AF508E5090C8}"/>
          </ac:spMkLst>
        </pc:spChg>
        <pc:spChg chg="add del mod">
          <ac:chgData name="Xinhe Wang" userId="a1cde5d6-3166-4e31-a26b-e4f8d6080218" providerId="ADAL" clId="{57E381F0-40F4-4953-A44B-7F0411F455EF}" dt="2022-12-08T13:56:38.797" v="85"/>
          <ac:spMkLst>
            <pc:docMk/>
            <pc:sldMk cId="2011889613" sldId="279"/>
            <ac:spMk id="10" creationId="{DC6185CD-E7FE-5009-4042-3D4DA913ABC9}"/>
          </ac:spMkLst>
        </pc:spChg>
        <pc:spChg chg="add del mod">
          <ac:chgData name="Xinhe Wang" userId="a1cde5d6-3166-4e31-a26b-e4f8d6080218" providerId="ADAL" clId="{57E381F0-40F4-4953-A44B-7F0411F455EF}" dt="2022-12-08T16:03:53.725" v="2915" actId="33524"/>
          <ac:spMkLst>
            <pc:docMk/>
            <pc:sldMk cId="2011889613" sldId="279"/>
            <ac:spMk id="11" creationId="{19BFB814-D76A-C49F-6A54-3B39C6EC26F9}"/>
          </ac:spMkLst>
        </pc:spChg>
        <pc:spChg chg="add del mod">
          <ac:chgData name="Xinhe Wang" userId="a1cde5d6-3166-4e31-a26b-e4f8d6080218" providerId="ADAL" clId="{57E381F0-40F4-4953-A44B-7F0411F455EF}" dt="2022-12-08T13:57:00.099" v="93" actId="478"/>
          <ac:spMkLst>
            <pc:docMk/>
            <pc:sldMk cId="2011889613" sldId="279"/>
            <ac:spMk id="12" creationId="{08EC9544-81EB-14E3-58D4-D758FF892C54}"/>
          </ac:spMkLst>
        </pc:spChg>
        <pc:spChg chg="add del">
          <ac:chgData name="Xinhe Wang" userId="a1cde5d6-3166-4e31-a26b-e4f8d6080218" providerId="ADAL" clId="{57E381F0-40F4-4953-A44B-7F0411F455EF}" dt="2022-12-08T13:56:54.135" v="90" actId="478"/>
          <ac:spMkLst>
            <pc:docMk/>
            <pc:sldMk cId="2011889613" sldId="279"/>
            <ac:spMk id="13" creationId="{E1A271C6-AD9B-5AB0-2DFC-97EED3D59AB7}"/>
          </ac:spMkLst>
        </pc:spChg>
        <pc:spChg chg="del mod">
          <ac:chgData name="Xinhe Wang" userId="a1cde5d6-3166-4e31-a26b-e4f8d6080218" providerId="ADAL" clId="{57E381F0-40F4-4953-A44B-7F0411F455EF}" dt="2022-12-08T13:56:41.544" v="86" actId="478"/>
          <ac:spMkLst>
            <pc:docMk/>
            <pc:sldMk cId="2011889613" sldId="279"/>
            <ac:spMk id="14" creationId="{776C9BEC-1774-8D85-A0A2-516805E68F57}"/>
          </ac:spMkLst>
        </pc:spChg>
        <pc:spChg chg="add del">
          <ac:chgData name="Xinhe Wang" userId="a1cde5d6-3166-4e31-a26b-e4f8d6080218" providerId="ADAL" clId="{57E381F0-40F4-4953-A44B-7F0411F455EF}" dt="2022-12-08T13:56:54.135" v="90" actId="478"/>
          <ac:spMkLst>
            <pc:docMk/>
            <pc:sldMk cId="2011889613" sldId="279"/>
            <ac:spMk id="15" creationId="{E378EFC6-EAE9-75F4-D9F0-4AC60BDFF2C5}"/>
          </ac:spMkLst>
        </pc:spChg>
        <pc:spChg chg="add del">
          <ac:chgData name="Xinhe Wang" userId="a1cde5d6-3166-4e31-a26b-e4f8d6080218" providerId="ADAL" clId="{57E381F0-40F4-4953-A44B-7F0411F455EF}" dt="2022-12-08T13:56:54.135" v="90" actId="478"/>
          <ac:spMkLst>
            <pc:docMk/>
            <pc:sldMk cId="2011889613" sldId="279"/>
            <ac:spMk id="16" creationId="{02EBAD7C-8822-BCF4-96B9-93293D1C2163}"/>
          </ac:spMkLst>
        </pc:spChg>
        <pc:spChg chg="add del">
          <ac:chgData name="Xinhe Wang" userId="a1cde5d6-3166-4e31-a26b-e4f8d6080218" providerId="ADAL" clId="{57E381F0-40F4-4953-A44B-7F0411F455EF}" dt="2022-12-08T13:56:54.135" v="90" actId="478"/>
          <ac:spMkLst>
            <pc:docMk/>
            <pc:sldMk cId="2011889613" sldId="279"/>
            <ac:spMk id="17" creationId="{7EAA4063-C95E-C823-F5F4-8E8474B0340B}"/>
          </ac:spMkLst>
        </pc:spChg>
      </pc:sldChg>
      <pc:sldChg chg="addSp delSp modSp new mod setBg modAnim">
        <pc:chgData name="Xinhe Wang" userId="a1cde5d6-3166-4e31-a26b-e4f8d6080218" providerId="ADAL" clId="{57E381F0-40F4-4953-A44B-7F0411F455EF}" dt="2022-12-08T16:41:21.230" v="3398"/>
        <pc:sldMkLst>
          <pc:docMk/>
          <pc:sldMk cId="2985351138" sldId="280"/>
        </pc:sldMkLst>
        <pc:spChg chg="mod">
          <ac:chgData name="Xinhe Wang" userId="a1cde5d6-3166-4e31-a26b-e4f8d6080218" providerId="ADAL" clId="{57E381F0-40F4-4953-A44B-7F0411F455EF}" dt="2022-12-08T15:37:17.177" v="1801" actId="20577"/>
          <ac:spMkLst>
            <pc:docMk/>
            <pc:sldMk cId="2985351138" sldId="280"/>
            <ac:spMk id="2" creationId="{6D4E1594-1FA8-D239-71D0-6AE052677838}"/>
          </ac:spMkLst>
        </pc:spChg>
        <pc:spChg chg="del">
          <ac:chgData name="Xinhe Wang" userId="a1cde5d6-3166-4e31-a26b-e4f8d6080218" providerId="ADAL" clId="{57E381F0-40F4-4953-A44B-7F0411F455EF}" dt="2022-12-08T14:24:07.481" v="767" actId="478"/>
          <ac:spMkLst>
            <pc:docMk/>
            <pc:sldMk cId="2985351138" sldId="280"/>
            <ac:spMk id="3" creationId="{B86EFCFE-FA09-64BA-93C7-ABC12016A81F}"/>
          </ac:spMkLst>
        </pc:spChg>
        <pc:spChg chg="del">
          <ac:chgData name="Xinhe Wang" userId="a1cde5d6-3166-4e31-a26b-e4f8d6080218" providerId="ADAL" clId="{57E381F0-40F4-4953-A44B-7F0411F455EF}" dt="2022-12-08T14:24:17.028" v="772" actId="478"/>
          <ac:spMkLst>
            <pc:docMk/>
            <pc:sldMk cId="2985351138" sldId="280"/>
            <ac:spMk id="4" creationId="{FE014DFA-1626-0EE3-3BD9-77F653FFCE52}"/>
          </ac:spMkLst>
        </pc:spChg>
        <pc:spChg chg="del">
          <ac:chgData name="Xinhe Wang" userId="a1cde5d6-3166-4e31-a26b-e4f8d6080218" providerId="ADAL" clId="{57E381F0-40F4-4953-A44B-7F0411F455EF}" dt="2022-12-08T14:24:10.330" v="768" actId="478"/>
          <ac:spMkLst>
            <pc:docMk/>
            <pc:sldMk cId="2985351138" sldId="280"/>
            <ac:spMk id="5" creationId="{E0A3E258-8D4A-1C06-64AD-0E92D5B09440}"/>
          </ac:spMkLst>
        </pc:spChg>
        <pc:spChg chg="del">
          <ac:chgData name="Xinhe Wang" userId="a1cde5d6-3166-4e31-a26b-e4f8d6080218" providerId="ADAL" clId="{57E381F0-40F4-4953-A44B-7F0411F455EF}" dt="2022-12-08T14:24:15.639" v="771" actId="478"/>
          <ac:spMkLst>
            <pc:docMk/>
            <pc:sldMk cId="2985351138" sldId="280"/>
            <ac:spMk id="6" creationId="{1A7142C9-DE55-8DA3-9C6F-629A2C99EA4E}"/>
          </ac:spMkLst>
        </pc:spChg>
        <pc:spChg chg="del">
          <ac:chgData name="Xinhe Wang" userId="a1cde5d6-3166-4e31-a26b-e4f8d6080218" providerId="ADAL" clId="{57E381F0-40F4-4953-A44B-7F0411F455EF}" dt="2022-12-08T14:24:12.748" v="769" actId="478"/>
          <ac:spMkLst>
            <pc:docMk/>
            <pc:sldMk cId="2985351138" sldId="280"/>
            <ac:spMk id="7" creationId="{6DC0C83C-B74E-EF60-1CFE-2915D23DB037}"/>
          </ac:spMkLst>
        </pc:spChg>
        <pc:spChg chg="del">
          <ac:chgData name="Xinhe Wang" userId="a1cde5d6-3166-4e31-a26b-e4f8d6080218" providerId="ADAL" clId="{57E381F0-40F4-4953-A44B-7F0411F455EF}" dt="2022-12-08T14:24:14.256" v="770" actId="478"/>
          <ac:spMkLst>
            <pc:docMk/>
            <pc:sldMk cId="2985351138" sldId="280"/>
            <ac:spMk id="8" creationId="{23DBABBE-FA8B-332F-AE7C-93FF10A99CF9}"/>
          </ac:spMkLst>
        </pc:spChg>
        <pc:spChg chg="del">
          <ac:chgData name="Xinhe Wang" userId="a1cde5d6-3166-4e31-a26b-e4f8d6080218" providerId="ADAL" clId="{57E381F0-40F4-4953-A44B-7F0411F455EF}" dt="2022-12-08T15:30:33.807" v="1724" actId="478"/>
          <ac:spMkLst>
            <pc:docMk/>
            <pc:sldMk cId="2985351138" sldId="280"/>
            <ac:spMk id="9" creationId="{A55EE61E-0E81-0353-6D40-4FB3B90D6C83}"/>
          </ac:spMkLst>
        </pc:spChg>
        <pc:spChg chg="del">
          <ac:chgData name="Xinhe Wang" userId="a1cde5d6-3166-4e31-a26b-e4f8d6080218" providerId="ADAL" clId="{57E381F0-40F4-4953-A44B-7F0411F455EF}" dt="2022-12-08T15:30:31.445" v="1723" actId="478"/>
          <ac:spMkLst>
            <pc:docMk/>
            <pc:sldMk cId="2985351138" sldId="280"/>
            <ac:spMk id="10" creationId="{1EBA970C-74E2-D439-DC9E-3C32020A8D74}"/>
          </ac:spMkLst>
        </pc:spChg>
        <pc:spChg chg="del">
          <ac:chgData name="Xinhe Wang" userId="a1cde5d6-3166-4e31-a26b-e4f8d6080218" providerId="ADAL" clId="{57E381F0-40F4-4953-A44B-7F0411F455EF}" dt="2022-12-08T15:30:27.807" v="1722" actId="478"/>
          <ac:spMkLst>
            <pc:docMk/>
            <pc:sldMk cId="2985351138" sldId="280"/>
            <ac:spMk id="11" creationId="{E0779492-5C76-97F3-D30D-F901095A0034}"/>
          </ac:spMkLst>
        </pc:spChg>
        <pc:spChg chg="add del mod">
          <ac:chgData name="Xinhe Wang" userId="a1cde5d6-3166-4e31-a26b-e4f8d6080218" providerId="ADAL" clId="{57E381F0-40F4-4953-A44B-7F0411F455EF}" dt="2022-12-08T14:24:37.104" v="775"/>
          <ac:spMkLst>
            <pc:docMk/>
            <pc:sldMk cId="2985351138" sldId="280"/>
            <ac:spMk id="12" creationId="{38004475-4E55-5111-DE50-0AF17A2F5E66}"/>
          </ac:spMkLst>
        </pc:spChg>
        <pc:spChg chg="add mod">
          <ac:chgData name="Xinhe Wang" userId="a1cde5d6-3166-4e31-a26b-e4f8d6080218" providerId="ADAL" clId="{57E381F0-40F4-4953-A44B-7F0411F455EF}" dt="2022-12-08T15:35:27.266" v="1769" actId="20577"/>
          <ac:spMkLst>
            <pc:docMk/>
            <pc:sldMk cId="2985351138" sldId="280"/>
            <ac:spMk id="13" creationId="{2F605BA3-ABD7-2D92-F5C3-24B05051068A}"/>
          </ac:spMkLst>
        </pc:spChg>
        <pc:spChg chg="add del mod">
          <ac:chgData name="Xinhe Wang" userId="a1cde5d6-3166-4e31-a26b-e4f8d6080218" providerId="ADAL" clId="{57E381F0-40F4-4953-A44B-7F0411F455EF}" dt="2022-12-08T15:29:44.810" v="1717" actId="478"/>
          <ac:spMkLst>
            <pc:docMk/>
            <pc:sldMk cId="2985351138" sldId="280"/>
            <ac:spMk id="14" creationId="{E0557863-CF91-C628-B065-AE1268060D19}"/>
          </ac:spMkLst>
        </pc:spChg>
      </pc:sldChg>
      <pc:sldChg chg="addSp delSp modSp new mod modAnim">
        <pc:chgData name="Xinhe Wang" userId="a1cde5d6-3166-4e31-a26b-e4f8d6080218" providerId="ADAL" clId="{57E381F0-40F4-4953-A44B-7F0411F455EF}" dt="2022-12-08T16:32:48.003" v="3394"/>
        <pc:sldMkLst>
          <pc:docMk/>
          <pc:sldMk cId="3253224070" sldId="281"/>
        </pc:sldMkLst>
        <pc:spChg chg="mod">
          <ac:chgData name="Xinhe Wang" userId="a1cde5d6-3166-4e31-a26b-e4f8d6080218" providerId="ADAL" clId="{57E381F0-40F4-4953-A44B-7F0411F455EF}" dt="2022-12-08T15:38:43.281" v="1865" actId="1076"/>
          <ac:spMkLst>
            <pc:docMk/>
            <pc:sldMk cId="3253224070" sldId="281"/>
            <ac:spMk id="2" creationId="{EFB798B0-9B81-42EF-15CD-6CC96237C8C5}"/>
          </ac:spMkLst>
        </pc:spChg>
        <pc:spChg chg="del">
          <ac:chgData name="Xinhe Wang" userId="a1cde5d6-3166-4e31-a26b-e4f8d6080218" providerId="ADAL" clId="{57E381F0-40F4-4953-A44B-7F0411F455EF}" dt="2022-12-08T15:37:42.240" v="1814" actId="478"/>
          <ac:spMkLst>
            <pc:docMk/>
            <pc:sldMk cId="3253224070" sldId="281"/>
            <ac:spMk id="3" creationId="{4E095B8F-CD00-0A91-D132-7CB6D07FC7CA}"/>
          </ac:spMkLst>
        </pc:spChg>
        <pc:spChg chg="del">
          <ac:chgData name="Xinhe Wang" userId="a1cde5d6-3166-4e31-a26b-e4f8d6080218" providerId="ADAL" clId="{57E381F0-40F4-4953-A44B-7F0411F455EF}" dt="2022-12-08T15:38:18.299" v="1819" actId="478"/>
          <ac:spMkLst>
            <pc:docMk/>
            <pc:sldMk cId="3253224070" sldId="281"/>
            <ac:spMk id="4" creationId="{FF8CFE1C-CA12-71AA-BE42-D3CDBB450FDA}"/>
          </ac:spMkLst>
        </pc:spChg>
        <pc:spChg chg="del">
          <ac:chgData name="Xinhe Wang" userId="a1cde5d6-3166-4e31-a26b-e4f8d6080218" providerId="ADAL" clId="{57E381F0-40F4-4953-A44B-7F0411F455EF}" dt="2022-12-08T15:37:47.438" v="1815" actId="478"/>
          <ac:spMkLst>
            <pc:docMk/>
            <pc:sldMk cId="3253224070" sldId="281"/>
            <ac:spMk id="5" creationId="{AA42204F-9774-7348-436D-5FCD3DFFFF96}"/>
          </ac:spMkLst>
        </pc:spChg>
        <pc:spChg chg="del">
          <ac:chgData name="Xinhe Wang" userId="a1cde5d6-3166-4e31-a26b-e4f8d6080218" providerId="ADAL" clId="{57E381F0-40F4-4953-A44B-7F0411F455EF}" dt="2022-12-08T15:38:16.315" v="1818" actId="478"/>
          <ac:spMkLst>
            <pc:docMk/>
            <pc:sldMk cId="3253224070" sldId="281"/>
            <ac:spMk id="6" creationId="{7A5CAC20-FCE6-CF50-754F-70D877F82D5D}"/>
          </ac:spMkLst>
        </pc:spChg>
        <pc:spChg chg="del">
          <ac:chgData name="Xinhe Wang" userId="a1cde5d6-3166-4e31-a26b-e4f8d6080218" providerId="ADAL" clId="{57E381F0-40F4-4953-A44B-7F0411F455EF}" dt="2022-12-08T15:37:49.674" v="1816" actId="478"/>
          <ac:spMkLst>
            <pc:docMk/>
            <pc:sldMk cId="3253224070" sldId="281"/>
            <ac:spMk id="7" creationId="{77355AFF-39DC-E85D-191A-209BD7B3BBBC}"/>
          </ac:spMkLst>
        </pc:spChg>
        <pc:spChg chg="del">
          <ac:chgData name="Xinhe Wang" userId="a1cde5d6-3166-4e31-a26b-e4f8d6080218" providerId="ADAL" clId="{57E381F0-40F4-4953-A44B-7F0411F455EF}" dt="2022-12-08T15:38:13.816" v="1817" actId="478"/>
          <ac:spMkLst>
            <pc:docMk/>
            <pc:sldMk cId="3253224070" sldId="281"/>
            <ac:spMk id="8" creationId="{A0000610-72A8-812C-5F7C-3F2D1B8CA0D0}"/>
          </ac:spMkLst>
        </pc:spChg>
        <pc:spChg chg="del">
          <ac:chgData name="Xinhe Wang" userId="a1cde5d6-3166-4e31-a26b-e4f8d6080218" providerId="ADAL" clId="{57E381F0-40F4-4953-A44B-7F0411F455EF}" dt="2022-12-08T15:39:44.240" v="1874" actId="478"/>
          <ac:spMkLst>
            <pc:docMk/>
            <pc:sldMk cId="3253224070" sldId="281"/>
            <ac:spMk id="9" creationId="{59A241E5-C16A-7754-4B41-AF11D8ACADE6}"/>
          </ac:spMkLst>
        </pc:spChg>
        <pc:spChg chg="del mod">
          <ac:chgData name="Xinhe Wang" userId="a1cde5d6-3166-4e31-a26b-e4f8d6080218" providerId="ADAL" clId="{57E381F0-40F4-4953-A44B-7F0411F455EF}" dt="2022-12-08T15:39:40.838" v="1873" actId="478"/>
          <ac:spMkLst>
            <pc:docMk/>
            <pc:sldMk cId="3253224070" sldId="281"/>
            <ac:spMk id="10" creationId="{266A3E6D-34CF-5BEC-6DE9-9F0DBBCD55A2}"/>
          </ac:spMkLst>
        </pc:spChg>
        <pc:spChg chg="del mod">
          <ac:chgData name="Xinhe Wang" userId="a1cde5d6-3166-4e31-a26b-e4f8d6080218" providerId="ADAL" clId="{57E381F0-40F4-4953-A44B-7F0411F455EF}" dt="2022-12-08T15:39:32.962" v="1868" actId="478"/>
          <ac:spMkLst>
            <pc:docMk/>
            <pc:sldMk cId="3253224070" sldId="281"/>
            <ac:spMk id="11" creationId="{97A72774-EB4E-F9B1-D3FD-8123CC0907ED}"/>
          </ac:spMkLst>
        </pc:spChg>
        <pc:spChg chg="add del mod">
          <ac:chgData name="Xinhe Wang" userId="a1cde5d6-3166-4e31-a26b-e4f8d6080218" providerId="ADAL" clId="{57E381F0-40F4-4953-A44B-7F0411F455EF}" dt="2022-12-08T15:39:32.965" v="1870"/>
          <ac:spMkLst>
            <pc:docMk/>
            <pc:sldMk cId="3253224070" sldId="281"/>
            <ac:spMk id="12" creationId="{198A3741-D4EB-9BB1-B11F-CF522E86630A}"/>
          </ac:spMkLst>
        </pc:spChg>
        <pc:spChg chg="add del mod">
          <ac:chgData name="Xinhe Wang" userId="a1cde5d6-3166-4e31-a26b-e4f8d6080218" providerId="ADAL" clId="{57E381F0-40F4-4953-A44B-7F0411F455EF}" dt="2022-12-08T15:40:16.042" v="1877"/>
          <ac:spMkLst>
            <pc:docMk/>
            <pc:sldMk cId="3253224070" sldId="281"/>
            <ac:spMk id="13" creationId="{E9C4BC1D-B838-A83E-0F08-F63F67F23932}"/>
          </ac:spMkLst>
        </pc:spChg>
        <pc:spChg chg="add mod">
          <ac:chgData name="Xinhe Wang" userId="a1cde5d6-3166-4e31-a26b-e4f8d6080218" providerId="ADAL" clId="{57E381F0-40F4-4953-A44B-7F0411F455EF}" dt="2022-12-08T16:32:41.213" v="3393" actId="20577"/>
          <ac:spMkLst>
            <pc:docMk/>
            <pc:sldMk cId="3253224070" sldId="281"/>
            <ac:spMk id="14" creationId="{AB03DF0E-2C22-EEE2-A7CC-B05965F1B66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Field2</c:v>
          </c:tx>
          <c:spPr>
            <a:solidFill>
              <a:srgbClr val="4472C4"/>
            </a:solidFill>
            <a:ln>
              <a:noFill/>
            </a:ln>
            <a:effectLst/>
          </c:spPr>
          <c:invertIfNegative val="0"/>
          <c:cat>
            <c:numRef>
              <c:f>[Book.xlsx]Sheet1!$A$3:$A$7</c:f>
              <c:numCache>
                <c:formatCode>General</c:formatCode>
                <c:ptCount val="5"/>
                <c:pt idx="0">
                  <c:v>3</c:v>
                </c:pt>
                <c:pt idx="1">
                  <c:v>4</c:v>
                </c:pt>
                <c:pt idx="2">
                  <c:v>5</c:v>
                </c:pt>
                <c:pt idx="3">
                  <c:v>6</c:v>
                </c:pt>
                <c:pt idx="4">
                  <c:v>7</c:v>
                </c:pt>
              </c:numCache>
            </c:numRef>
          </c:cat>
          <c:val>
            <c:numRef>
              <c:f>[Book.xlsx]Sheet1!$B$3:$B$7</c:f>
              <c:numCache>
                <c:formatCode>General</c:formatCode>
                <c:ptCount val="5"/>
                <c:pt idx="0">
                  <c:v>7.6402640264026406E-2</c:v>
                </c:pt>
                <c:pt idx="1">
                  <c:v>8.0308030803080299E-2</c:v>
                </c:pt>
                <c:pt idx="2">
                  <c:v>9.0594059405940605E-2</c:v>
                </c:pt>
                <c:pt idx="3">
                  <c:v>7.6897689768976901E-2</c:v>
                </c:pt>
                <c:pt idx="4">
                  <c:v>7.19932458362115E-2</c:v>
                </c:pt>
              </c:numCache>
            </c:numRef>
          </c:val>
          <c:extLst>
            <c:ext xmlns:c16="http://schemas.microsoft.com/office/drawing/2014/chart" uri="{C3380CC4-5D6E-409C-BE32-E72D297353CC}">
              <c16:uniqueId val="{00000000-4EA3-4BDA-8F27-6F95807435F3}"/>
            </c:ext>
          </c:extLst>
        </c:ser>
        <c:dLbls>
          <c:showLegendKey val="0"/>
          <c:showVal val="0"/>
          <c:showCatName val="0"/>
          <c:showSerName val="0"/>
          <c:showPercent val="0"/>
          <c:showBubbleSize val="0"/>
        </c:dLbls>
        <c:gapWidth val="33"/>
        <c:overlap val="-30"/>
        <c:axId val="1719642615"/>
        <c:axId val="1855701543"/>
      </c:barChart>
      <c:catAx>
        <c:axId val="17196426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Key Length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701543"/>
        <c:crosses val="autoZero"/>
        <c:auto val="1"/>
        <c:lblAlgn val="ctr"/>
        <c:lblOffset val="100"/>
        <c:noMultiLvlLbl val="0"/>
      </c:catAx>
      <c:valAx>
        <c:axId val="1855701543"/>
        <c:scaling>
          <c:orientation val="minMax"/>
          <c:min val="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Averaged Out Occurences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96426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12/12/2022</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6789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4788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3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410677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332838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802730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928959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4433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1891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4746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210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717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35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356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242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4270434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p:txBody>
          <a:bodyPr>
            <a:normAutofit/>
          </a:bodyPr>
          <a:lstStyle/>
          <a:p>
            <a:r>
              <a:rPr lang="en-US"/>
              <a:t>Vigenère-cipher decrypted</a:t>
            </a:r>
            <a:br>
              <a:rPr lang="en-US"/>
            </a:br>
            <a:r>
              <a:rPr lang="en-US" sz="2800">
                <a:cs typeface="Calibri Light"/>
              </a:rPr>
              <a:t>using frequency analysis in java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p:txBody>
          <a:bodyPr vert="horz" lIns="91440" tIns="45720" rIns="91440" bIns="45720" rtlCol="0" anchor="t">
            <a:normAutofit/>
          </a:bodyPr>
          <a:lstStyle/>
          <a:p>
            <a:r>
              <a:rPr lang="en-US" sz="1100"/>
              <a:t>XINHE WANG, WILLIAM LOEFFLER, HAMZA WADIWALA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E1594-1FA8-D239-71D0-6AE052677838}"/>
              </a:ext>
            </a:extLst>
          </p:cNvPr>
          <p:cNvSpPr>
            <a:spLocks noGrp="1"/>
          </p:cNvSpPr>
          <p:nvPr>
            <p:ph type="title"/>
          </p:nvPr>
        </p:nvSpPr>
        <p:spPr>
          <a:xfrm>
            <a:off x="1885156" y="223279"/>
            <a:ext cx="8421688" cy="1325563"/>
          </a:xfrm>
        </p:spPr>
        <p:txBody>
          <a:bodyPr/>
          <a:lstStyle/>
          <a:p>
            <a:r>
              <a:rPr lang="en-US"/>
              <a:t>THE MATH BEHIND IT – Cryptanalysis</a:t>
            </a:r>
            <a:br>
              <a:rPr lang="en-US"/>
            </a:br>
            <a:r>
              <a:rPr lang="en-US"/>
              <a:t>Cracking the KEY</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F605BA3-ABD7-2D92-F5C3-24B05051068A}"/>
                  </a:ext>
                </a:extLst>
              </p:cNvPr>
              <p:cNvSpPr txBox="1"/>
              <p:nvPr/>
            </p:nvSpPr>
            <p:spPr>
              <a:xfrm>
                <a:off x="698090" y="1991293"/>
                <a:ext cx="10795819" cy="4008661"/>
              </a:xfrm>
              <a:prstGeom prst="rect">
                <a:avLst/>
              </a:prstGeom>
              <a:noFill/>
            </p:spPr>
            <p:txBody>
              <a:bodyPr wrap="square" rtlCol="0">
                <a:spAutoFit/>
              </a:bodyPr>
              <a:lstStyle/>
              <a:p>
                <a:r>
                  <a:rPr lang="en-US"/>
                  <a:t>In solving for the key, we used the Friedman test and the Kerckhoff's method.</a:t>
                </a:r>
              </a:p>
              <a:p>
                <a:r>
                  <a:rPr lang="en-US"/>
                  <a:t>The Friedman test is using statistical probability to find the index of coincidence of letter frequency to find the key.</a:t>
                </a:r>
              </a:p>
              <a:p>
                <a:r>
                  <a:rPr lang="en-US"/>
                  <a:t>The Kerckhoff’s method is a method that takes advantage of repeated word to find the key.</a:t>
                </a:r>
              </a:p>
              <a:p>
                <a:endParaRPr lang="en-US"/>
              </a:p>
              <a:p>
                <a:r>
                  <a:rPr lang="en-US"/>
                  <a:t>Friedman formula:</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0</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𝑐</m:t>
                              </m:r>
                            </m:sup>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i="1">
                                          <a:latin typeface="Cambria Math" panose="02040503050406030204" pitchFamily="18" charset="0"/>
                                        </a:rPr>
                                        <m:t>−1</m:t>
                                      </m:r>
                                    </m:sub>
                                  </m:sSub>
                                </m:e>
                              </m:d>
                            </m:e>
                          </m:nary>
                        </m:num>
                        <m:den>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den>
                      </m:f>
                    </m:oMath>
                  </m:oMathPara>
                </a14:m>
                <a:endParaRPr lang="en-US"/>
              </a:p>
              <a:p>
                <a:r>
                  <a:rPr lang="en-US"/>
                  <a:t>N is length of text,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oMath>
                </a14:m>
                <a:r>
                  <a:rPr lang="en-US"/>
                  <a:t> are the letter frequency.</a:t>
                </a:r>
              </a:p>
              <a:p>
                <a:endParaRPr lang="en-US"/>
              </a:p>
              <a:p>
                <a:pPr algn="l"/>
                <a:r>
                  <a:rPr lang="en-US"/>
                  <a:t>As for the frequency analysis of Kerckhoff’s method, we are using the </a:t>
                </a:r>
                <a:r>
                  <a:rPr lang="en-US" b="0" i="0">
                    <a:solidFill>
                      <a:srgbClr val="000000"/>
                    </a:solidFill>
                    <a:effectLst/>
                    <a:latin typeface="Linux Libertine"/>
                  </a:rPr>
                  <a:t>Kronecker delta, which we can deducts the following:</a:t>
                </a:r>
              </a:p>
              <a:p>
                <a:pPr algn="l"/>
                <a:r>
                  <a:rPr lang="en-US">
                    <a:solidFill>
                      <a:srgbClr val="000000"/>
                    </a:solidFill>
                    <a:latin typeface="Linux Libertine"/>
                  </a:rPr>
                  <a:t>“If the most frequent letter is cipher text, L, then L might correspond to the most frequent letter H in English”</a:t>
                </a:r>
                <a:endParaRPr lang="en-US" b="0" i="0">
                  <a:solidFill>
                    <a:srgbClr val="000000"/>
                  </a:solidFill>
                  <a:effectLst/>
                  <a:latin typeface="Linux Libertine"/>
                </a:endParaRPr>
              </a:p>
              <a:p>
                <a:endParaRPr lang="en-US"/>
              </a:p>
            </p:txBody>
          </p:sp>
        </mc:Choice>
        <mc:Fallback xmlns="">
          <p:sp>
            <p:nvSpPr>
              <p:cNvPr id="13" name="文本框 12">
                <a:extLst>
                  <a:ext uri="{FF2B5EF4-FFF2-40B4-BE49-F238E27FC236}">
                    <a16:creationId xmlns:a16="http://schemas.microsoft.com/office/drawing/2014/main" id="{2F605BA3-ABD7-2D92-F5C3-24B05051068A}"/>
                  </a:ext>
                </a:extLst>
              </p:cNvPr>
              <p:cNvSpPr txBox="1">
                <a:spLocks noRot="1" noChangeAspect="1" noMove="1" noResize="1" noEditPoints="1" noAdjustHandles="1" noChangeArrowheads="1" noChangeShapeType="1" noTextEdit="1"/>
              </p:cNvSpPr>
              <p:nvPr/>
            </p:nvSpPr>
            <p:spPr>
              <a:xfrm>
                <a:off x="698090" y="1991293"/>
                <a:ext cx="10795819" cy="4008661"/>
              </a:xfrm>
              <a:prstGeom prst="rect">
                <a:avLst/>
              </a:prstGeom>
              <a:blipFill>
                <a:blip r:embed="rId2"/>
                <a:stretch>
                  <a:fillRect l="-508" t="-913" r="-508"/>
                </a:stretch>
              </a:blipFill>
            </p:spPr>
            <p:txBody>
              <a:bodyPr/>
              <a:lstStyle/>
              <a:p>
                <a:r>
                  <a:rPr lang="en-US">
                    <a:noFill/>
                  </a:rPr>
                  <a:t> </a:t>
                </a:r>
              </a:p>
            </p:txBody>
          </p:sp>
        </mc:Fallback>
      </mc:AlternateContent>
    </p:spTree>
    <p:extLst>
      <p:ext uri="{BB962C8B-B14F-4D97-AF65-F5344CB8AC3E}">
        <p14:creationId xmlns:p14="http://schemas.microsoft.com/office/powerpoint/2010/main" val="29853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 calcmode="lin" valueType="num">
                                      <p:cBhvr>
                                        <p:cTn id="18" dur="500" fill="hold"/>
                                        <p:tgtEl>
                                          <p:spTgt spid="1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1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13">
                                            <p:txEl>
                                              <p:pRg st="4" end="4"/>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anim calcmode="lin" valueType="num">
                                      <p:cBhvr>
                                        <p:cTn id="23" dur="500" fill="hold"/>
                                        <p:tgtEl>
                                          <p:spTgt spid="1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13">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13">
                                            <p:txEl>
                                              <p:pRg st="5" end="5"/>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 calcmode="lin" valueType="num">
                                      <p:cBhvr>
                                        <p:cTn id="28" dur="500" fill="hold"/>
                                        <p:tgtEl>
                                          <p:spTgt spid="1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1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1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anim calcmode="lin" valueType="num">
                                      <p:cBhvr additive="base">
                                        <p:cTn id="35"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xEl>
                                              <p:pRg st="9" end="9"/>
                                            </p:txEl>
                                          </p:spTgt>
                                        </p:tgtEl>
                                        <p:attrNameLst>
                                          <p:attrName>style.visibility</p:attrName>
                                        </p:attrNameLst>
                                      </p:cBhvr>
                                      <p:to>
                                        <p:strVal val="visible"/>
                                      </p:to>
                                    </p:set>
                                    <p:anim calcmode="lin" valueType="num">
                                      <p:cBhvr additive="base">
                                        <p:cTn id="39"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DD8D-5D8D-1765-1900-A81DE7F807F7}"/>
              </a:ext>
            </a:extLst>
          </p:cNvPr>
          <p:cNvSpPr>
            <a:spLocks noGrp="1"/>
          </p:cNvSpPr>
          <p:nvPr>
            <p:ph type="title"/>
          </p:nvPr>
        </p:nvSpPr>
        <p:spPr>
          <a:xfrm>
            <a:off x="1885155" y="136525"/>
            <a:ext cx="8421688" cy="1325563"/>
          </a:xfrm>
        </p:spPr>
        <p:txBody>
          <a:bodyPr/>
          <a:lstStyle/>
          <a:p>
            <a:r>
              <a:rPr lang="en-US"/>
              <a:t>The Process and Code</a:t>
            </a:r>
          </a:p>
        </p:txBody>
      </p:sp>
      <p:sp>
        <p:nvSpPr>
          <p:cNvPr id="8" name="Content Placeholder 7">
            <a:extLst>
              <a:ext uri="{FF2B5EF4-FFF2-40B4-BE49-F238E27FC236}">
                <a16:creationId xmlns:a16="http://schemas.microsoft.com/office/drawing/2014/main" id="{4B1AC05A-E5FF-7DC7-F2C2-C5050490EB86}"/>
              </a:ext>
            </a:extLst>
          </p:cNvPr>
          <p:cNvSpPr>
            <a:spLocks noGrp="1"/>
          </p:cNvSpPr>
          <p:nvPr>
            <p:ph sz="half" idx="2"/>
          </p:nvPr>
        </p:nvSpPr>
        <p:spPr>
          <a:xfrm>
            <a:off x="1055139" y="1239289"/>
            <a:ext cx="3349893" cy="5290819"/>
          </a:xfrm>
        </p:spPr>
        <p:txBody>
          <a:bodyPr>
            <a:normAutofit/>
          </a:bodyPr>
          <a:lstStyle/>
          <a:p>
            <a:r>
              <a:rPr lang="en-US"/>
              <a:t>To start we take every 4th letter from our encrypted text because 4 is our known key length in the example. </a:t>
            </a:r>
          </a:p>
          <a:p>
            <a:r>
              <a:rPr lang="en-US">
                <a:highlight>
                  <a:srgbClr val="00FF00"/>
                </a:highlight>
              </a:rPr>
              <a:t>A</a:t>
            </a:r>
            <a:r>
              <a:rPr lang="en-US"/>
              <a:t>BAA</a:t>
            </a:r>
            <a:r>
              <a:rPr lang="en-US">
                <a:highlight>
                  <a:srgbClr val="00FF00"/>
                </a:highlight>
              </a:rPr>
              <a:t>B</a:t>
            </a:r>
            <a:r>
              <a:rPr lang="en-US"/>
              <a:t>CCA</a:t>
            </a:r>
            <a:r>
              <a:rPr lang="en-US">
                <a:highlight>
                  <a:srgbClr val="00FF00"/>
                </a:highlight>
              </a:rPr>
              <a:t>C</a:t>
            </a:r>
            <a:r>
              <a:rPr lang="en-US"/>
              <a:t>BBC</a:t>
            </a:r>
            <a:r>
              <a:rPr lang="en-US">
                <a:highlight>
                  <a:srgbClr val="00FF00"/>
                </a:highlight>
              </a:rPr>
              <a:t>A</a:t>
            </a:r>
            <a:r>
              <a:rPr lang="en-US"/>
              <a:t>…</a:t>
            </a:r>
          </a:p>
          <a:p>
            <a:r>
              <a:rPr lang="en-US"/>
              <a:t>ABCA…</a:t>
            </a:r>
          </a:p>
          <a:p>
            <a:r>
              <a:rPr lang="en-US"/>
              <a:t>We take the amount of each letter in the sequence and count them. The following numbers are scaled up as if we finished the sequence:</a:t>
            </a:r>
          </a:p>
          <a:p>
            <a:r>
              <a:rPr lang="en-US" i="1"/>
              <a:t>Occurrences / total = letter avg</a:t>
            </a:r>
          </a:p>
          <a:p>
            <a:r>
              <a:rPr lang="en-US"/>
              <a:t>A: 50 / 200 = .25</a:t>
            </a:r>
          </a:p>
          <a:p>
            <a:r>
              <a:rPr lang="en-US"/>
              <a:t>B:125 / 200 = .625</a:t>
            </a:r>
          </a:p>
          <a:p>
            <a:r>
              <a:rPr lang="en-US"/>
              <a:t>C:25 / 200 = .125</a:t>
            </a:r>
          </a:p>
          <a:p>
            <a:r>
              <a:rPr lang="en-US"/>
              <a:t>Total: 200</a:t>
            </a:r>
          </a:p>
          <a:p>
            <a:endParaRPr lang="en-US"/>
          </a:p>
        </p:txBody>
      </p:sp>
      <p:sp>
        <p:nvSpPr>
          <p:cNvPr id="6" name="Slide Number Placeholder 5">
            <a:extLst>
              <a:ext uri="{FF2B5EF4-FFF2-40B4-BE49-F238E27FC236}">
                <a16:creationId xmlns:a16="http://schemas.microsoft.com/office/drawing/2014/main" id="{132B3495-9C10-0429-8B62-433E6A2F799F}"/>
              </a:ext>
            </a:extLst>
          </p:cNvPr>
          <p:cNvSpPr>
            <a:spLocks noGrp="1"/>
          </p:cNvSpPr>
          <p:nvPr>
            <p:ph type="sldNum" sz="quarter" idx="12"/>
          </p:nvPr>
        </p:nvSpPr>
        <p:spPr/>
        <p:txBody>
          <a:bodyPr/>
          <a:lstStyle/>
          <a:p>
            <a:fld id="{A49DFD55-3C28-40EF-9E31-A92D2E4017FF}" type="slidenum">
              <a:rPr lang="en-US" smtClean="0"/>
              <a:pPr/>
              <a:t>11</a:t>
            </a:fld>
            <a:endParaRPr lang="en-US"/>
          </a:p>
        </p:txBody>
      </p:sp>
      <p:sp>
        <p:nvSpPr>
          <p:cNvPr id="13" name="Content Placeholder 7">
            <a:extLst>
              <a:ext uri="{FF2B5EF4-FFF2-40B4-BE49-F238E27FC236}">
                <a16:creationId xmlns:a16="http://schemas.microsoft.com/office/drawing/2014/main" id="{A04697A3-FEE1-E95C-605B-8D05292DB7E8}"/>
              </a:ext>
            </a:extLst>
          </p:cNvPr>
          <p:cNvSpPr txBox="1">
            <a:spLocks/>
          </p:cNvSpPr>
          <p:nvPr/>
        </p:nvSpPr>
        <p:spPr>
          <a:xfrm>
            <a:off x="4444941" y="1271098"/>
            <a:ext cx="3349893" cy="305152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letter average is multiplied by its average frequency in the language being used. </a:t>
            </a:r>
            <a:endParaRPr lang="en-US"/>
          </a:p>
          <a:p>
            <a:r>
              <a:rPr lang="en-US" dirty="0"/>
              <a:t>For this example, language:</a:t>
            </a:r>
            <a:endParaRPr lang="en-US" dirty="0">
              <a:cs typeface="Calibri"/>
            </a:endParaRPr>
          </a:p>
          <a:p>
            <a:r>
              <a:rPr lang="en-US" dirty="0"/>
              <a:t>A has a frequency of .10</a:t>
            </a:r>
            <a:endParaRPr lang="en-US" dirty="0">
              <a:cs typeface="Calibri"/>
            </a:endParaRPr>
          </a:p>
          <a:p>
            <a:r>
              <a:rPr lang="en-US" dirty="0"/>
              <a:t>B has a frequency of .20</a:t>
            </a:r>
            <a:endParaRPr lang="en-US" dirty="0">
              <a:cs typeface="Calibri"/>
            </a:endParaRPr>
          </a:p>
          <a:p>
            <a:r>
              <a:rPr lang="en-US" dirty="0"/>
              <a:t>C has a frequency of .70</a:t>
            </a:r>
            <a:endParaRPr lang="en-US" dirty="0">
              <a:cs typeface="Calibri"/>
            </a:endParaRPr>
          </a:p>
          <a:p>
            <a:r>
              <a:rPr lang="en-US" dirty="0"/>
              <a:t>Then we add up each line into one number.</a:t>
            </a:r>
            <a:endParaRPr lang="en-US" dirty="0">
              <a:cs typeface="Calibri"/>
            </a:endParaRPr>
          </a:p>
          <a:p>
            <a:r>
              <a:rPr lang="en-US" dirty="0"/>
              <a:t>.10            .20             .70</a:t>
            </a:r>
            <a:endParaRPr lang="en-US" dirty="0">
              <a:cs typeface="Calibri"/>
            </a:endParaRPr>
          </a:p>
          <a:p>
            <a:endParaRPr lang="en-US"/>
          </a:p>
          <a:p>
            <a:endParaRPr lang="en-US"/>
          </a:p>
        </p:txBody>
      </p:sp>
      <p:sp>
        <p:nvSpPr>
          <p:cNvPr id="14" name="Content Placeholder 7">
            <a:extLst>
              <a:ext uri="{FF2B5EF4-FFF2-40B4-BE49-F238E27FC236}">
                <a16:creationId xmlns:a16="http://schemas.microsoft.com/office/drawing/2014/main" id="{C02FD559-9282-BA4D-AC1C-44A03FDB3BBA}"/>
              </a:ext>
            </a:extLst>
          </p:cNvPr>
          <p:cNvSpPr txBox="1">
            <a:spLocks/>
          </p:cNvSpPr>
          <p:nvPr/>
        </p:nvSpPr>
        <p:spPr>
          <a:xfrm>
            <a:off x="8070843" y="1239290"/>
            <a:ext cx="3349893" cy="354665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 shift our encrypted letter frequency's over by one and repeat the previous step.</a:t>
            </a:r>
          </a:p>
          <a:p>
            <a:r>
              <a:rPr lang="en-US"/>
              <a:t>10   .20    .70</a:t>
            </a:r>
          </a:p>
          <a:p>
            <a:r>
              <a:rPr lang="en-US"/>
              <a:t>.25  .625  .125 = </a:t>
            </a:r>
            <a:r>
              <a:rPr lang="en-US">
                <a:highlight>
                  <a:srgbClr val="00FF00"/>
                </a:highlight>
              </a:rPr>
              <a:t>.24</a:t>
            </a:r>
            <a:r>
              <a:rPr lang="en-US"/>
              <a:t> (1)</a:t>
            </a:r>
          </a:p>
          <a:p>
            <a:r>
              <a:rPr lang="en-US"/>
              <a:t>.125  .25  .625 = </a:t>
            </a:r>
            <a:r>
              <a:rPr lang="en-US">
                <a:highlight>
                  <a:srgbClr val="00FF00"/>
                </a:highlight>
              </a:rPr>
              <a:t>.26</a:t>
            </a:r>
            <a:r>
              <a:rPr lang="en-US"/>
              <a:t> (2)</a:t>
            </a:r>
          </a:p>
          <a:p>
            <a:r>
              <a:rPr lang="en-US"/>
              <a:t>.625  .125 .25 = </a:t>
            </a:r>
            <a:r>
              <a:rPr lang="en-US">
                <a:highlight>
                  <a:srgbClr val="00FF00"/>
                </a:highlight>
              </a:rPr>
              <a:t>.50</a:t>
            </a:r>
            <a:r>
              <a:rPr lang="en-US"/>
              <a:t> (3)</a:t>
            </a:r>
          </a:p>
          <a:p>
            <a:r>
              <a:rPr lang="en-US"/>
              <a:t>After we do this for each letter in the alphabet, we know our first letter is whichever row has the highest number. In this case the highest is the third row, meaning our first letter is C.</a:t>
            </a:r>
          </a:p>
          <a:p>
            <a:endParaRPr lang="en-US"/>
          </a:p>
          <a:p>
            <a:endParaRPr lang="en-US">
              <a:highlight>
                <a:srgbClr val="00FF00"/>
              </a:highlight>
            </a:endParaRPr>
          </a:p>
          <a:p>
            <a:endParaRPr lang="en-US">
              <a:highlight>
                <a:srgbClr val="00FF00"/>
              </a:highlight>
            </a:endParaRPr>
          </a:p>
          <a:p>
            <a:endParaRPr lang="en-US"/>
          </a:p>
          <a:p>
            <a:endParaRPr lang="en-US"/>
          </a:p>
        </p:txBody>
      </p:sp>
      <p:sp>
        <p:nvSpPr>
          <p:cNvPr id="3" name="TextBox 2">
            <a:extLst>
              <a:ext uri="{FF2B5EF4-FFF2-40B4-BE49-F238E27FC236}">
                <a16:creationId xmlns:a16="http://schemas.microsoft.com/office/drawing/2014/main" id="{26636A64-FB39-1B73-B09F-622EC4658067}"/>
              </a:ext>
            </a:extLst>
          </p:cNvPr>
          <p:cNvSpPr txBox="1"/>
          <p:nvPr/>
        </p:nvSpPr>
        <p:spPr>
          <a:xfrm>
            <a:off x="4444266" y="4328827"/>
            <a:ext cx="3025781" cy="615553"/>
          </a:xfrm>
          <a:prstGeom prst="rect">
            <a:avLst/>
          </a:prstGeom>
          <a:noFill/>
        </p:spPr>
        <p:txBody>
          <a:bodyPr wrap="square" lIns="91440" tIns="45720" rIns="91440" bIns="45720" rtlCol="0" anchor="t">
            <a:spAutoFit/>
          </a:bodyPr>
          <a:lstStyle/>
          <a:p>
            <a:r>
              <a:rPr lang="en-US" sz="1600"/>
              <a:t>.25          .625          .125 </a:t>
            </a:r>
            <a:endParaRPr lang="en-US" sz="1600">
              <a:highlight>
                <a:srgbClr val="00FF00"/>
              </a:highlight>
              <a:cs typeface="Calibri"/>
            </a:endParaRPr>
          </a:p>
          <a:p>
            <a:endParaRPr lang="en-US"/>
          </a:p>
        </p:txBody>
      </p:sp>
      <p:sp>
        <p:nvSpPr>
          <p:cNvPr id="9" name="Content Placeholder 7">
            <a:extLst>
              <a:ext uri="{FF2B5EF4-FFF2-40B4-BE49-F238E27FC236}">
                <a16:creationId xmlns:a16="http://schemas.microsoft.com/office/drawing/2014/main" id="{A7C96AEB-73B8-EE72-7B26-06FC010A3B91}"/>
              </a:ext>
            </a:extLst>
          </p:cNvPr>
          <p:cNvSpPr txBox="1">
            <a:spLocks/>
          </p:cNvSpPr>
          <p:nvPr/>
        </p:nvSpPr>
        <p:spPr>
          <a:xfrm>
            <a:off x="3327104" y="4865831"/>
            <a:ext cx="8421688" cy="166427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This process is repeated for all letters in the key with encrypted text shifted one from the previous. We take every 4</a:t>
            </a:r>
            <a:r>
              <a:rPr lang="en-US" baseline="30000"/>
              <a:t>th</a:t>
            </a:r>
            <a:r>
              <a:rPr lang="en-US"/>
              <a:t> letter starting at two. </a:t>
            </a:r>
          </a:p>
          <a:p>
            <a:r>
              <a:rPr lang="en-US"/>
              <a:t>A</a:t>
            </a:r>
            <a:r>
              <a:rPr lang="en-US">
                <a:highlight>
                  <a:srgbClr val="00FF00"/>
                </a:highlight>
              </a:rPr>
              <a:t>B</a:t>
            </a:r>
            <a:r>
              <a:rPr lang="en-US"/>
              <a:t>AAB</a:t>
            </a:r>
            <a:r>
              <a:rPr lang="en-US">
                <a:highlight>
                  <a:srgbClr val="00FF00"/>
                </a:highlight>
              </a:rPr>
              <a:t>C</a:t>
            </a:r>
            <a:r>
              <a:rPr lang="en-US"/>
              <a:t>CAC</a:t>
            </a:r>
            <a:r>
              <a:rPr lang="en-US">
                <a:highlight>
                  <a:srgbClr val="00FF00"/>
                </a:highlight>
              </a:rPr>
              <a:t>B</a:t>
            </a:r>
            <a:r>
              <a:rPr lang="en-US"/>
              <a:t>BCA…</a:t>
            </a:r>
          </a:p>
          <a:p>
            <a:r>
              <a:rPr lang="en-US"/>
              <a:t>BCB…</a:t>
            </a:r>
          </a:p>
          <a:p>
            <a:r>
              <a:rPr lang="en-US"/>
              <a:t>Repeat the previous step for the remaining letters</a:t>
            </a:r>
          </a:p>
          <a:p>
            <a:endParaRPr lang="en-US"/>
          </a:p>
        </p:txBody>
      </p:sp>
      <p:sp>
        <p:nvSpPr>
          <p:cNvPr id="10" name="TextBox 9">
            <a:extLst>
              <a:ext uri="{FF2B5EF4-FFF2-40B4-BE49-F238E27FC236}">
                <a16:creationId xmlns:a16="http://schemas.microsoft.com/office/drawing/2014/main" id="{FFC3A696-F4B2-1D22-FFBA-E4A228140D97}"/>
              </a:ext>
            </a:extLst>
          </p:cNvPr>
          <p:cNvSpPr txBox="1"/>
          <p:nvPr/>
        </p:nvSpPr>
        <p:spPr>
          <a:xfrm>
            <a:off x="6563762" y="4194772"/>
            <a:ext cx="7469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a:highlight>
                  <a:srgbClr val="00FF00"/>
                </a:highlight>
                <a:ea typeface="+mn-lt"/>
                <a:cs typeface="+mn-lt"/>
              </a:rPr>
              <a:t>.24</a:t>
            </a:r>
            <a:endParaRPr lang="en-US"/>
          </a:p>
        </p:txBody>
      </p:sp>
      <p:sp>
        <p:nvSpPr>
          <p:cNvPr id="11" name="TextBox 10">
            <a:extLst>
              <a:ext uri="{FF2B5EF4-FFF2-40B4-BE49-F238E27FC236}">
                <a16:creationId xmlns:a16="http://schemas.microsoft.com/office/drawing/2014/main" id="{C6F7806B-9DDA-CED4-52B2-068A645B7DBA}"/>
              </a:ext>
            </a:extLst>
          </p:cNvPr>
          <p:cNvSpPr txBox="1"/>
          <p:nvPr/>
        </p:nvSpPr>
        <p:spPr>
          <a:xfrm>
            <a:off x="4836059" y="3975979"/>
            <a:ext cx="347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cs typeface="Calibri"/>
              </a:rPr>
              <a:t>+</a:t>
            </a:r>
          </a:p>
        </p:txBody>
      </p:sp>
      <p:sp>
        <p:nvSpPr>
          <p:cNvPr id="12" name="TextBox 11">
            <a:extLst>
              <a:ext uri="{FF2B5EF4-FFF2-40B4-BE49-F238E27FC236}">
                <a16:creationId xmlns:a16="http://schemas.microsoft.com/office/drawing/2014/main" id="{FFBF6133-ED8F-810B-59B9-00EA9E4F93A1}"/>
              </a:ext>
            </a:extLst>
          </p:cNvPr>
          <p:cNvSpPr txBox="1"/>
          <p:nvPr/>
        </p:nvSpPr>
        <p:spPr>
          <a:xfrm>
            <a:off x="5613148" y="3975978"/>
            <a:ext cx="347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cs typeface="Calibri"/>
              </a:rPr>
              <a:t>+</a:t>
            </a:r>
          </a:p>
        </p:txBody>
      </p:sp>
      <p:sp>
        <p:nvSpPr>
          <p:cNvPr id="15" name="TextBox 14">
            <a:extLst>
              <a:ext uri="{FF2B5EF4-FFF2-40B4-BE49-F238E27FC236}">
                <a16:creationId xmlns:a16="http://schemas.microsoft.com/office/drawing/2014/main" id="{67594524-A504-96C2-74DC-51AE31C0AF97}"/>
              </a:ext>
            </a:extLst>
          </p:cNvPr>
          <p:cNvSpPr txBox="1"/>
          <p:nvPr/>
        </p:nvSpPr>
        <p:spPr>
          <a:xfrm>
            <a:off x="6141267" y="4089146"/>
            <a:ext cx="347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cs typeface="Calibri"/>
              </a:rPr>
              <a:t>*</a:t>
            </a:r>
            <a:endParaRPr lang="en-US"/>
          </a:p>
        </p:txBody>
      </p:sp>
      <p:sp>
        <p:nvSpPr>
          <p:cNvPr id="16" name="TextBox 15">
            <a:extLst>
              <a:ext uri="{FF2B5EF4-FFF2-40B4-BE49-F238E27FC236}">
                <a16:creationId xmlns:a16="http://schemas.microsoft.com/office/drawing/2014/main" id="{A01CA03A-84BD-F6DC-E151-2FC394598571}"/>
              </a:ext>
            </a:extLst>
          </p:cNvPr>
          <p:cNvSpPr txBox="1"/>
          <p:nvPr/>
        </p:nvSpPr>
        <p:spPr>
          <a:xfrm>
            <a:off x="5266098" y="4089145"/>
            <a:ext cx="347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cs typeface="Calibri"/>
              </a:rPr>
              <a:t>*</a:t>
            </a:r>
            <a:endParaRPr lang="en-US"/>
          </a:p>
        </p:txBody>
      </p:sp>
      <p:sp>
        <p:nvSpPr>
          <p:cNvPr id="17" name="TextBox 16">
            <a:extLst>
              <a:ext uri="{FF2B5EF4-FFF2-40B4-BE49-F238E27FC236}">
                <a16:creationId xmlns:a16="http://schemas.microsoft.com/office/drawing/2014/main" id="{AB2C1CAC-7EDC-97B5-E30E-75FFF9B1431D}"/>
              </a:ext>
            </a:extLst>
          </p:cNvPr>
          <p:cNvSpPr txBox="1"/>
          <p:nvPr/>
        </p:nvSpPr>
        <p:spPr>
          <a:xfrm>
            <a:off x="4519187" y="4089144"/>
            <a:ext cx="347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cs typeface="Calibri"/>
              </a:rPr>
              <a:t>*</a:t>
            </a:r>
            <a:endParaRPr lang="en-US"/>
          </a:p>
        </p:txBody>
      </p:sp>
    </p:spTree>
    <p:extLst>
      <p:ext uri="{BB962C8B-B14F-4D97-AF65-F5344CB8AC3E}">
        <p14:creationId xmlns:p14="http://schemas.microsoft.com/office/powerpoint/2010/main" val="35128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1527742-174F-63ED-6823-67A9EB5AE39C}"/>
              </a:ext>
            </a:extLst>
          </p:cNvPr>
          <p:cNvSpPr>
            <a:spLocks noGrp="1"/>
          </p:cNvSpPr>
          <p:nvPr>
            <p:ph type="title"/>
          </p:nvPr>
        </p:nvSpPr>
        <p:spPr>
          <a:xfrm>
            <a:off x="1885156" y="164408"/>
            <a:ext cx="8421688" cy="1325563"/>
          </a:xfrm>
        </p:spPr>
        <p:txBody>
          <a:bodyPr/>
          <a:lstStyle/>
          <a:p>
            <a:r>
              <a:rPr lang="en-US"/>
              <a:t>Implementation Of Occurrence counter</a:t>
            </a:r>
          </a:p>
        </p:txBody>
      </p:sp>
      <p:sp>
        <p:nvSpPr>
          <p:cNvPr id="2" name="Content Placeholder 7">
            <a:extLst>
              <a:ext uri="{FF2B5EF4-FFF2-40B4-BE49-F238E27FC236}">
                <a16:creationId xmlns:a16="http://schemas.microsoft.com/office/drawing/2014/main" id="{88CC9E4B-52FE-1C20-1561-48D315A9B1D1}"/>
              </a:ext>
            </a:extLst>
          </p:cNvPr>
          <p:cNvSpPr txBox="1">
            <a:spLocks/>
          </p:cNvSpPr>
          <p:nvPr/>
        </p:nvSpPr>
        <p:spPr>
          <a:xfrm>
            <a:off x="1228568" y="3429000"/>
            <a:ext cx="9078276" cy="52908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We create a string, </a:t>
            </a:r>
            <a:r>
              <a:rPr lang="en-US" sz="2000" i="1"/>
              <a:t>“encrypted_trimmed”, </a:t>
            </a:r>
            <a:r>
              <a:rPr lang="en-US" sz="2000"/>
              <a:t>that adds every letter incremented by our key length. </a:t>
            </a:r>
          </a:p>
          <a:p>
            <a:pPr marL="0" indent="0">
              <a:buNone/>
            </a:pPr>
            <a:r>
              <a:rPr lang="en-US" sz="2000">
                <a:highlight>
                  <a:srgbClr val="00FF00"/>
                </a:highlight>
              </a:rPr>
              <a:t>A</a:t>
            </a:r>
            <a:r>
              <a:rPr lang="en-US" sz="2000"/>
              <a:t>BAA</a:t>
            </a:r>
            <a:r>
              <a:rPr lang="en-US" sz="2000">
                <a:highlight>
                  <a:srgbClr val="00FF00"/>
                </a:highlight>
              </a:rPr>
              <a:t>B</a:t>
            </a:r>
            <a:r>
              <a:rPr lang="en-US" sz="2000"/>
              <a:t>CCA</a:t>
            </a:r>
            <a:r>
              <a:rPr lang="en-US" sz="2000">
                <a:highlight>
                  <a:srgbClr val="00FF00"/>
                </a:highlight>
              </a:rPr>
              <a:t>C</a:t>
            </a:r>
            <a:r>
              <a:rPr lang="en-US" sz="2000"/>
              <a:t>BBC</a:t>
            </a:r>
            <a:r>
              <a:rPr lang="en-US" sz="2000">
                <a:highlight>
                  <a:srgbClr val="00FF00"/>
                </a:highlight>
              </a:rPr>
              <a:t>A</a:t>
            </a:r>
            <a:r>
              <a:rPr lang="en-US" sz="2000"/>
              <a:t>…  = </a:t>
            </a:r>
            <a:r>
              <a:rPr lang="en-US" sz="2000" i="1"/>
              <a:t>encrypted_txt</a:t>
            </a:r>
          </a:p>
          <a:p>
            <a:pPr marL="0" indent="0">
              <a:buNone/>
            </a:pPr>
            <a:r>
              <a:rPr lang="en-US" sz="2000"/>
              <a:t>ABCA…  = </a:t>
            </a:r>
            <a:r>
              <a:rPr lang="en-US" sz="2000" i="1"/>
              <a:t>encrypted_trimmed</a:t>
            </a:r>
          </a:p>
          <a:p>
            <a:pPr marL="0" indent="0">
              <a:buNone/>
            </a:pPr>
            <a:endParaRPr lang="en-US" sz="2000" i="1"/>
          </a:p>
          <a:p>
            <a:pPr marL="0" indent="0">
              <a:buNone/>
            </a:pPr>
            <a:r>
              <a:rPr lang="en-US" sz="2000" i="1"/>
              <a:t>We take our trimmed string and convert it to a character array so we can easily iterate through each letter</a:t>
            </a:r>
          </a:p>
          <a:p>
            <a:pPr marL="0" indent="0">
              <a:buNone/>
            </a:pPr>
            <a:endParaRPr lang="en-US" sz="2000"/>
          </a:p>
        </p:txBody>
      </p:sp>
      <p:pic>
        <p:nvPicPr>
          <p:cNvPr id="4" name="Picture 4" descr="Text&#10;&#10;Description automatically generated">
            <a:extLst>
              <a:ext uri="{FF2B5EF4-FFF2-40B4-BE49-F238E27FC236}">
                <a16:creationId xmlns:a16="http://schemas.microsoft.com/office/drawing/2014/main" id="{75E81FEA-B5F6-2B86-519F-BE294835A2F3}"/>
              </a:ext>
            </a:extLst>
          </p:cNvPr>
          <p:cNvPicPr>
            <a:picLocks noChangeAspect="1"/>
          </p:cNvPicPr>
          <p:nvPr/>
        </p:nvPicPr>
        <p:blipFill>
          <a:blip r:embed="rId2"/>
          <a:stretch>
            <a:fillRect/>
          </a:stretch>
        </p:blipFill>
        <p:spPr>
          <a:xfrm>
            <a:off x="1224844" y="1168608"/>
            <a:ext cx="8735718" cy="2159523"/>
          </a:xfrm>
          <a:prstGeom prst="rect">
            <a:avLst/>
          </a:prstGeom>
        </p:spPr>
      </p:pic>
    </p:spTree>
    <p:extLst>
      <p:ext uri="{BB962C8B-B14F-4D97-AF65-F5344CB8AC3E}">
        <p14:creationId xmlns:p14="http://schemas.microsoft.com/office/powerpoint/2010/main" val="359523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1527742-174F-63ED-6823-67A9EB5AE39C}"/>
              </a:ext>
            </a:extLst>
          </p:cNvPr>
          <p:cNvSpPr>
            <a:spLocks noGrp="1"/>
          </p:cNvSpPr>
          <p:nvPr>
            <p:ph type="title"/>
          </p:nvPr>
        </p:nvSpPr>
        <p:spPr>
          <a:xfrm>
            <a:off x="1885156" y="164408"/>
            <a:ext cx="8421688" cy="1325563"/>
          </a:xfrm>
        </p:spPr>
        <p:txBody>
          <a:bodyPr/>
          <a:lstStyle/>
          <a:p>
            <a:r>
              <a:rPr lang="en-US"/>
              <a:t>Implementation Of Occurrence counter</a:t>
            </a:r>
          </a:p>
        </p:txBody>
      </p:sp>
      <p:sp>
        <p:nvSpPr>
          <p:cNvPr id="2" name="Content Placeholder 7">
            <a:extLst>
              <a:ext uri="{FF2B5EF4-FFF2-40B4-BE49-F238E27FC236}">
                <a16:creationId xmlns:a16="http://schemas.microsoft.com/office/drawing/2014/main" id="{88CC9E4B-52FE-1C20-1561-48D315A9B1D1}"/>
              </a:ext>
            </a:extLst>
          </p:cNvPr>
          <p:cNvSpPr txBox="1">
            <a:spLocks/>
          </p:cNvSpPr>
          <p:nvPr/>
        </p:nvSpPr>
        <p:spPr>
          <a:xfrm>
            <a:off x="8007927" y="1402773"/>
            <a:ext cx="4050098" cy="529081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We create two arraylists. The first arraylist stores the count of each letter with index 0 being the number of A's and so on. The second list stores those letters averaged out.</a:t>
            </a:r>
            <a:endParaRPr lang="en-US" sz="2000" i="1"/>
          </a:p>
          <a:p>
            <a:pPr marL="0" indent="0">
              <a:buNone/>
            </a:pPr>
            <a:r>
              <a:rPr lang="en-US" sz="2000"/>
              <a:t>The for loop in the segment shown loops through each letter in the alphabet and counts how many time that letter show up in our trimmed list. The results for each letter are stored in our </a:t>
            </a:r>
            <a:r>
              <a:rPr lang="en-US" sz="2000" err="1"/>
              <a:t>arraylist</a:t>
            </a:r>
            <a:r>
              <a:rPr lang="en-US" sz="2000"/>
              <a:t>.</a:t>
            </a:r>
          </a:p>
          <a:p>
            <a:pPr marL="0" indent="0">
              <a:buNone/>
            </a:pPr>
            <a:r>
              <a:rPr lang="en-US" sz="2000"/>
              <a:t>Next, we divide these by the total amount of letters to give us the letter average of each letter and the store those averages in the second </a:t>
            </a:r>
            <a:r>
              <a:rPr lang="en-US" sz="2000" err="1"/>
              <a:t>arraylist</a:t>
            </a:r>
            <a:r>
              <a:rPr lang="en-US" sz="2000"/>
              <a:t>.</a:t>
            </a:r>
          </a:p>
          <a:p>
            <a:pPr marL="0" indent="0">
              <a:buNone/>
            </a:pPr>
            <a:endParaRPr lang="en-US" sz="2000"/>
          </a:p>
          <a:p>
            <a:pPr marL="0" indent="0">
              <a:buNone/>
            </a:pPr>
            <a:endParaRPr lang="en-US" sz="2000"/>
          </a:p>
          <a:p>
            <a:pPr marL="0" indent="0">
              <a:buNone/>
            </a:pPr>
            <a:endParaRPr lang="en-US" sz="2000"/>
          </a:p>
        </p:txBody>
      </p:sp>
      <p:pic>
        <p:nvPicPr>
          <p:cNvPr id="4" name="Picture 4" descr="Text&#10;&#10;Description automatically generated">
            <a:extLst>
              <a:ext uri="{FF2B5EF4-FFF2-40B4-BE49-F238E27FC236}">
                <a16:creationId xmlns:a16="http://schemas.microsoft.com/office/drawing/2014/main" id="{16373FE5-831F-77AE-C63F-02FF92478A2E}"/>
              </a:ext>
            </a:extLst>
          </p:cNvPr>
          <p:cNvPicPr>
            <a:picLocks noChangeAspect="1"/>
          </p:cNvPicPr>
          <p:nvPr/>
        </p:nvPicPr>
        <p:blipFill>
          <a:blip r:embed="rId2"/>
          <a:stretch>
            <a:fillRect/>
          </a:stretch>
        </p:blipFill>
        <p:spPr>
          <a:xfrm>
            <a:off x="133815" y="5154866"/>
            <a:ext cx="7575395" cy="1538439"/>
          </a:xfrm>
          <a:prstGeom prst="rect">
            <a:avLst/>
          </a:prstGeom>
        </p:spPr>
      </p:pic>
      <p:pic>
        <p:nvPicPr>
          <p:cNvPr id="5" name="Picture 6" descr="Text&#10;&#10;Description automatically generated">
            <a:extLst>
              <a:ext uri="{FF2B5EF4-FFF2-40B4-BE49-F238E27FC236}">
                <a16:creationId xmlns:a16="http://schemas.microsoft.com/office/drawing/2014/main" id="{48F47EFC-955C-FB3B-238F-3BE6AA97ED6A}"/>
              </a:ext>
            </a:extLst>
          </p:cNvPr>
          <p:cNvPicPr>
            <a:picLocks noChangeAspect="1"/>
          </p:cNvPicPr>
          <p:nvPr/>
        </p:nvPicPr>
        <p:blipFill>
          <a:blip r:embed="rId3"/>
          <a:stretch>
            <a:fillRect/>
          </a:stretch>
        </p:blipFill>
        <p:spPr>
          <a:xfrm>
            <a:off x="133815" y="947584"/>
            <a:ext cx="7575395" cy="4210124"/>
          </a:xfrm>
          <a:prstGeom prst="rect">
            <a:avLst/>
          </a:prstGeom>
        </p:spPr>
      </p:pic>
    </p:spTree>
    <p:extLst>
      <p:ext uri="{BB962C8B-B14F-4D97-AF65-F5344CB8AC3E}">
        <p14:creationId xmlns:p14="http://schemas.microsoft.com/office/powerpoint/2010/main" val="108139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1527742-174F-63ED-6823-67A9EB5AE39C}"/>
              </a:ext>
            </a:extLst>
          </p:cNvPr>
          <p:cNvSpPr>
            <a:spLocks noGrp="1"/>
          </p:cNvSpPr>
          <p:nvPr>
            <p:ph type="title"/>
          </p:nvPr>
        </p:nvSpPr>
        <p:spPr>
          <a:xfrm>
            <a:off x="1885156" y="164408"/>
            <a:ext cx="8421688" cy="1325563"/>
          </a:xfrm>
        </p:spPr>
        <p:txBody>
          <a:bodyPr/>
          <a:lstStyle/>
          <a:p>
            <a:r>
              <a:rPr lang="en-US"/>
              <a:t>Implementation Of Occurrence counter</a:t>
            </a:r>
          </a:p>
        </p:txBody>
      </p:sp>
      <p:sp>
        <p:nvSpPr>
          <p:cNvPr id="2" name="Content Placeholder 7">
            <a:extLst>
              <a:ext uri="{FF2B5EF4-FFF2-40B4-BE49-F238E27FC236}">
                <a16:creationId xmlns:a16="http://schemas.microsoft.com/office/drawing/2014/main" id="{88CC9E4B-52FE-1C20-1561-48D315A9B1D1}"/>
              </a:ext>
            </a:extLst>
          </p:cNvPr>
          <p:cNvSpPr txBox="1">
            <a:spLocks/>
          </p:cNvSpPr>
          <p:nvPr/>
        </p:nvSpPr>
        <p:spPr>
          <a:xfrm>
            <a:off x="8007927" y="1402773"/>
            <a:ext cx="4050098" cy="529081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Next, </a:t>
            </a:r>
            <a:r>
              <a:rPr lang="en-US" sz="2000">
                <a:ea typeface="+mn-lt"/>
                <a:cs typeface="+mn-lt"/>
              </a:rPr>
              <a:t>the letter average is multiplied by its average frequency in the language being used. Then this is added to give up the line total. This is then added to our list of rows so we can sort through them and find which has the most correlation.</a:t>
            </a:r>
          </a:p>
          <a:p>
            <a:pPr marL="0" indent="0">
              <a:buNone/>
            </a:pPr>
            <a:endParaRPr lang="en-US" sz="2000"/>
          </a:p>
          <a:p>
            <a:pPr marL="0" indent="0">
              <a:buNone/>
            </a:pPr>
            <a:r>
              <a:rPr lang="en-US" sz="2000"/>
              <a:t>The next two lines are a sneaky way of shifting the rows over by one. To give us the desired effect we just add the first index to the end then remove it from the begging.</a:t>
            </a:r>
            <a:endParaRPr lang="en-US" sz="2000">
              <a:ea typeface="+mn-lt"/>
              <a:cs typeface="+mn-lt"/>
            </a:endParaRPr>
          </a:p>
          <a:p>
            <a:pPr marL="0" indent="0">
              <a:lnSpc>
                <a:spcPct val="100000"/>
              </a:lnSpc>
              <a:buNone/>
            </a:pPr>
            <a:endParaRPr lang="en-US" sz="2000"/>
          </a:p>
          <a:p>
            <a:pPr marL="0" indent="0">
              <a:buNone/>
            </a:pPr>
            <a:endParaRPr lang="en-US" sz="2000"/>
          </a:p>
          <a:p>
            <a:pPr marL="0" indent="0">
              <a:buNone/>
            </a:pPr>
            <a:endParaRPr lang="en-US" sz="2000"/>
          </a:p>
          <a:p>
            <a:pPr marL="0" indent="0">
              <a:buNone/>
            </a:pPr>
            <a:endParaRPr lang="en-US" sz="2000"/>
          </a:p>
        </p:txBody>
      </p:sp>
      <p:pic>
        <p:nvPicPr>
          <p:cNvPr id="6" name="Picture 6" descr="Text&#10;&#10;Description automatically generated">
            <a:extLst>
              <a:ext uri="{FF2B5EF4-FFF2-40B4-BE49-F238E27FC236}">
                <a16:creationId xmlns:a16="http://schemas.microsoft.com/office/drawing/2014/main" id="{91D4EA8F-0AD7-1A6E-1258-6C33375F257B}"/>
              </a:ext>
            </a:extLst>
          </p:cNvPr>
          <p:cNvPicPr>
            <a:picLocks noChangeAspect="1"/>
          </p:cNvPicPr>
          <p:nvPr/>
        </p:nvPicPr>
        <p:blipFill>
          <a:blip r:embed="rId2"/>
          <a:stretch>
            <a:fillRect/>
          </a:stretch>
        </p:blipFill>
        <p:spPr>
          <a:xfrm>
            <a:off x="68766" y="1403864"/>
            <a:ext cx="7928517" cy="4133907"/>
          </a:xfrm>
          <a:prstGeom prst="rect">
            <a:avLst/>
          </a:prstGeom>
        </p:spPr>
      </p:pic>
      <p:sp>
        <p:nvSpPr>
          <p:cNvPr id="7" name="TextBox 6">
            <a:extLst>
              <a:ext uri="{FF2B5EF4-FFF2-40B4-BE49-F238E27FC236}">
                <a16:creationId xmlns:a16="http://schemas.microsoft.com/office/drawing/2014/main" id="{AE7C05A3-437F-09DA-70C1-41031DD57032}"/>
              </a:ext>
            </a:extLst>
          </p:cNvPr>
          <p:cNvSpPr txBox="1"/>
          <p:nvPr/>
        </p:nvSpPr>
        <p:spPr>
          <a:xfrm>
            <a:off x="8246197" y="5318911"/>
            <a:ext cx="482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.25</a:t>
            </a:r>
            <a:endParaRPr lang="en-US"/>
          </a:p>
        </p:txBody>
      </p:sp>
      <p:sp>
        <p:nvSpPr>
          <p:cNvPr id="8" name="TextBox 7">
            <a:extLst>
              <a:ext uri="{FF2B5EF4-FFF2-40B4-BE49-F238E27FC236}">
                <a16:creationId xmlns:a16="http://schemas.microsoft.com/office/drawing/2014/main" id="{B77885E4-562D-0B48-DA29-4150C36A7FD8}"/>
              </a:ext>
            </a:extLst>
          </p:cNvPr>
          <p:cNvSpPr txBox="1"/>
          <p:nvPr/>
        </p:nvSpPr>
        <p:spPr>
          <a:xfrm>
            <a:off x="8819583" y="5318911"/>
            <a:ext cx="762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.625</a:t>
            </a:r>
            <a:endParaRPr lang="en-US"/>
          </a:p>
        </p:txBody>
      </p:sp>
      <p:sp>
        <p:nvSpPr>
          <p:cNvPr id="9" name="TextBox 8">
            <a:extLst>
              <a:ext uri="{FF2B5EF4-FFF2-40B4-BE49-F238E27FC236}">
                <a16:creationId xmlns:a16="http://schemas.microsoft.com/office/drawing/2014/main" id="{2BA267FD-1F7C-CA02-E518-F2830FC00496}"/>
              </a:ext>
            </a:extLst>
          </p:cNvPr>
          <p:cNvSpPr txBox="1"/>
          <p:nvPr/>
        </p:nvSpPr>
        <p:spPr>
          <a:xfrm>
            <a:off x="9641940" y="5318911"/>
            <a:ext cx="777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.125 </a:t>
            </a:r>
            <a:endParaRPr lang="en-US"/>
          </a:p>
        </p:txBody>
      </p:sp>
      <p:sp>
        <p:nvSpPr>
          <p:cNvPr id="10" name="TextBox 9">
            <a:extLst>
              <a:ext uri="{FF2B5EF4-FFF2-40B4-BE49-F238E27FC236}">
                <a16:creationId xmlns:a16="http://schemas.microsoft.com/office/drawing/2014/main" id="{56A3FDC5-892D-FB0E-8D8B-0D27DBEE8693}"/>
              </a:ext>
            </a:extLst>
          </p:cNvPr>
          <p:cNvSpPr txBox="1"/>
          <p:nvPr/>
        </p:nvSpPr>
        <p:spPr>
          <a:xfrm>
            <a:off x="10419028" y="5318910"/>
            <a:ext cx="482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.25</a:t>
            </a:r>
            <a:endParaRPr lang="en-US"/>
          </a:p>
        </p:txBody>
      </p:sp>
    </p:spTree>
    <p:extLst>
      <p:ext uri="{BB962C8B-B14F-4D97-AF65-F5344CB8AC3E}">
        <p14:creationId xmlns:p14="http://schemas.microsoft.com/office/powerpoint/2010/main" val="128177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1527742-174F-63ED-6823-67A9EB5AE39C}"/>
              </a:ext>
            </a:extLst>
          </p:cNvPr>
          <p:cNvSpPr>
            <a:spLocks noGrp="1"/>
          </p:cNvSpPr>
          <p:nvPr>
            <p:ph type="title"/>
          </p:nvPr>
        </p:nvSpPr>
        <p:spPr>
          <a:xfrm>
            <a:off x="1885156" y="164408"/>
            <a:ext cx="8421688" cy="1325563"/>
          </a:xfrm>
        </p:spPr>
        <p:txBody>
          <a:bodyPr/>
          <a:lstStyle/>
          <a:p>
            <a:r>
              <a:rPr lang="en-US"/>
              <a:t>Implementation Of Occurrence counter</a:t>
            </a:r>
          </a:p>
        </p:txBody>
      </p:sp>
      <p:sp>
        <p:nvSpPr>
          <p:cNvPr id="2" name="Content Placeholder 7">
            <a:extLst>
              <a:ext uri="{FF2B5EF4-FFF2-40B4-BE49-F238E27FC236}">
                <a16:creationId xmlns:a16="http://schemas.microsoft.com/office/drawing/2014/main" id="{88CC9E4B-52FE-1C20-1561-48D315A9B1D1}"/>
              </a:ext>
            </a:extLst>
          </p:cNvPr>
          <p:cNvSpPr txBox="1">
            <a:spLocks/>
          </p:cNvSpPr>
          <p:nvPr/>
        </p:nvSpPr>
        <p:spPr>
          <a:xfrm>
            <a:off x="8007927" y="1402773"/>
            <a:ext cx="4050098" cy="529081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Lastly, we find which of the lines has the highest number, aka most correlation with the alphabet, and the index of this should be the same as the correct letter index in the alphabet.</a:t>
            </a:r>
          </a:p>
          <a:p>
            <a:pPr marL="0" indent="0">
              <a:lnSpc>
                <a:spcPct val="100000"/>
              </a:lnSpc>
              <a:buNone/>
            </a:pPr>
            <a:r>
              <a:rPr lang="en-US" sz="2000">
                <a:ea typeface="+mn-lt"/>
                <a:cs typeface="+mn-lt"/>
              </a:rPr>
              <a:t>.25  .625  .125 = </a:t>
            </a:r>
            <a:r>
              <a:rPr lang="en-US" sz="2000">
                <a:highlight>
                  <a:srgbClr val="00FF00"/>
                </a:highlight>
                <a:ea typeface="+mn-lt"/>
                <a:cs typeface="+mn-lt"/>
              </a:rPr>
              <a:t>.24</a:t>
            </a:r>
            <a:r>
              <a:rPr lang="en-US" sz="2000">
                <a:ea typeface="+mn-lt"/>
                <a:cs typeface="+mn-lt"/>
              </a:rPr>
              <a:t> (A)</a:t>
            </a:r>
          </a:p>
          <a:p>
            <a:pPr marL="0" indent="0">
              <a:lnSpc>
                <a:spcPct val="100000"/>
              </a:lnSpc>
              <a:buNone/>
            </a:pPr>
            <a:r>
              <a:rPr lang="en-US" sz="2000">
                <a:ea typeface="+mn-lt"/>
                <a:cs typeface="+mn-lt"/>
              </a:rPr>
              <a:t>.125  .25  .625 = </a:t>
            </a:r>
            <a:r>
              <a:rPr lang="en-US" sz="2000">
                <a:highlight>
                  <a:srgbClr val="00FF00"/>
                </a:highlight>
                <a:ea typeface="+mn-lt"/>
                <a:cs typeface="+mn-lt"/>
              </a:rPr>
              <a:t>.26</a:t>
            </a:r>
            <a:r>
              <a:rPr lang="en-US" sz="2000">
                <a:ea typeface="+mn-lt"/>
                <a:cs typeface="+mn-lt"/>
              </a:rPr>
              <a:t> (B)</a:t>
            </a:r>
          </a:p>
          <a:p>
            <a:pPr marL="0" indent="0">
              <a:lnSpc>
                <a:spcPct val="100000"/>
              </a:lnSpc>
              <a:buNone/>
            </a:pPr>
            <a:r>
              <a:rPr lang="en-US" sz="2000">
                <a:solidFill>
                  <a:srgbClr val="FF0000"/>
                </a:solidFill>
                <a:ea typeface="+mn-lt"/>
                <a:cs typeface="+mn-lt"/>
              </a:rPr>
              <a:t>.625  .125 .25 = </a:t>
            </a:r>
            <a:r>
              <a:rPr lang="en-US" sz="2000">
                <a:solidFill>
                  <a:srgbClr val="FF0000"/>
                </a:solidFill>
                <a:highlight>
                  <a:srgbClr val="00FF00"/>
                </a:highlight>
                <a:ea typeface="+mn-lt"/>
                <a:cs typeface="+mn-lt"/>
              </a:rPr>
              <a:t>.50</a:t>
            </a:r>
            <a:r>
              <a:rPr lang="en-US" sz="2000">
                <a:solidFill>
                  <a:srgbClr val="FF0000"/>
                </a:solidFill>
                <a:ea typeface="+mn-lt"/>
                <a:cs typeface="+mn-lt"/>
              </a:rPr>
              <a:t> (C)</a:t>
            </a:r>
            <a:endParaRPr lang="en-US">
              <a:solidFill>
                <a:srgbClr val="FF0000"/>
              </a:solidFill>
              <a:ea typeface="+mn-lt"/>
              <a:cs typeface="+mn-lt"/>
            </a:endParaRPr>
          </a:p>
          <a:p>
            <a:pPr marL="0" indent="0">
              <a:lnSpc>
                <a:spcPct val="100000"/>
              </a:lnSpc>
              <a:buNone/>
            </a:pPr>
            <a:r>
              <a:rPr lang="en-US" sz="2000">
                <a:solidFill>
                  <a:srgbClr val="000000"/>
                </a:solidFill>
              </a:rPr>
              <a:t>After finding the correct letter we add it to the key. </a:t>
            </a:r>
          </a:p>
          <a:p>
            <a:pPr marL="0" indent="0">
              <a:lnSpc>
                <a:spcPct val="100000"/>
              </a:lnSpc>
              <a:buNone/>
            </a:pPr>
            <a:r>
              <a:rPr lang="en-US" sz="2000">
                <a:solidFill>
                  <a:srgbClr val="000000"/>
                </a:solidFill>
              </a:rPr>
              <a:t>The code shown in this portion is all under a for loop that loops this process for each letter in key.</a:t>
            </a:r>
            <a:endParaRPr lang="en-US"/>
          </a:p>
          <a:p>
            <a:pPr marL="0" indent="0">
              <a:lnSpc>
                <a:spcPct val="100000"/>
              </a:lnSpc>
              <a:buNone/>
            </a:pPr>
            <a:endParaRPr lang="en-US" sz="2000">
              <a:solidFill>
                <a:srgbClr val="FF0000"/>
              </a:solidFill>
            </a:endParaRPr>
          </a:p>
          <a:p>
            <a:pPr marL="0" indent="0">
              <a:lnSpc>
                <a:spcPct val="100000"/>
              </a:lnSpc>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p:txBody>
      </p:sp>
      <p:pic>
        <p:nvPicPr>
          <p:cNvPr id="3" name="Picture 3" descr="Text&#10;&#10;Description automatically generated">
            <a:extLst>
              <a:ext uri="{FF2B5EF4-FFF2-40B4-BE49-F238E27FC236}">
                <a16:creationId xmlns:a16="http://schemas.microsoft.com/office/drawing/2014/main" id="{9BFD1B53-0313-E6DC-8EA3-82C14631A250}"/>
              </a:ext>
            </a:extLst>
          </p:cNvPr>
          <p:cNvPicPr>
            <a:picLocks noChangeAspect="1"/>
          </p:cNvPicPr>
          <p:nvPr/>
        </p:nvPicPr>
        <p:blipFill>
          <a:blip r:embed="rId2"/>
          <a:stretch>
            <a:fillRect/>
          </a:stretch>
        </p:blipFill>
        <p:spPr>
          <a:xfrm>
            <a:off x="152400" y="1764516"/>
            <a:ext cx="7593980" cy="3338259"/>
          </a:xfrm>
          <a:prstGeom prst="rect">
            <a:avLst/>
          </a:prstGeom>
        </p:spPr>
      </p:pic>
    </p:spTree>
    <p:extLst>
      <p:ext uri="{BB962C8B-B14F-4D97-AF65-F5344CB8AC3E}">
        <p14:creationId xmlns:p14="http://schemas.microsoft.com/office/powerpoint/2010/main" val="2684039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D928-8DFC-57DE-7D1A-EC43F1B5ADEA}"/>
              </a:ext>
            </a:extLst>
          </p:cNvPr>
          <p:cNvSpPr>
            <a:spLocks noGrp="1"/>
          </p:cNvSpPr>
          <p:nvPr>
            <p:ph type="title"/>
          </p:nvPr>
        </p:nvSpPr>
        <p:spPr/>
        <p:txBody>
          <a:bodyPr/>
          <a:lstStyle/>
          <a:p>
            <a:r>
              <a:rPr lang="en-US" dirty="0">
                <a:ea typeface="+mj-lt"/>
                <a:cs typeface="+mj-lt"/>
              </a:rPr>
              <a:t>THE</a:t>
            </a:r>
            <a:r>
              <a:rPr lang="en-US">
                <a:ea typeface="+mj-lt"/>
                <a:cs typeface="+mj-lt"/>
              </a:rPr>
              <a:t> MATH BEHIND IT – Cryptanalysis</a:t>
            </a:r>
            <a:br>
              <a:rPr lang="en-US" dirty="0">
                <a:ea typeface="+mj-lt"/>
                <a:cs typeface="+mj-lt"/>
              </a:rPr>
            </a:br>
            <a:r>
              <a:rPr lang="en-US">
                <a:ea typeface="+mj-lt"/>
                <a:cs typeface="+mj-lt"/>
              </a:rPr>
              <a:t>Decrypting with key</a:t>
            </a:r>
            <a:endParaRPr 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9BFB814-D76A-C49F-6A54-3B39C6EC26F9}"/>
                  </a:ext>
                </a:extLst>
              </p:cNvPr>
              <p:cNvSpPr txBox="1"/>
              <p:nvPr/>
            </p:nvSpPr>
            <p:spPr>
              <a:xfrm>
                <a:off x="838200" y="1995948"/>
                <a:ext cx="9829800" cy="3693319"/>
              </a:xfrm>
              <a:prstGeom prst="rect">
                <a:avLst/>
              </a:prstGeom>
              <a:noFill/>
            </p:spPr>
            <p:txBody>
              <a:bodyPr wrap="square" rtlCol="0">
                <a:spAutoFit/>
              </a:bodyPr>
              <a:lstStyle/>
              <a:p>
                <a:r>
                  <a:rPr lang="en-US" sz="2400"/>
                  <a:t>The Vigenère can be decrypted in a similar way to the ceaser cipher. Once we have the key, we just reverse each row’s shifted ceaser cipher.</a:t>
                </a:r>
              </a:p>
              <a:p>
                <a:endParaRPr lang="en-US" sz="2400"/>
              </a:p>
              <a:p>
                <a:r>
                  <a:rPr lang="en-US" sz="2400"/>
                  <a:t>Any letter A – Z, numbers of 0-25, </a:t>
                </a:r>
                <a14:m>
                  <m:oMath xmlns:m="http://schemas.openxmlformats.org/officeDocument/2006/math">
                    <m:r>
                      <a:rPr lang="en-US" sz="2400" b="0" i="1" smtClean="0">
                        <a:latin typeface="Cambria Math" panose="02040503050406030204" pitchFamily="18" charset="0"/>
                      </a:rPr>
                      <m:t>𝐴</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m:t>
                        </m:r>
                      </m:e>
                    </m:acc>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𝐵</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m:t>
                        </m:r>
                      </m:e>
                    </m:acc>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oMath>
                </a14:m>
                <a:endParaRPr lang="en-US" sz="2400"/>
              </a:p>
              <a:p>
                <a:endParaRPr lang="en-US" sz="240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𝑘</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 26</m:t>
                      </m:r>
                    </m:oMath>
                  </m:oMathPara>
                </a14:m>
                <a:endParaRPr lang="en-US" sz="2400"/>
              </a:p>
              <a:p>
                <a:endParaRPr lang="en-US" sz="2400"/>
              </a:p>
              <a:p>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𝑛</m:t>
                        </m:r>
                        <m:r>
                          <a:rPr lang="en-US" sz="2400" b="0" i="1" smtClean="0">
                            <a:latin typeface="Cambria Math" panose="02040503050406030204" pitchFamily="18" charset="0"/>
                          </a:rPr>
                          <m:t> </m:t>
                        </m:r>
                      </m:sub>
                    </m:sSub>
                  </m:oMath>
                </a14:m>
                <a:r>
                  <a:rPr lang="en-US" sz="2400" b="0"/>
                  <a:t>is the message,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oMath>
                </a14:m>
                <a:r>
                  <a:rPr lang="en-US" sz="2400" b="0"/>
                  <a:t>….</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𝐶</m:t>
                        </m:r>
                      </m:e>
                      <m:sub>
                        <m:r>
                          <a:rPr lang="en-US" sz="2400" b="0" i="1" dirty="0" smtClean="0">
                            <a:latin typeface="Cambria Math" panose="02040503050406030204" pitchFamily="18" charset="0"/>
                          </a:rPr>
                          <m:t>𝑛</m:t>
                        </m:r>
                      </m:sub>
                    </m:sSub>
                  </m:oMath>
                </a14:m>
                <a:r>
                  <a:rPr lang="en-US" sz="2400" b="0"/>
                  <a:t> is the cipher text, and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𝑛</m:t>
                        </m:r>
                      </m:sub>
                    </m:sSub>
                  </m:oMath>
                </a14:m>
                <a:r>
                  <a:rPr lang="en-US" sz="2400" b="0"/>
                  <a:t> is the key resulting from the repeating the key word {n/m} </a:t>
                </a:r>
              </a:p>
              <a:p>
                <a:endParaRPr lang="en-US"/>
              </a:p>
            </p:txBody>
          </p:sp>
        </mc:Choice>
        <mc:Fallback xmlns="">
          <p:sp>
            <p:nvSpPr>
              <p:cNvPr id="11" name="文本框 10">
                <a:extLst>
                  <a:ext uri="{FF2B5EF4-FFF2-40B4-BE49-F238E27FC236}">
                    <a16:creationId xmlns:a16="http://schemas.microsoft.com/office/drawing/2014/main" id="{19BFB814-D76A-C49F-6A54-3B39C6EC26F9}"/>
                  </a:ext>
                </a:extLst>
              </p:cNvPr>
              <p:cNvSpPr txBox="1">
                <a:spLocks noRot="1" noChangeAspect="1" noMove="1" noResize="1" noEditPoints="1" noAdjustHandles="1" noChangeArrowheads="1" noChangeShapeType="1" noTextEdit="1"/>
              </p:cNvSpPr>
              <p:nvPr/>
            </p:nvSpPr>
            <p:spPr>
              <a:xfrm>
                <a:off x="838200" y="1995948"/>
                <a:ext cx="9829800" cy="3693319"/>
              </a:xfrm>
              <a:prstGeom prst="rect">
                <a:avLst/>
              </a:prstGeom>
              <a:blipFill>
                <a:blip r:embed="rId2"/>
                <a:stretch>
                  <a:fillRect l="-993" t="-1320" r="-434"/>
                </a:stretch>
              </a:blipFill>
            </p:spPr>
            <p:txBody>
              <a:bodyPr/>
              <a:lstStyle/>
              <a:p>
                <a:r>
                  <a:rPr lang="en-US">
                    <a:noFill/>
                  </a:rPr>
                  <a:t> </a:t>
                </a:r>
              </a:p>
            </p:txBody>
          </p:sp>
        </mc:Fallback>
      </mc:AlternateContent>
      <p:sp>
        <p:nvSpPr>
          <p:cNvPr id="13" name="AutoShape 8" descr="{\displaystyle A\,{\widehat {=}}\,0}">
            <a:extLst>
              <a:ext uri="{FF2B5EF4-FFF2-40B4-BE49-F238E27FC236}">
                <a16:creationId xmlns:a16="http://schemas.microsoft.com/office/drawing/2014/main" id="{E1A271C6-AD9B-5AB0-2DFC-97EED3D59AB7}"/>
              </a:ext>
            </a:extLst>
          </p:cNvPr>
          <p:cNvSpPr>
            <a:spLocks noChangeAspect="1" noChangeArrowheads="1"/>
          </p:cNvSpPr>
          <p:nvPr/>
        </p:nvSpPr>
        <p:spPr bwMode="auto">
          <a:xfrm>
            <a:off x="55737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9" descr="{\displaystyle B\,{\widehat {=}}\,1}">
            <a:extLst>
              <a:ext uri="{FF2B5EF4-FFF2-40B4-BE49-F238E27FC236}">
                <a16:creationId xmlns:a16="http://schemas.microsoft.com/office/drawing/2014/main" id="{E378EFC6-EAE9-75F4-D9F0-4AC60BDFF2C5}"/>
              </a:ext>
            </a:extLst>
          </p:cNvPr>
          <p:cNvSpPr>
            <a:spLocks noChangeAspect="1" noChangeArrowheads="1"/>
          </p:cNvSpPr>
          <p:nvPr/>
        </p:nvSpPr>
        <p:spPr bwMode="auto">
          <a:xfrm>
            <a:off x="60467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0" descr="E">
            <a:extLst>
              <a:ext uri="{FF2B5EF4-FFF2-40B4-BE49-F238E27FC236}">
                <a16:creationId xmlns:a16="http://schemas.microsoft.com/office/drawing/2014/main" id="{02EBAD7C-8822-BCF4-96B9-93293D1C2163}"/>
              </a:ext>
            </a:extLst>
          </p:cNvPr>
          <p:cNvSpPr>
            <a:spLocks noChangeAspect="1" noChangeArrowheads="1"/>
          </p:cNvSpPr>
          <p:nvPr/>
        </p:nvSpPr>
        <p:spPr bwMode="auto">
          <a:xfrm>
            <a:off x="101107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1" descr="K">
            <a:extLst>
              <a:ext uri="{FF2B5EF4-FFF2-40B4-BE49-F238E27FC236}">
                <a16:creationId xmlns:a16="http://schemas.microsoft.com/office/drawing/2014/main" id="{7EAA4063-C95E-C823-F5F4-8E8474B0340B}"/>
              </a:ext>
            </a:extLst>
          </p:cNvPr>
          <p:cNvSpPr>
            <a:spLocks noChangeAspect="1" noChangeArrowheads="1"/>
          </p:cNvSpPr>
          <p:nvPr/>
        </p:nvSpPr>
        <p:spPr bwMode="auto">
          <a:xfrm>
            <a:off x="113268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188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6" end="6"/>
                                            </p:txEl>
                                          </p:spTgt>
                                        </p:tgtEl>
                                        <p:attrNameLst>
                                          <p:attrName>style.visibility</p:attrName>
                                        </p:attrNameLst>
                                      </p:cBhvr>
                                      <p:to>
                                        <p:strVal val="visible"/>
                                      </p:to>
                                    </p:set>
                                    <p:animEffect transition="in" filter="fade">
                                      <p:cBhvr>
                                        <p:cTn id="28" dur="1000"/>
                                        <p:tgtEl>
                                          <p:spTgt spid="11">
                                            <p:txEl>
                                              <p:pRg st="6" end="6"/>
                                            </p:txEl>
                                          </p:spTgt>
                                        </p:tgtEl>
                                      </p:cBhvr>
                                    </p:animEffect>
                                    <p:anim calcmode="lin" valueType="num">
                                      <p:cBhvr>
                                        <p:cTn id="29"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p:txBody>
          <a:bodyPr/>
          <a:lstStyle/>
          <a:p>
            <a:r>
              <a:rPr lang="en-US"/>
              <a:t>Decryption of Vigenère cipher with new key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dirty="0" smtClean="0"/>
              <a:pPr/>
              <a:t>17</a:t>
            </a:fld>
            <a:endParaRPr lang="en-US"/>
          </a:p>
        </p:txBody>
      </p:sp>
      <p:sp>
        <p:nvSpPr>
          <p:cNvPr id="19" name="TextBox 18">
            <a:extLst>
              <a:ext uri="{FF2B5EF4-FFF2-40B4-BE49-F238E27FC236}">
                <a16:creationId xmlns:a16="http://schemas.microsoft.com/office/drawing/2014/main" id="{0F2CACCE-CDB2-0ECE-1804-3473BDE2126A}"/>
              </a:ext>
            </a:extLst>
          </p:cNvPr>
          <p:cNvSpPr txBox="1"/>
          <p:nvPr/>
        </p:nvSpPr>
        <p:spPr>
          <a:xfrm>
            <a:off x="595312" y="1547812"/>
            <a:ext cx="108611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process of decryption is done by first finding the letter in the key that corresponds to the letter in the ciphertext, then finding the letter in the alphabet that is the same number of positions away from the letter in the key. This letter is the letter in the plaintext that has been substituted for the letter in the ciphertext.</a:t>
            </a:r>
          </a:p>
        </p:txBody>
      </p:sp>
      <p:pic>
        <p:nvPicPr>
          <p:cNvPr id="2" name="Picture 3" descr="Text&#10;&#10;Description automatically generated">
            <a:extLst>
              <a:ext uri="{FF2B5EF4-FFF2-40B4-BE49-F238E27FC236}">
                <a16:creationId xmlns:a16="http://schemas.microsoft.com/office/drawing/2014/main" id="{EA97714B-2C3C-AC07-004D-32BE247396F5}"/>
              </a:ext>
            </a:extLst>
          </p:cNvPr>
          <p:cNvPicPr>
            <a:picLocks noChangeAspect="1"/>
          </p:cNvPicPr>
          <p:nvPr/>
        </p:nvPicPr>
        <p:blipFill>
          <a:blip r:embed="rId2"/>
          <a:stretch>
            <a:fillRect/>
          </a:stretch>
        </p:blipFill>
        <p:spPr>
          <a:xfrm>
            <a:off x="595312" y="2471142"/>
            <a:ext cx="4937579" cy="3602637"/>
          </a:xfrm>
          <a:prstGeom prst="rect">
            <a:avLst/>
          </a:prstGeom>
        </p:spPr>
      </p:pic>
      <p:sp>
        <p:nvSpPr>
          <p:cNvPr id="4" name="文本框 3">
            <a:extLst>
              <a:ext uri="{FF2B5EF4-FFF2-40B4-BE49-F238E27FC236}">
                <a16:creationId xmlns:a16="http://schemas.microsoft.com/office/drawing/2014/main" id="{36A19118-0F49-7745-7F59-E16DE98ADB40}"/>
              </a:ext>
            </a:extLst>
          </p:cNvPr>
          <p:cNvSpPr txBox="1"/>
          <p:nvPr/>
        </p:nvSpPr>
        <p:spPr>
          <a:xfrm>
            <a:off x="5663381" y="2595716"/>
            <a:ext cx="5690419" cy="3416320"/>
          </a:xfrm>
          <a:prstGeom prst="rect">
            <a:avLst/>
          </a:prstGeom>
          <a:noFill/>
        </p:spPr>
        <p:txBody>
          <a:bodyPr wrap="square" rtlCol="0">
            <a:spAutoFit/>
          </a:bodyPr>
          <a:lstStyle/>
          <a:p>
            <a:pPr marL="285750" indent="-285750">
              <a:buFont typeface="Arial" panose="020B0604020202020204" pitchFamily="34" charset="0"/>
              <a:buChar char="•"/>
            </a:pPr>
            <a:r>
              <a:rPr lang="en-US"/>
              <a:t>We make a for loop to add x amount of the key to a new String called newKey, then we substringed it to be the same length as the encrypted text.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Then using a for loop, we </a:t>
            </a:r>
            <a:r>
              <a:rPr lang="en-US">
                <a:solidFill>
                  <a:schemeClr val="tx1"/>
                </a:solidFill>
                <a:latin typeface="Tenorite"/>
              </a:rPr>
              <a:t>use a mathematical formula to solve for the decrypted text</a:t>
            </a:r>
          </a:p>
          <a:p>
            <a:pPr marL="285750" indent="-285750">
              <a:buFont typeface="Arial" panose="020B0604020202020204" pitchFamily="34" charset="0"/>
              <a:buChar char="•"/>
            </a:pPr>
            <a:endParaRPr lang="en-US">
              <a:solidFill>
                <a:schemeClr val="tx1"/>
              </a:solidFill>
              <a:latin typeface="Tenorite"/>
            </a:endParaRPr>
          </a:p>
          <a:p>
            <a:pPr marL="285750" indent="-285750">
              <a:buFont typeface="Arial" panose="020B0604020202020204" pitchFamily="34" charset="0"/>
              <a:buChar char="•"/>
            </a:pPr>
            <a:r>
              <a:rPr lang="en-US">
                <a:solidFill>
                  <a:schemeClr val="tx1"/>
                </a:solidFill>
                <a:latin typeface="Tenorite"/>
              </a:rPr>
              <a:t>Once we have the index, we change it to the char value and print it</a:t>
            </a:r>
            <a:endParaRPr lang="en-US">
              <a:solidFill>
                <a:schemeClr val="tx1"/>
              </a:solidFill>
            </a:endParaRPr>
          </a:p>
          <a:p>
            <a:pPr lvl="0" rtl="0"/>
            <a:endParaRPr lang="en-US">
              <a:solidFill>
                <a:schemeClr val="tx1"/>
              </a:solidFill>
              <a:latin typeface="Tenorite"/>
            </a:endParaRPr>
          </a:p>
          <a:p>
            <a:pPr marL="285750" indent="-285750">
              <a:buFont typeface="Arial" panose="020B0604020202020204" pitchFamily="34" charset="0"/>
              <a:buChar char="•"/>
            </a:pPr>
            <a:endParaRPr lang="en-US">
              <a:solidFill>
                <a:schemeClr val="tx1"/>
              </a:solidFill>
            </a:endParaRP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289638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p:txBody>
          <a:bodyPr/>
          <a:lstStyle/>
          <a:p>
            <a:r>
              <a:rPr lang="en-US"/>
              <a:t>INPUT/OUTPUT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dirty="0" smtClean="0"/>
              <a:pPr/>
              <a:t>18</a:t>
            </a:fld>
            <a:endParaRPr lang="en-US"/>
          </a:p>
        </p:txBody>
      </p:sp>
      <p:sp>
        <p:nvSpPr>
          <p:cNvPr id="19" name="TextBox 18">
            <a:extLst>
              <a:ext uri="{FF2B5EF4-FFF2-40B4-BE49-F238E27FC236}">
                <a16:creationId xmlns:a16="http://schemas.microsoft.com/office/drawing/2014/main" id="{0F2CACCE-CDB2-0ECE-1804-3473BDE2126A}"/>
              </a:ext>
            </a:extLst>
          </p:cNvPr>
          <p:cNvSpPr txBox="1"/>
          <p:nvPr/>
        </p:nvSpPr>
        <p:spPr>
          <a:xfrm>
            <a:off x="520052" y="1952331"/>
            <a:ext cx="11529071"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onsolas"/>
                <a:ea typeface="+mn-lt"/>
                <a:cs typeface="+mn-lt"/>
              </a:rPr>
              <a:t>The example encrypted text is the text below and this is pasted into FUN.dat</a:t>
            </a:r>
            <a:endParaRPr lang="en-US" sz="1400">
              <a:latin typeface="Tenorite"/>
              <a:ea typeface="+mn-lt"/>
              <a:cs typeface="+mn-lt"/>
            </a:endParaRPr>
          </a:p>
          <a:p>
            <a:endParaRPr lang="en-US" sz="1400">
              <a:latin typeface="Consolas"/>
              <a:ea typeface="+mn-lt"/>
              <a:cs typeface="+mn-lt"/>
            </a:endParaRPr>
          </a:p>
          <a:p>
            <a:r>
              <a:rPr lang="en-US" sz="1400">
                <a:latin typeface="Consolas"/>
                <a:ea typeface="+mn-lt"/>
                <a:cs typeface="+mn-lt"/>
              </a:rPr>
              <a:t>Vqeiuyqxyolnvcolqkbblifiefkxbugnuuhwuyivdfsosfcexssxvuuunfmfghuuzjcxyssivuhskemuljvxzapxigljvfjyjknigwxbxauvgffckniwkiyovmeixvciejktzaildvwbmuvniwkiqpjfjbbvhfllwfeimaiynoapxniwauiogvxihwpkffapkiuzckapgfechzvxipvovhuzgcutlyrpftatlzapxbpodichzvkbfatwlbanuyfvudchzvyuwwfrhdwfzhbytvyotcplbygiuhwcxujfukniwfpcoyqwniwnzailyzfeegeqigerohzvrhekceauzgjooapwfjyjkuovnvusfvfimsvvniwaxljwxvxjlqecukyrsegpfnhgivhudgzhugvyuuyqfxoaiynhjcmynwpeybjfvuuzyyitwgncuzdccovkeataiyncdkexfqgjwpmnuvmsbvfjcgdyuwqimbffsyhsaiuhwtrafsircokvkbfvazhhghkbfdkxbuspuspmopzbljvluzgiypfvyytsfyyjyjkwvjuvvmwujgffqnqjljpivjhzysugkybjuzjssauiogvxihwpkffapkiuzckapgfechzviuhwtrafsircokvkbfvazhhghkbfdkxbu</a:t>
            </a:r>
            <a:endParaRPr lang="en-US" sz="1400">
              <a:latin typeface="Tenorite"/>
              <a:ea typeface="+mn-lt"/>
              <a:cs typeface="+mn-lt"/>
            </a:endParaRPr>
          </a:p>
          <a:p>
            <a:endParaRPr lang="en-US" sz="1400">
              <a:latin typeface="Consolas"/>
            </a:endParaRPr>
          </a:p>
          <a:p>
            <a:r>
              <a:rPr lang="en-US" sz="1400">
                <a:latin typeface="Consolas"/>
              </a:rPr>
              <a:t>The code outputs the key and the decrypted message, a Dylan Thomas poem, Do Not Go Gentle Into That Good Night. A poetic ending to a challenging problem.</a:t>
            </a:r>
            <a:endParaRPr lang="en-US" sz="1400"/>
          </a:p>
          <a:p>
            <a:br>
              <a:rPr lang="en-US"/>
            </a:br>
            <a:endParaRPr lang="en-US"/>
          </a:p>
        </p:txBody>
      </p:sp>
      <p:pic>
        <p:nvPicPr>
          <p:cNvPr id="6" name="Picture 6" descr="Text&#10;&#10;Description automatically generated">
            <a:extLst>
              <a:ext uri="{FF2B5EF4-FFF2-40B4-BE49-F238E27FC236}">
                <a16:creationId xmlns:a16="http://schemas.microsoft.com/office/drawing/2014/main" id="{8B4EA886-6456-3278-665F-B78FC477916C}"/>
              </a:ext>
            </a:extLst>
          </p:cNvPr>
          <p:cNvPicPr>
            <a:picLocks noChangeAspect="1"/>
          </p:cNvPicPr>
          <p:nvPr/>
        </p:nvPicPr>
        <p:blipFill>
          <a:blip r:embed="rId2"/>
          <a:stretch>
            <a:fillRect/>
          </a:stretch>
        </p:blipFill>
        <p:spPr>
          <a:xfrm>
            <a:off x="566058" y="4472753"/>
            <a:ext cx="11168742" cy="1972865"/>
          </a:xfrm>
          <a:prstGeom prst="rect">
            <a:avLst/>
          </a:prstGeom>
        </p:spPr>
      </p:pic>
    </p:spTree>
    <p:extLst>
      <p:ext uri="{BB962C8B-B14F-4D97-AF65-F5344CB8AC3E}">
        <p14:creationId xmlns:p14="http://schemas.microsoft.com/office/powerpoint/2010/main" val="7105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D928-8DFC-57DE-7D1A-EC43F1B5ADEA}"/>
              </a:ext>
            </a:extLst>
          </p:cNvPr>
          <p:cNvSpPr>
            <a:spLocks noGrp="1"/>
          </p:cNvSpPr>
          <p:nvPr>
            <p:ph type="title"/>
          </p:nvPr>
        </p:nvSpPr>
        <p:spPr>
          <a:xfrm>
            <a:off x="838200" y="-247420"/>
            <a:ext cx="10515600" cy="1325563"/>
          </a:xfrm>
        </p:spPr>
        <p:txBody>
          <a:bodyPr/>
          <a:lstStyle/>
          <a:p>
            <a:r>
              <a:rPr lang="en-US"/>
              <a:t>Citations</a:t>
            </a:r>
          </a:p>
        </p:txBody>
      </p:sp>
      <p:sp>
        <p:nvSpPr>
          <p:cNvPr id="11" name="文本框 10">
            <a:extLst>
              <a:ext uri="{FF2B5EF4-FFF2-40B4-BE49-F238E27FC236}">
                <a16:creationId xmlns:a16="http://schemas.microsoft.com/office/drawing/2014/main" id="{19BFB814-D76A-C49F-6A54-3B39C6EC26F9}"/>
              </a:ext>
            </a:extLst>
          </p:cNvPr>
          <p:cNvSpPr txBox="1"/>
          <p:nvPr/>
        </p:nvSpPr>
        <p:spPr>
          <a:xfrm>
            <a:off x="963613" y="1425579"/>
            <a:ext cx="9829800" cy="2585323"/>
          </a:xfrm>
          <a:prstGeom prst="rect">
            <a:avLst/>
          </a:prstGeom>
          <a:noFill/>
        </p:spPr>
        <p:txBody>
          <a:bodyPr wrap="square" rtlCol="0">
            <a:spAutoFit/>
          </a:bodyPr>
          <a:lstStyle/>
          <a:p>
            <a:r>
              <a:rPr lang="en-US"/>
              <a:t>Theoretically, </a:t>
            </a:r>
            <a:r>
              <a:rPr lang="en-US" i="1" err="1"/>
              <a:t>Vigenere</a:t>
            </a:r>
            <a:r>
              <a:rPr lang="en-US" i="1"/>
              <a:t> Cipher - Decryption (Unknown Key)</a:t>
            </a:r>
            <a:r>
              <a:rPr lang="en-US"/>
              <a:t>. </a:t>
            </a:r>
            <a:r>
              <a:rPr lang="en-US" i="1"/>
              <a:t>YouTube</a:t>
            </a:r>
            <a:r>
              <a:rPr lang="en-US"/>
              <a:t>, YouTube, 4 Mar. 2015, www.youtube.com/watch?v=LaWp_Kq0cKs&amp;t=244s. Accessed 5 Dec. 2022. </a:t>
            </a:r>
          </a:p>
          <a:p>
            <a:endParaRPr lang="en-US">
              <a:effectLst/>
            </a:endParaRPr>
          </a:p>
          <a:p>
            <a:r>
              <a:rPr lang="en-US"/>
              <a:t>“Vigenère Cipher.” </a:t>
            </a:r>
            <a:r>
              <a:rPr lang="en-US" i="1"/>
              <a:t>Wikipedia</a:t>
            </a:r>
            <a:r>
              <a:rPr lang="en-US"/>
              <a:t>, Wikimedia Foundation, 16 Nov. 2022, en.wikipedia.org/wiki/Vigen%C3%A8re_cipher. Accessed 5 Dec. 2022. </a:t>
            </a:r>
          </a:p>
          <a:p>
            <a:endParaRPr lang="en-US">
              <a:effectLst/>
            </a:endParaRPr>
          </a:p>
          <a:p>
            <a:r>
              <a:rPr lang="en-US" err="1"/>
              <a:t>dCode</a:t>
            </a:r>
            <a:r>
              <a:rPr lang="en-US"/>
              <a:t>. “</a:t>
            </a:r>
            <a:r>
              <a:rPr lang="en-US" err="1"/>
              <a:t>Vigenere</a:t>
            </a:r>
            <a:r>
              <a:rPr lang="en-US"/>
              <a:t> Cipher.” </a:t>
            </a:r>
            <a:r>
              <a:rPr lang="en-US" i="1"/>
              <a:t>Online Decoder, Encoder, Solver, Translator</a:t>
            </a:r>
            <a:r>
              <a:rPr lang="en-US"/>
              <a:t>, www.dcode.fr/vigenere-cipher. Accessed 5 Dec. 2022. </a:t>
            </a:r>
          </a:p>
          <a:p>
            <a:endParaRPr lang="en-US">
              <a:effectLst/>
            </a:endParaRPr>
          </a:p>
        </p:txBody>
      </p:sp>
      <p:sp>
        <p:nvSpPr>
          <p:cNvPr id="13" name="AutoShape 8" descr="{\displaystyle A\,{\widehat {=}}\,0}">
            <a:extLst>
              <a:ext uri="{FF2B5EF4-FFF2-40B4-BE49-F238E27FC236}">
                <a16:creationId xmlns:a16="http://schemas.microsoft.com/office/drawing/2014/main" id="{E1A271C6-AD9B-5AB0-2DFC-97EED3D59AB7}"/>
              </a:ext>
            </a:extLst>
          </p:cNvPr>
          <p:cNvSpPr>
            <a:spLocks noChangeAspect="1" noChangeArrowheads="1"/>
          </p:cNvSpPr>
          <p:nvPr/>
        </p:nvSpPr>
        <p:spPr bwMode="auto">
          <a:xfrm>
            <a:off x="55737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9" descr="{\displaystyle B\,{\widehat {=}}\,1}">
            <a:extLst>
              <a:ext uri="{FF2B5EF4-FFF2-40B4-BE49-F238E27FC236}">
                <a16:creationId xmlns:a16="http://schemas.microsoft.com/office/drawing/2014/main" id="{E378EFC6-EAE9-75F4-D9F0-4AC60BDFF2C5}"/>
              </a:ext>
            </a:extLst>
          </p:cNvPr>
          <p:cNvSpPr>
            <a:spLocks noChangeAspect="1" noChangeArrowheads="1"/>
          </p:cNvSpPr>
          <p:nvPr/>
        </p:nvSpPr>
        <p:spPr bwMode="auto">
          <a:xfrm>
            <a:off x="60467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0" descr="E">
            <a:extLst>
              <a:ext uri="{FF2B5EF4-FFF2-40B4-BE49-F238E27FC236}">
                <a16:creationId xmlns:a16="http://schemas.microsoft.com/office/drawing/2014/main" id="{02EBAD7C-8822-BCF4-96B9-93293D1C2163}"/>
              </a:ext>
            </a:extLst>
          </p:cNvPr>
          <p:cNvSpPr>
            <a:spLocks noChangeAspect="1" noChangeArrowheads="1"/>
          </p:cNvSpPr>
          <p:nvPr/>
        </p:nvSpPr>
        <p:spPr bwMode="auto">
          <a:xfrm>
            <a:off x="101107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1" descr="K">
            <a:extLst>
              <a:ext uri="{FF2B5EF4-FFF2-40B4-BE49-F238E27FC236}">
                <a16:creationId xmlns:a16="http://schemas.microsoft.com/office/drawing/2014/main" id="{7EAA4063-C95E-C823-F5F4-8E8474B0340B}"/>
              </a:ext>
            </a:extLst>
          </p:cNvPr>
          <p:cNvSpPr>
            <a:spLocks noChangeAspect="1" noChangeArrowheads="1"/>
          </p:cNvSpPr>
          <p:nvPr/>
        </p:nvSpPr>
        <p:spPr bwMode="auto">
          <a:xfrm>
            <a:off x="113268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0333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0444" y="108562"/>
            <a:ext cx="9751650" cy="1204912"/>
          </a:xfrm>
        </p:spPr>
        <p:txBody>
          <a:bodyPr/>
          <a:lstStyle/>
          <a:p>
            <a:r>
              <a:rPr lang="en-US"/>
              <a:t>What is a Vigenère cipher?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0579" y="1100646"/>
            <a:ext cx="5111750" cy="4715483"/>
          </a:xfrm>
        </p:spPr>
        <p:txBody>
          <a:bodyPr vert="horz" lIns="91440" tIns="45720" rIns="91440" bIns="45720" rtlCol="0" anchor="t">
            <a:noAutofit/>
          </a:bodyPr>
          <a:lstStyle/>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Vigenère cipher works by using a keyword that is repeated to form a keyword table. This table is then used to encrypt the plaintext. The keyword is repeated as many times as necessary to create a matrix of letters. This matrix is then used to encrypt the plaintext. The encryption process works by taking the letter in the plaintext and finding its corresponding letter in the keyword table. The letter in the keyword table is then used to encrypt the letter in the plaintext.</a:t>
            </a:r>
          </a:p>
          <a:p>
            <a:endParaRPr lang="en-US" sz="16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a:t>
            </a:fld>
            <a:endParaRPr lang="en-US"/>
          </a:p>
        </p:txBody>
      </p:sp>
      <p:pic>
        <p:nvPicPr>
          <p:cNvPr id="1028" name="Picture 4" descr="The Vigenère Cipher Encryption and Decryption">
            <a:extLst>
              <a:ext uri="{FF2B5EF4-FFF2-40B4-BE49-F238E27FC236}">
                <a16:creationId xmlns:a16="http://schemas.microsoft.com/office/drawing/2014/main" id="{77BE2444-A85C-E439-C3C8-4B877E84B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186" y="1503418"/>
            <a:ext cx="6252664" cy="396002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07B3A356-EEC7-0F49-8356-6A883124C89D}"/>
              </a:ext>
            </a:extLst>
          </p:cNvPr>
          <p:cNvSpPr txBox="1">
            <a:spLocks/>
          </p:cNvSpPr>
          <p:nvPr/>
        </p:nvSpPr>
        <p:spPr>
          <a:xfrm>
            <a:off x="290580" y="1416331"/>
            <a:ext cx="5111750" cy="4715483"/>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a:t>The Vigenère cipher is an encryption technique used to encrypt plaintext using a series of different Caesar ciphers based on the letters of a keyword. It was invented by Blaise de Vigenère in the 16th century and has been used ever since as an effective way to securely transmit information.</a:t>
            </a:r>
          </a:p>
          <a:p>
            <a:endParaRPr lang="en-US" sz="1600"/>
          </a:p>
          <a:p>
            <a:endParaRPr lang="en-US" sz="1600"/>
          </a:p>
          <a:p>
            <a:endParaRPr lang="en-US" sz="1600"/>
          </a:p>
        </p:txBody>
      </p:sp>
    </p:spTree>
    <p:extLst>
      <p:ext uri="{BB962C8B-B14F-4D97-AF65-F5344CB8AC3E}">
        <p14:creationId xmlns:p14="http://schemas.microsoft.com/office/powerpoint/2010/main" val="16767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0444" y="108562"/>
            <a:ext cx="9977987" cy="1204912"/>
          </a:xfrm>
        </p:spPr>
        <p:txBody>
          <a:bodyPr/>
          <a:lstStyle/>
          <a:p>
            <a:r>
              <a:rPr lang="en-US"/>
              <a:t>What is a Vigenère cipher?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36150" y="1448989"/>
            <a:ext cx="5111750" cy="4715483"/>
          </a:xfrm>
        </p:spPr>
        <p:txBody>
          <a:bodyPr>
            <a:noAutofit/>
          </a:bodyPr>
          <a:lstStyle/>
          <a:p>
            <a:r>
              <a:rPr lang="en-US" sz="1600"/>
              <a:t>For example, let’s say the keyword is “cat” and the plaintext is “hello”. The keyword table would be:</a:t>
            </a:r>
          </a:p>
          <a:p>
            <a:endParaRPr lang="en-US" sz="1600"/>
          </a:p>
          <a:p>
            <a:r>
              <a:rPr lang="en-US" sz="1600"/>
              <a:t>H E L </a:t>
            </a:r>
            <a:r>
              <a:rPr lang="en-US" sz="1600" err="1"/>
              <a:t>L</a:t>
            </a:r>
            <a:r>
              <a:rPr lang="en-US" sz="1600"/>
              <a:t> O W O R L D          - Original String</a:t>
            </a:r>
          </a:p>
          <a:p>
            <a:r>
              <a:rPr lang="en-US" sz="1600"/>
              <a:t>C A T C A T C A T C           - Keyword Looped</a:t>
            </a:r>
          </a:p>
          <a:p>
            <a:r>
              <a:rPr lang="en-US" sz="1600"/>
              <a:t>J E </a:t>
            </a:r>
            <a:r>
              <a:rPr lang="en-US" sz="1600" err="1"/>
              <a:t>E</a:t>
            </a:r>
            <a:r>
              <a:rPr lang="en-US" sz="1600"/>
              <a:t> N O P Q R E F            - Encrypted String</a:t>
            </a:r>
          </a:p>
          <a:p>
            <a:endParaRPr lang="en-US" sz="1600"/>
          </a:p>
          <a:p>
            <a:pPr marL="285750" indent="-285750">
              <a:buFont typeface="Arial" panose="020B0604020202020204" pitchFamily="34" charset="0"/>
              <a:buChar char="•"/>
            </a:pPr>
            <a:r>
              <a:rPr lang="en-US" sz="1600"/>
              <a:t>We first find row the “H” in the original string is in on the Vigenère Square. </a:t>
            </a:r>
          </a:p>
          <a:p>
            <a:pPr marL="285750" indent="-285750">
              <a:buFont typeface="Arial" panose="020B0604020202020204" pitchFamily="34" charset="0"/>
              <a:buChar char="•"/>
            </a:pPr>
            <a:r>
              <a:rPr lang="en-US" sz="1600"/>
              <a:t>We then find the column the “C” from the Keyword is in.</a:t>
            </a:r>
          </a:p>
          <a:p>
            <a:pPr marL="285750" indent="-285750">
              <a:buFont typeface="Arial" panose="020B0604020202020204" pitchFamily="34" charset="0"/>
              <a:buChar char="•"/>
            </a:pPr>
            <a:r>
              <a:rPr lang="en-US" sz="1600"/>
              <a:t>We match/connect both together to get the first letter of our encoded string, which is “J”. </a:t>
            </a:r>
          </a:p>
          <a:p>
            <a:endParaRPr lang="en-US" sz="1600"/>
          </a:p>
          <a:p>
            <a:endParaRPr lang="en-US" sz="160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a:p>
        </p:txBody>
      </p:sp>
      <p:pic>
        <p:nvPicPr>
          <p:cNvPr id="1028" name="Picture 4" descr="The Vigenère Cipher Encryption and Decryption">
            <a:extLst>
              <a:ext uri="{FF2B5EF4-FFF2-40B4-BE49-F238E27FC236}">
                <a16:creationId xmlns:a16="http://schemas.microsoft.com/office/drawing/2014/main" id="{77BE2444-A85C-E439-C3C8-4B877E84B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186" y="1448989"/>
            <a:ext cx="6252664" cy="396002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ACA69D0F-88B0-8666-ED88-4B53F73C23AE}"/>
              </a:ext>
            </a:extLst>
          </p:cNvPr>
          <p:cNvCxnSpPr/>
          <p:nvPr/>
        </p:nvCxnSpPr>
        <p:spPr>
          <a:xfrm>
            <a:off x="5779360" y="2691380"/>
            <a:ext cx="618169" cy="1710"/>
          </a:xfrm>
          <a:prstGeom prst="straightConnector1">
            <a:avLst/>
          </a:prstGeom>
          <a:ln>
            <a:solidFill>
              <a:srgbClr val="00B0F0"/>
            </a:solidFill>
            <a:tailEnd type="triangle"/>
          </a:ln>
        </p:spPr>
        <p:style>
          <a:lnRef idx="3">
            <a:schemeClr val="accent5"/>
          </a:lnRef>
          <a:fillRef idx="0">
            <a:schemeClr val="accent5"/>
          </a:fillRef>
          <a:effectRef idx="2">
            <a:schemeClr val="accent5"/>
          </a:effectRef>
          <a:fontRef idx="minor">
            <a:schemeClr val="tx1"/>
          </a:fontRef>
        </p:style>
      </p:cxnSp>
      <p:cxnSp>
        <p:nvCxnSpPr>
          <p:cNvPr id="5" name="Straight Arrow Connector 4">
            <a:extLst>
              <a:ext uri="{FF2B5EF4-FFF2-40B4-BE49-F238E27FC236}">
                <a16:creationId xmlns:a16="http://schemas.microsoft.com/office/drawing/2014/main" id="{818A5444-FC86-F599-6F0B-FFD038C41769}"/>
              </a:ext>
            </a:extLst>
          </p:cNvPr>
          <p:cNvCxnSpPr>
            <a:cxnSpLocks/>
          </p:cNvCxnSpPr>
          <p:nvPr/>
        </p:nvCxnSpPr>
        <p:spPr>
          <a:xfrm flipH="1">
            <a:off x="6458302" y="1527343"/>
            <a:ext cx="3585" cy="1104974"/>
          </a:xfrm>
          <a:prstGeom prst="straightConnector1">
            <a:avLst/>
          </a:prstGeom>
          <a:ln>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7" name="Oval 6">
            <a:extLst>
              <a:ext uri="{FF2B5EF4-FFF2-40B4-BE49-F238E27FC236}">
                <a16:creationId xmlns:a16="http://schemas.microsoft.com/office/drawing/2014/main" id="{9392800A-1C76-20C8-68CF-7208E2868EF2}"/>
              </a:ext>
            </a:extLst>
          </p:cNvPr>
          <p:cNvSpPr/>
          <p:nvPr/>
        </p:nvSpPr>
        <p:spPr>
          <a:xfrm>
            <a:off x="6357791" y="2622588"/>
            <a:ext cx="201018" cy="1636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32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B931-8429-F7B1-520D-77F155ABC687}"/>
              </a:ext>
            </a:extLst>
          </p:cNvPr>
          <p:cNvSpPr>
            <a:spLocks noGrp="1"/>
          </p:cNvSpPr>
          <p:nvPr>
            <p:ph type="title"/>
          </p:nvPr>
        </p:nvSpPr>
        <p:spPr/>
        <p:txBody>
          <a:bodyPr/>
          <a:lstStyle/>
          <a:p>
            <a:r>
              <a:rPr lang="en-US"/>
              <a:t>Initial method for solving</a:t>
            </a:r>
          </a:p>
        </p:txBody>
      </p:sp>
      <p:sp>
        <p:nvSpPr>
          <p:cNvPr id="5" name="Slide Number Placeholder 4">
            <a:extLst>
              <a:ext uri="{FF2B5EF4-FFF2-40B4-BE49-F238E27FC236}">
                <a16:creationId xmlns:a16="http://schemas.microsoft.com/office/drawing/2014/main" id="{9688F557-A5F1-D4E9-3CD2-72F1D37413A4}"/>
              </a:ext>
            </a:extLst>
          </p:cNvPr>
          <p:cNvSpPr>
            <a:spLocks noGrp="1"/>
          </p:cNvSpPr>
          <p:nvPr>
            <p:ph type="sldNum" sz="quarter" idx="12"/>
          </p:nvPr>
        </p:nvSpPr>
        <p:spPr/>
        <p:txBody>
          <a:bodyPr/>
          <a:lstStyle/>
          <a:p>
            <a:fld id="{A49DFD55-3C28-40EF-9E31-A92D2E4017FF}" type="slidenum">
              <a:rPr lang="en-US" smtClean="0"/>
              <a:pPr/>
              <a:t>4</a:t>
            </a:fld>
            <a:endParaRPr lang="en-US"/>
          </a:p>
        </p:txBody>
      </p:sp>
      <p:sp>
        <p:nvSpPr>
          <p:cNvPr id="7" name="TextBox 6">
            <a:extLst>
              <a:ext uri="{FF2B5EF4-FFF2-40B4-BE49-F238E27FC236}">
                <a16:creationId xmlns:a16="http://schemas.microsoft.com/office/drawing/2014/main" id="{3EDE07AB-3B8C-9BFD-98C7-17ABE8101A20}"/>
              </a:ext>
            </a:extLst>
          </p:cNvPr>
          <p:cNvSpPr txBox="1"/>
          <p:nvPr/>
        </p:nvSpPr>
        <p:spPr>
          <a:xfrm>
            <a:off x="1394234" y="2018923"/>
            <a:ext cx="9406550" cy="2585323"/>
          </a:xfrm>
          <a:prstGeom prst="rect">
            <a:avLst/>
          </a:prstGeom>
          <a:noFill/>
        </p:spPr>
        <p:txBody>
          <a:bodyPr wrap="square" rtlCol="0">
            <a:spAutoFit/>
          </a:bodyPr>
          <a:lstStyle/>
          <a:p>
            <a:pPr algn="ctr"/>
            <a:r>
              <a:rPr lang="en-US"/>
              <a:t>Our initial method to solving the problem was finding the most common 3 letter clusters of texts in the encrypted string. We would then find the average length between the 3 letter clusters, and through that method we would arrive at the key length. </a:t>
            </a:r>
          </a:p>
          <a:p>
            <a:pPr algn="ctr"/>
            <a:endParaRPr lang="en-US"/>
          </a:p>
          <a:p>
            <a:pPr algn="ctr"/>
            <a:r>
              <a:rPr lang="en-US"/>
              <a:t>This method worked and we arrived at a key that would be 5 letters long, however we soon figured it was just a fluke, rather than a consistent solution.</a:t>
            </a:r>
          </a:p>
          <a:p>
            <a:pPr algn="ctr"/>
            <a:endParaRPr lang="en-US"/>
          </a:p>
          <a:p>
            <a:pPr algn="ctr"/>
            <a:r>
              <a:rPr lang="en-US"/>
              <a:t>Given this failure, we moved on to frequency analysis which was well explained in a YouTube video by Theoretically. </a:t>
            </a:r>
          </a:p>
        </p:txBody>
      </p:sp>
    </p:spTree>
    <p:extLst>
      <p:ext uri="{BB962C8B-B14F-4D97-AF65-F5344CB8AC3E}">
        <p14:creationId xmlns:p14="http://schemas.microsoft.com/office/powerpoint/2010/main" val="106132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798B0-9B81-42EF-15CD-6CC96237C8C5}"/>
              </a:ext>
            </a:extLst>
          </p:cNvPr>
          <p:cNvSpPr>
            <a:spLocks noGrp="1"/>
          </p:cNvSpPr>
          <p:nvPr>
            <p:ph type="title"/>
          </p:nvPr>
        </p:nvSpPr>
        <p:spPr>
          <a:xfrm>
            <a:off x="1885156" y="548048"/>
            <a:ext cx="8421688" cy="1325563"/>
          </a:xfrm>
        </p:spPr>
        <p:txBody>
          <a:bodyPr/>
          <a:lstStyle/>
          <a:p>
            <a:r>
              <a:rPr lang="en-US"/>
              <a:t>THE MATH BEHIND IT – Cryptanalysis</a:t>
            </a:r>
            <a:br>
              <a:rPr lang="en-US"/>
            </a:br>
            <a:r>
              <a:rPr lang="en-US"/>
              <a:t>Discovering key length</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AB03DF0E-2C22-EEE2-A7CC-B05965F1B668}"/>
                  </a:ext>
                </a:extLst>
              </p:cNvPr>
              <p:cNvSpPr txBox="1"/>
              <p:nvPr/>
            </p:nvSpPr>
            <p:spPr>
              <a:xfrm>
                <a:off x="1002890" y="2064774"/>
                <a:ext cx="10304207" cy="3949351"/>
              </a:xfrm>
              <a:prstGeom prst="rect">
                <a:avLst/>
              </a:prstGeom>
              <a:noFill/>
            </p:spPr>
            <p:txBody>
              <a:bodyPr wrap="square" rtlCol="0">
                <a:spAutoFit/>
              </a:bodyPr>
              <a:lstStyle/>
              <a:p>
                <a:r>
                  <a:rPr lang="en-US" dirty="0"/>
                  <a:t>For finding the key length, we use the clever way of matrix rotation. The way the Vigenère cipher is made is the ceaser cipher shifted by on each line. By using Matrix rotation, we can start negate the shift to find the original text, essentially working backwards.</a:t>
                </a:r>
              </a:p>
              <a:p>
                <a:endParaRPr lang="en-US" dirty="0"/>
              </a:p>
              <a:p>
                <a:pPr lv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𝑅𝑣</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x</m:t>
                                    </m:r>
                                    <m:r>
                                      <m:rPr>
                                        <m:sty m:val="p"/>
                                        <m:brk m:alnAt="7"/>
                                      </m:rPr>
                                      <a:rPr lang="en-US" b="0" i="0" smtClean="0">
                                        <a:latin typeface="Cambria Math" panose="02040503050406030204" pitchFamily="18" charset="0"/>
                                      </a:rPr>
                                      <m:t>c</m:t>
                                    </m:r>
                                    <m:r>
                                      <m:rPr>
                                        <m:sty m:val="p"/>
                                      </m:rPr>
                                      <a:rPr lang="en-US" b="0" i="0" smtClean="0">
                                        <a:latin typeface="Cambria Math" panose="02040503050406030204" pitchFamily="18" charset="0"/>
                                      </a:rPr>
                                      <m:t>os</m:t>
                                    </m:r>
                                  </m:fName>
                                  <m:e>
                                    <m:r>
                                      <a:rPr lang="en-US" b="0" i="1" smtClean="0">
                                        <a:latin typeface="Cambria Math" panose="02040503050406030204" pitchFamily="18" charset="0"/>
                                        <a:ea typeface="Cambria Math" panose="02040503050406030204" pitchFamily="18" charset="0"/>
                                      </a:rPr>
                                      <m:t>∅</m:t>
                                    </m:r>
                                  </m:e>
                                </m:func>
                              </m:e>
                              <m:e>
                                <m:r>
                                  <a:rPr lang="en-US" b="0" i="1" smtClean="0">
                                    <a:latin typeface="Cambria Math" panose="02040503050406030204" pitchFamily="18" charset="0"/>
                                  </a:rPr>
                                  <m:t>−</m:t>
                                </m:r>
                                <m:r>
                                  <a:rPr lang="en-US" b="0" i="1" smtClean="0">
                                    <a:latin typeface="Cambria Math" panose="02040503050406030204" pitchFamily="18" charset="0"/>
                                  </a:rPr>
                                  <m:t>𝑦</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m:t>
                                    </m:r>
                                  </m:e>
                                </m:func>
                              </m:e>
                            </m:mr>
                            <m:mr>
                              <m:e>
                                <m:r>
                                  <a:rPr lang="en-US" b="0" i="1" smtClean="0">
                                    <a:latin typeface="Cambria Math" panose="02040503050406030204" pitchFamily="18" charset="0"/>
                                  </a:rPr>
                                  <m:t>𝑥</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m:t>
                                    </m:r>
                                  </m:e>
                                </m:func>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ycos</m:t>
                                    </m:r>
                                  </m:fName>
                                  <m:e>
                                    <m:r>
                                      <a:rPr lang="en-US" b="0" i="1" smtClean="0">
                                        <a:latin typeface="Cambria Math" panose="02040503050406030204" pitchFamily="18" charset="0"/>
                                        <a:ea typeface="Cambria Math" panose="02040503050406030204" pitchFamily="18" charset="0"/>
                                      </a:rPr>
                                      <m:t>∅</m:t>
                                    </m:r>
                                  </m:e>
                                </m:func>
                              </m:e>
                            </m:mr>
                          </m:m>
                        </m:e>
                      </m:d>
                    </m:oMath>
                  </m:oMathPara>
                </a14:m>
                <a:endParaRPr lang="en-US" dirty="0"/>
              </a:p>
              <a:p>
                <a:pPr lvl="1"/>
                <a:r>
                  <a:rPr lang="en-US" dirty="0"/>
                  <a:t>Or as shown in shifting:</a:t>
                </a:r>
              </a:p>
              <a:p>
                <a:pPr lvl="1" algn="ctr"/>
                <a:r>
                  <a:rPr lang="en-US" dirty="0"/>
                  <a:t>	 VEFHEIFHIEFHIEFH</a:t>
                </a:r>
              </a:p>
              <a:p>
                <a:pPr lvl="1" algn="ctr"/>
                <a:r>
                  <a:rPr lang="en-US" dirty="0"/>
                  <a:t>	   VEFHEIFHIEFHIEF</a:t>
                </a:r>
              </a:p>
              <a:p>
                <a:pPr lvl="1" algn="ctr"/>
                <a:r>
                  <a:rPr lang="en-US" dirty="0"/>
                  <a:t>	     VEFHEIFHIEFHIE</a:t>
                </a:r>
              </a:p>
              <a:p>
                <a:pPr lvl="1" algn="ctr"/>
                <a:r>
                  <a:rPr lang="en-US" dirty="0"/>
                  <a:t>	       VEFHEIFHIEFHI</a:t>
                </a:r>
              </a:p>
              <a:p>
                <a:pPr lvl="1" algn="ctr"/>
                <a:r>
                  <a:rPr lang="en-US" dirty="0"/>
                  <a:t>	</a:t>
                </a:r>
              </a:p>
              <a:p>
                <a:pPr lvl="1"/>
                <a:r>
                  <a:rPr lang="en-US" dirty="0"/>
                  <a:t>With this we find the most occurring letter in each column, then using a modified version </a:t>
                </a:r>
                <a:r>
                  <a:rPr lang="en-US" dirty="0" err="1"/>
                  <a:t>Kasiski</a:t>
                </a:r>
                <a:r>
                  <a:rPr lang="en-US" dirty="0"/>
                  <a:t> Examination we can deduct the key length by finding the difference of the larger coincidences.</a:t>
                </a:r>
              </a:p>
            </p:txBody>
          </p:sp>
        </mc:Choice>
        <mc:Fallback>
          <p:sp>
            <p:nvSpPr>
              <p:cNvPr id="14" name="文本框 13">
                <a:extLst>
                  <a:ext uri="{FF2B5EF4-FFF2-40B4-BE49-F238E27FC236}">
                    <a16:creationId xmlns:a16="http://schemas.microsoft.com/office/drawing/2014/main" id="{AB03DF0E-2C22-EEE2-A7CC-B05965F1B668}"/>
                  </a:ext>
                </a:extLst>
              </p:cNvPr>
              <p:cNvSpPr txBox="1">
                <a:spLocks noRot="1" noChangeAspect="1" noMove="1" noResize="1" noEditPoints="1" noAdjustHandles="1" noChangeArrowheads="1" noChangeShapeType="1" noTextEdit="1"/>
              </p:cNvSpPr>
              <p:nvPr/>
            </p:nvSpPr>
            <p:spPr>
              <a:xfrm>
                <a:off x="1002890" y="2064774"/>
                <a:ext cx="10304207" cy="3949351"/>
              </a:xfrm>
              <a:prstGeom prst="rect">
                <a:avLst/>
              </a:prstGeom>
              <a:blipFill>
                <a:blip r:embed="rId2"/>
                <a:stretch>
                  <a:fillRect l="-533" t="-926" b="-1543"/>
                </a:stretch>
              </a:blipFill>
            </p:spPr>
            <p:txBody>
              <a:bodyPr/>
              <a:lstStyle/>
              <a:p>
                <a:r>
                  <a:rPr lang="en-US">
                    <a:noFill/>
                  </a:rPr>
                  <a:t> </a:t>
                </a:r>
              </a:p>
            </p:txBody>
          </p:sp>
        </mc:Fallback>
      </mc:AlternateContent>
    </p:spTree>
    <p:extLst>
      <p:ext uri="{BB962C8B-B14F-4D97-AF65-F5344CB8AC3E}">
        <p14:creationId xmlns:p14="http://schemas.microsoft.com/office/powerpoint/2010/main" val="325322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anim calcmode="lin" valueType="num">
                                      <p:cBhvr>
                                        <p:cTn id="11" dur="10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2" end="2"/>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2" end="2"/>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wipe(down)">
                                      <p:cBhvr>
                                        <p:cTn id="19" dur="500"/>
                                        <p:tgtEl>
                                          <p:spTgt spid="14">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wipe(down)">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wipe(down)">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wipe(down)">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wipe(down)">
                                      <p:cBhvr>
                                        <p:cTn id="37" dur="500"/>
                                        <p:tgtEl>
                                          <p:spTgt spid="1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4">
                                            <p:txEl>
                                              <p:pRg st="9" end="9"/>
                                            </p:txEl>
                                          </p:spTgt>
                                        </p:tgtEl>
                                        <p:attrNameLst>
                                          <p:attrName>style.visibility</p:attrName>
                                        </p:attrNameLst>
                                      </p:cBhvr>
                                      <p:to>
                                        <p:strVal val="visible"/>
                                      </p:to>
                                    </p:set>
                                    <p:animEffect transition="in" filter="barn(inVertical)">
                                      <p:cBhvr>
                                        <p:cTn id="42"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228037"/>
            <a:ext cx="8421688" cy="1325563"/>
          </a:xfrm>
        </p:spPr>
        <p:txBody>
          <a:bodyPr/>
          <a:lstStyle/>
          <a:p>
            <a:r>
              <a:rPr lang="en-US"/>
              <a:t>Solution for finding key length</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p:txBody>
          <a:bodyPr/>
          <a:lstStyle/>
          <a:p>
            <a:fld id="{A49DFD55-3C28-40EF-9E31-A92D2E4017FF}" type="slidenum">
              <a:rPr lang="en-US" smtClean="0"/>
              <a:pPr/>
              <a:t>6</a:t>
            </a:fld>
            <a:endParaRPr lang="en-US"/>
          </a:p>
        </p:txBody>
      </p:sp>
      <p:graphicFrame>
        <p:nvGraphicFramePr>
          <p:cNvPr id="43" name="Table 43">
            <a:extLst>
              <a:ext uri="{FF2B5EF4-FFF2-40B4-BE49-F238E27FC236}">
                <a16:creationId xmlns:a16="http://schemas.microsoft.com/office/drawing/2014/main" id="{D3198A22-64D5-B04C-7A38-8523BA3B6AB5}"/>
              </a:ext>
            </a:extLst>
          </p:cNvPr>
          <p:cNvGraphicFramePr>
            <a:graphicFrameLocks noGrp="1"/>
          </p:cNvGraphicFramePr>
          <p:nvPr>
            <p:extLst>
              <p:ext uri="{D42A27DB-BD31-4B8C-83A1-F6EECF244321}">
                <p14:modId xmlns:p14="http://schemas.microsoft.com/office/powerpoint/2010/main" val="1805714239"/>
              </p:ext>
            </p:extLst>
          </p:nvPr>
        </p:nvGraphicFramePr>
        <p:xfrm>
          <a:off x="3784670" y="3119266"/>
          <a:ext cx="4444930" cy="3044521"/>
        </p:xfrm>
        <a:graphic>
          <a:graphicData uri="http://schemas.openxmlformats.org/drawingml/2006/table">
            <a:tbl>
              <a:tblPr firstRow="1" bandRow="1">
                <a:tableStyleId>{7DF18680-E054-41AD-8BC1-D1AEF772440D}</a:tableStyleId>
              </a:tblPr>
              <a:tblGrid>
                <a:gridCol w="2222465">
                  <a:extLst>
                    <a:ext uri="{9D8B030D-6E8A-4147-A177-3AD203B41FA5}">
                      <a16:colId xmlns:a16="http://schemas.microsoft.com/office/drawing/2014/main" val="871341375"/>
                    </a:ext>
                  </a:extLst>
                </a:gridCol>
                <a:gridCol w="2222465">
                  <a:extLst>
                    <a:ext uri="{9D8B030D-6E8A-4147-A177-3AD203B41FA5}">
                      <a16:colId xmlns:a16="http://schemas.microsoft.com/office/drawing/2014/main" val="3469376842"/>
                    </a:ext>
                  </a:extLst>
                </a:gridCol>
              </a:tblGrid>
              <a:tr h="2576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Shifted String</a:t>
                      </a:r>
                    </a:p>
                  </a:txBody>
                  <a:tcPr/>
                </a:tc>
                <a:tc>
                  <a:txBody>
                    <a:bodyPr/>
                    <a:lstStyle/>
                    <a:p>
                      <a:pPr algn="ctr"/>
                      <a:r>
                        <a:rPr lang="en-US" sz="1200" dirty="0"/>
                        <a:t>Coincidences</a:t>
                      </a:r>
                    </a:p>
                  </a:txBody>
                  <a:tcPr/>
                </a:tc>
                <a:extLst>
                  <a:ext uri="{0D108BD9-81ED-4DB2-BD59-A6C34878D82A}">
                    <a16:rowId xmlns:a16="http://schemas.microsoft.com/office/drawing/2014/main" val="2051192331"/>
                  </a:ext>
                </a:extLst>
              </a:tr>
              <a:tr h="392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 </a:t>
                      </a:r>
                      <a:r>
                        <a:rPr lang="en-US" sz="1200" dirty="0" err="1"/>
                        <a:t>V</a:t>
                      </a:r>
                      <a:r>
                        <a:rPr lang="en-US" sz="1200" dirty="0"/>
                        <a:t> H Q W V </a:t>
                      </a:r>
                      <a:r>
                        <a:rPr lang="en-US" sz="1200" dirty="0" err="1"/>
                        <a:t>V</a:t>
                      </a:r>
                      <a:r>
                        <a:rPr lang="en-US" sz="1200" dirty="0"/>
                        <a:t> R M H U S G J G</a:t>
                      </a:r>
                    </a:p>
                  </a:txBody>
                  <a:tcPr/>
                </a:tc>
                <a:tc>
                  <a:txBody>
                    <a:bodyPr/>
                    <a:lstStyle/>
                    <a:p>
                      <a:r>
                        <a:rPr lang="en-US" sz="1200" dirty="0"/>
                        <a:t>Original String to Compare to</a:t>
                      </a:r>
                    </a:p>
                  </a:txBody>
                  <a:tcPr/>
                </a:tc>
                <a:extLst>
                  <a:ext uri="{0D108BD9-81ED-4DB2-BD59-A6C34878D82A}">
                    <a16:rowId xmlns:a16="http://schemas.microsoft.com/office/drawing/2014/main" val="3500244686"/>
                  </a:ext>
                </a:extLst>
              </a:tr>
              <a:tr h="412465">
                <a:tc>
                  <a:txBody>
                    <a:bodyPr/>
                    <a:lstStyle/>
                    <a:p>
                      <a:pPr marL="0" marR="0" lvl="0" indent="0" algn="l" rtl="0" eaLnBrk="1" fontAlgn="auto" latinLnBrk="0" hangingPunct="1">
                        <a:lnSpc>
                          <a:spcPct val="100000"/>
                        </a:lnSpc>
                        <a:spcBef>
                          <a:spcPts val="0"/>
                        </a:spcBef>
                        <a:spcAft>
                          <a:spcPts val="0"/>
                        </a:spcAft>
                        <a:buClrTx/>
                        <a:buSzTx/>
                        <a:buFontTx/>
                        <a:buNone/>
                      </a:pPr>
                      <a:r>
                        <a:rPr lang="en-US" sz="1200" dirty="0"/>
                        <a:t>   V </a:t>
                      </a:r>
                      <a:r>
                        <a:rPr lang="en-US" sz="1200" dirty="0" err="1"/>
                        <a:t>V</a:t>
                      </a:r>
                      <a:r>
                        <a:rPr lang="en-US" sz="1200" dirty="0"/>
                        <a:t> H Q W V </a:t>
                      </a:r>
                      <a:r>
                        <a:rPr lang="en-US" sz="1200" dirty="0" err="1"/>
                        <a:t>V</a:t>
                      </a:r>
                      <a:r>
                        <a:rPr lang="en-US" sz="1200" dirty="0"/>
                        <a:t> R M H U S G J</a:t>
                      </a:r>
                    </a:p>
                  </a:txBody>
                  <a:tcPr/>
                </a:tc>
                <a:tc>
                  <a:txBody>
                    <a:bodyPr/>
                    <a:lstStyle/>
                    <a:p>
                      <a:r>
                        <a:rPr lang="en-US" sz="1200" dirty="0"/>
                        <a:t>2</a:t>
                      </a:r>
                    </a:p>
                  </a:txBody>
                  <a:tcPr/>
                </a:tc>
                <a:extLst>
                  <a:ext uri="{0D108BD9-81ED-4DB2-BD59-A6C34878D82A}">
                    <a16:rowId xmlns:a16="http://schemas.microsoft.com/office/drawing/2014/main" val="3463917508"/>
                  </a:ext>
                </a:extLst>
              </a:tr>
              <a:tr h="393107">
                <a:tc>
                  <a:txBody>
                    <a:bodyPr/>
                    <a:lstStyle/>
                    <a:p>
                      <a:pPr marL="0" marR="0" lvl="0" indent="0" algn="l" rtl="0" eaLnBrk="1" fontAlgn="auto" latinLnBrk="0" hangingPunct="1">
                        <a:lnSpc>
                          <a:spcPct val="100000"/>
                        </a:lnSpc>
                        <a:spcBef>
                          <a:spcPts val="0"/>
                        </a:spcBef>
                        <a:spcAft>
                          <a:spcPts val="0"/>
                        </a:spcAft>
                        <a:buClrTx/>
                        <a:buSzTx/>
                        <a:buFontTx/>
                        <a:buNone/>
                      </a:pPr>
                      <a:r>
                        <a:rPr lang="en-US" sz="1200" dirty="0"/>
                        <a:t>      V </a:t>
                      </a:r>
                      <a:r>
                        <a:rPr lang="en-US" sz="1200" dirty="0" err="1"/>
                        <a:t>V</a:t>
                      </a:r>
                      <a:r>
                        <a:rPr lang="en-US" sz="1200" dirty="0"/>
                        <a:t> H Q W V </a:t>
                      </a:r>
                      <a:r>
                        <a:rPr lang="en-US" sz="1200" dirty="0" err="1"/>
                        <a:t>V</a:t>
                      </a:r>
                      <a:r>
                        <a:rPr lang="en-US" sz="1200" dirty="0"/>
                        <a:t> R M H U S G</a:t>
                      </a:r>
                    </a:p>
                  </a:txBody>
                  <a:tcPr/>
                </a:tc>
                <a:tc>
                  <a:txBody>
                    <a:bodyPr/>
                    <a:lstStyle/>
                    <a:p>
                      <a:r>
                        <a:rPr lang="en-US" sz="1200" dirty="0"/>
                        <a:t>1</a:t>
                      </a:r>
                    </a:p>
                  </a:txBody>
                  <a:tcPr/>
                </a:tc>
                <a:extLst>
                  <a:ext uri="{0D108BD9-81ED-4DB2-BD59-A6C34878D82A}">
                    <a16:rowId xmlns:a16="http://schemas.microsoft.com/office/drawing/2014/main" val="1308514650"/>
                  </a:ext>
                </a:extLst>
              </a:tr>
              <a:tr h="393107">
                <a:tc>
                  <a:txBody>
                    <a:bodyPr/>
                    <a:lstStyle/>
                    <a:p>
                      <a:pPr marL="0" marR="0" lvl="0" indent="0" algn="l" rtl="0" eaLnBrk="1" fontAlgn="auto" latinLnBrk="0" hangingPunct="1">
                        <a:lnSpc>
                          <a:spcPct val="100000"/>
                        </a:lnSpc>
                        <a:spcBef>
                          <a:spcPts val="0"/>
                        </a:spcBef>
                        <a:spcAft>
                          <a:spcPts val="0"/>
                        </a:spcAft>
                        <a:buClrTx/>
                        <a:buSzTx/>
                        <a:buFontTx/>
                        <a:buNone/>
                      </a:pPr>
                      <a:r>
                        <a:rPr lang="en-US" sz="1200" dirty="0"/>
                        <a:t>         V </a:t>
                      </a:r>
                      <a:r>
                        <a:rPr lang="en-US" sz="1200" dirty="0" err="1"/>
                        <a:t>V</a:t>
                      </a:r>
                      <a:r>
                        <a:rPr lang="en-US" sz="1200" dirty="0"/>
                        <a:t> H Q W V </a:t>
                      </a:r>
                      <a:r>
                        <a:rPr lang="en-US" sz="1200" dirty="0" err="1"/>
                        <a:t>V</a:t>
                      </a:r>
                      <a:r>
                        <a:rPr lang="en-US" sz="1200" dirty="0"/>
                        <a:t> R M H U S</a:t>
                      </a:r>
                    </a:p>
                  </a:txBody>
                  <a:tcPr/>
                </a:tc>
                <a:tc>
                  <a:txBody>
                    <a:bodyPr/>
                    <a:lstStyle/>
                    <a:p>
                      <a:r>
                        <a:rPr lang="en-US" sz="1200" dirty="0"/>
                        <a:t>0</a:t>
                      </a:r>
                    </a:p>
                  </a:txBody>
                  <a:tcPr/>
                </a:tc>
                <a:extLst>
                  <a:ext uri="{0D108BD9-81ED-4DB2-BD59-A6C34878D82A}">
                    <a16:rowId xmlns:a16="http://schemas.microsoft.com/office/drawing/2014/main" val="1754140681"/>
                  </a:ext>
                </a:extLst>
              </a:tr>
              <a:tr h="393107">
                <a:tc>
                  <a:txBody>
                    <a:bodyPr/>
                    <a:lstStyle/>
                    <a:p>
                      <a:pPr marL="0" marR="0" lvl="0" indent="0" algn="l" rtl="0" eaLnBrk="1" fontAlgn="auto" latinLnBrk="0" hangingPunct="1">
                        <a:lnSpc>
                          <a:spcPct val="100000"/>
                        </a:lnSpc>
                        <a:spcBef>
                          <a:spcPts val="0"/>
                        </a:spcBef>
                        <a:spcAft>
                          <a:spcPts val="0"/>
                        </a:spcAft>
                        <a:buClrTx/>
                        <a:buSzTx/>
                        <a:buFontTx/>
                        <a:buNone/>
                      </a:pPr>
                      <a:r>
                        <a:rPr lang="en-US" sz="1200" dirty="0"/>
                        <a:t>            V </a:t>
                      </a:r>
                      <a:r>
                        <a:rPr lang="en-US" sz="1200" dirty="0" err="1"/>
                        <a:t>V</a:t>
                      </a:r>
                      <a:r>
                        <a:rPr lang="en-US" sz="1200" dirty="0"/>
                        <a:t> H Q W V </a:t>
                      </a:r>
                      <a:r>
                        <a:rPr lang="en-US" sz="1200" dirty="0" err="1"/>
                        <a:t>V</a:t>
                      </a:r>
                      <a:r>
                        <a:rPr lang="en-US" sz="1200" dirty="0"/>
                        <a:t> R M H U</a:t>
                      </a:r>
                    </a:p>
                  </a:txBody>
                  <a:tcPr/>
                </a:tc>
                <a:tc>
                  <a:txBody>
                    <a:bodyPr/>
                    <a:lstStyle/>
                    <a:p>
                      <a:r>
                        <a:rPr lang="en-US" sz="1200" dirty="0"/>
                        <a:t>1</a:t>
                      </a:r>
                    </a:p>
                  </a:txBody>
                  <a:tcPr/>
                </a:tc>
                <a:extLst>
                  <a:ext uri="{0D108BD9-81ED-4DB2-BD59-A6C34878D82A}">
                    <a16:rowId xmlns:a16="http://schemas.microsoft.com/office/drawing/2014/main" val="4061356599"/>
                  </a:ext>
                </a:extLst>
              </a:tr>
              <a:tr h="393107">
                <a:tc>
                  <a:txBody>
                    <a:bodyPr/>
                    <a:lstStyle/>
                    <a:p>
                      <a:pPr marL="0" marR="0" lvl="0" indent="0" algn="l" rtl="0" eaLnBrk="1" fontAlgn="auto" latinLnBrk="0" hangingPunct="1">
                        <a:lnSpc>
                          <a:spcPct val="100000"/>
                        </a:lnSpc>
                        <a:spcBef>
                          <a:spcPts val="0"/>
                        </a:spcBef>
                        <a:spcAft>
                          <a:spcPts val="0"/>
                        </a:spcAft>
                        <a:buClrTx/>
                        <a:buSzTx/>
                        <a:buFontTx/>
                        <a:buNone/>
                      </a:pPr>
                      <a:r>
                        <a:rPr lang="en-US" sz="1200" dirty="0"/>
                        <a:t>               V </a:t>
                      </a:r>
                      <a:r>
                        <a:rPr lang="en-US" sz="1200" dirty="0" err="1"/>
                        <a:t>V</a:t>
                      </a:r>
                      <a:r>
                        <a:rPr lang="en-US" sz="1200" dirty="0"/>
                        <a:t> H Q W V </a:t>
                      </a:r>
                      <a:r>
                        <a:rPr lang="en-US" sz="1200" dirty="0" err="1"/>
                        <a:t>V</a:t>
                      </a:r>
                      <a:r>
                        <a:rPr lang="en-US" sz="1200" dirty="0"/>
                        <a:t> R M H</a:t>
                      </a:r>
                    </a:p>
                  </a:txBody>
                  <a:tcPr/>
                </a:tc>
                <a:tc>
                  <a:txBody>
                    <a:bodyPr/>
                    <a:lstStyle/>
                    <a:p>
                      <a:r>
                        <a:rPr lang="en-US" sz="1200" dirty="0"/>
                        <a:t>2</a:t>
                      </a:r>
                    </a:p>
                  </a:txBody>
                  <a:tcPr/>
                </a:tc>
                <a:extLst>
                  <a:ext uri="{0D108BD9-81ED-4DB2-BD59-A6C34878D82A}">
                    <a16:rowId xmlns:a16="http://schemas.microsoft.com/office/drawing/2014/main" val="3529474505"/>
                  </a:ext>
                </a:extLst>
              </a:tr>
              <a:tr h="393107">
                <a:tc>
                  <a:txBody>
                    <a:bodyPr/>
                    <a:lstStyle/>
                    <a:p>
                      <a:pPr marL="0" marR="0" lvl="0" indent="0" algn="l" rtl="0" eaLnBrk="1" fontAlgn="auto" latinLnBrk="0" hangingPunct="1">
                        <a:lnSpc>
                          <a:spcPct val="100000"/>
                        </a:lnSpc>
                        <a:spcBef>
                          <a:spcPts val="0"/>
                        </a:spcBef>
                        <a:spcAft>
                          <a:spcPts val="0"/>
                        </a:spcAft>
                        <a:buClrTx/>
                        <a:buSzTx/>
                        <a:buFontTx/>
                        <a:buNone/>
                      </a:pPr>
                      <a:r>
                        <a:rPr lang="en-US" sz="1200" dirty="0"/>
                        <a:t>                   V </a:t>
                      </a:r>
                      <a:r>
                        <a:rPr lang="en-US" sz="1200" dirty="0" err="1"/>
                        <a:t>V</a:t>
                      </a:r>
                      <a:r>
                        <a:rPr lang="en-US" sz="1200" dirty="0"/>
                        <a:t> H Q W V </a:t>
                      </a:r>
                      <a:r>
                        <a:rPr lang="en-US" sz="1200" dirty="0" err="1"/>
                        <a:t>V</a:t>
                      </a:r>
                      <a:r>
                        <a:rPr lang="en-US" sz="1200" dirty="0"/>
                        <a:t> R M</a:t>
                      </a:r>
                    </a:p>
                  </a:txBody>
                  <a:tcPr/>
                </a:tc>
                <a:tc>
                  <a:txBody>
                    <a:bodyPr/>
                    <a:lstStyle/>
                    <a:p>
                      <a:r>
                        <a:rPr lang="en-US" sz="1200" dirty="0"/>
                        <a:t>0</a:t>
                      </a:r>
                    </a:p>
                  </a:txBody>
                  <a:tcPr/>
                </a:tc>
                <a:extLst>
                  <a:ext uri="{0D108BD9-81ED-4DB2-BD59-A6C34878D82A}">
                    <a16:rowId xmlns:a16="http://schemas.microsoft.com/office/drawing/2014/main" val="3746982022"/>
                  </a:ext>
                </a:extLst>
              </a:tr>
            </a:tbl>
          </a:graphicData>
        </a:graphic>
      </p:graphicFrame>
      <p:sp>
        <p:nvSpPr>
          <p:cNvPr id="44" name="TextBox 43">
            <a:extLst>
              <a:ext uri="{FF2B5EF4-FFF2-40B4-BE49-F238E27FC236}">
                <a16:creationId xmlns:a16="http://schemas.microsoft.com/office/drawing/2014/main" id="{B184811E-E7D2-B2CD-C9C5-E45A5F0EB72A}"/>
              </a:ext>
            </a:extLst>
          </p:cNvPr>
          <p:cNvSpPr txBox="1"/>
          <p:nvPr/>
        </p:nvSpPr>
        <p:spPr>
          <a:xfrm>
            <a:off x="4851557" y="1263718"/>
            <a:ext cx="2488886" cy="369332"/>
          </a:xfrm>
          <a:prstGeom prst="rect">
            <a:avLst/>
          </a:prstGeom>
          <a:noFill/>
        </p:spPr>
        <p:txBody>
          <a:bodyPr wrap="none" rtlCol="0">
            <a:spAutoFit/>
          </a:bodyPr>
          <a:lstStyle/>
          <a:p>
            <a:r>
              <a:rPr lang="en-US" u="sng"/>
              <a:t>Decryption</a:t>
            </a:r>
            <a:r>
              <a:rPr lang="en-US"/>
              <a:t>: Key Length</a:t>
            </a:r>
          </a:p>
        </p:txBody>
      </p:sp>
      <p:sp>
        <p:nvSpPr>
          <p:cNvPr id="45" name="TextBox 44">
            <a:extLst>
              <a:ext uri="{FF2B5EF4-FFF2-40B4-BE49-F238E27FC236}">
                <a16:creationId xmlns:a16="http://schemas.microsoft.com/office/drawing/2014/main" id="{0E401815-E941-0458-B895-4B6D82743550}"/>
              </a:ext>
            </a:extLst>
          </p:cNvPr>
          <p:cNvSpPr txBox="1"/>
          <p:nvPr/>
        </p:nvSpPr>
        <p:spPr>
          <a:xfrm>
            <a:off x="2092603" y="1942950"/>
            <a:ext cx="3367043" cy="646331"/>
          </a:xfrm>
          <a:prstGeom prst="rect">
            <a:avLst/>
          </a:prstGeom>
          <a:noFill/>
        </p:spPr>
        <p:txBody>
          <a:bodyPr wrap="square" rtlCol="0">
            <a:spAutoFit/>
          </a:bodyPr>
          <a:lstStyle/>
          <a:p>
            <a:r>
              <a:rPr lang="en-US"/>
              <a:t>We shift original string one letter, check for coincidences.</a:t>
            </a:r>
          </a:p>
        </p:txBody>
      </p:sp>
      <p:sp>
        <p:nvSpPr>
          <p:cNvPr id="46" name="TextBox 45">
            <a:extLst>
              <a:ext uri="{FF2B5EF4-FFF2-40B4-BE49-F238E27FC236}">
                <a16:creationId xmlns:a16="http://schemas.microsoft.com/office/drawing/2014/main" id="{B6BAEA76-ED63-801B-6292-2A2886830845}"/>
              </a:ext>
            </a:extLst>
          </p:cNvPr>
          <p:cNvSpPr txBox="1"/>
          <p:nvPr/>
        </p:nvSpPr>
        <p:spPr>
          <a:xfrm>
            <a:off x="6096000" y="1804450"/>
            <a:ext cx="3827900" cy="923330"/>
          </a:xfrm>
          <a:prstGeom prst="rect">
            <a:avLst/>
          </a:prstGeom>
          <a:noFill/>
        </p:spPr>
        <p:txBody>
          <a:bodyPr wrap="square" rtlCol="0">
            <a:spAutoFit/>
          </a:bodyPr>
          <a:lstStyle/>
          <a:p>
            <a:r>
              <a:rPr lang="en-US"/>
              <a:t>We check distance between the “bigger” coincidences. The distance would indicate the key length</a:t>
            </a:r>
          </a:p>
        </p:txBody>
      </p:sp>
      <p:sp>
        <p:nvSpPr>
          <p:cNvPr id="47" name="TextBox 46">
            <a:extLst>
              <a:ext uri="{FF2B5EF4-FFF2-40B4-BE49-F238E27FC236}">
                <a16:creationId xmlns:a16="http://schemas.microsoft.com/office/drawing/2014/main" id="{CB6AB8A2-DC5F-2639-73EF-F445BA7BD1D0}"/>
              </a:ext>
            </a:extLst>
          </p:cNvPr>
          <p:cNvSpPr txBox="1"/>
          <p:nvPr/>
        </p:nvSpPr>
        <p:spPr>
          <a:xfrm>
            <a:off x="8366330" y="3932671"/>
            <a:ext cx="2392822" cy="369332"/>
          </a:xfrm>
          <a:prstGeom prst="rect">
            <a:avLst/>
          </a:prstGeom>
          <a:noFill/>
        </p:spPr>
        <p:txBody>
          <a:bodyPr wrap="square" rtlCol="0">
            <a:spAutoFit/>
          </a:bodyPr>
          <a:lstStyle/>
          <a:p>
            <a:r>
              <a:rPr lang="en-US"/>
              <a:t>Big Coincidence = 2</a:t>
            </a:r>
          </a:p>
        </p:txBody>
      </p:sp>
      <p:sp>
        <p:nvSpPr>
          <p:cNvPr id="48" name="TextBox 47">
            <a:extLst>
              <a:ext uri="{FF2B5EF4-FFF2-40B4-BE49-F238E27FC236}">
                <a16:creationId xmlns:a16="http://schemas.microsoft.com/office/drawing/2014/main" id="{06F48CE8-2673-F29E-3867-24B52EF73418}"/>
              </a:ext>
            </a:extLst>
          </p:cNvPr>
          <p:cNvSpPr txBox="1"/>
          <p:nvPr/>
        </p:nvSpPr>
        <p:spPr>
          <a:xfrm>
            <a:off x="8366330" y="4552853"/>
            <a:ext cx="2290273" cy="369332"/>
          </a:xfrm>
          <a:prstGeom prst="rect">
            <a:avLst/>
          </a:prstGeom>
          <a:noFill/>
        </p:spPr>
        <p:txBody>
          <a:bodyPr wrap="square" rtlCol="0">
            <a:spAutoFit/>
          </a:bodyPr>
          <a:lstStyle/>
          <a:p>
            <a:r>
              <a:rPr lang="en-US"/>
              <a:t>Space between  = 4</a:t>
            </a:r>
          </a:p>
        </p:txBody>
      </p:sp>
      <p:sp>
        <p:nvSpPr>
          <p:cNvPr id="49" name="TextBox 48">
            <a:extLst>
              <a:ext uri="{FF2B5EF4-FFF2-40B4-BE49-F238E27FC236}">
                <a16:creationId xmlns:a16="http://schemas.microsoft.com/office/drawing/2014/main" id="{A2CB0D90-D1D3-4315-378D-0FB1213E4CF9}"/>
              </a:ext>
            </a:extLst>
          </p:cNvPr>
          <p:cNvSpPr txBox="1"/>
          <p:nvPr/>
        </p:nvSpPr>
        <p:spPr>
          <a:xfrm>
            <a:off x="8366331" y="5173035"/>
            <a:ext cx="2290273" cy="369332"/>
          </a:xfrm>
          <a:prstGeom prst="rect">
            <a:avLst/>
          </a:prstGeom>
          <a:noFill/>
        </p:spPr>
        <p:txBody>
          <a:bodyPr wrap="square" rtlCol="0">
            <a:spAutoFit/>
          </a:bodyPr>
          <a:lstStyle/>
          <a:p>
            <a:r>
              <a:rPr lang="en-US"/>
              <a:t>Key Length = 4</a:t>
            </a:r>
          </a:p>
        </p:txBody>
      </p:sp>
    </p:spTree>
    <p:extLst>
      <p:ext uri="{BB962C8B-B14F-4D97-AF65-F5344CB8AC3E}">
        <p14:creationId xmlns:p14="http://schemas.microsoft.com/office/powerpoint/2010/main" val="261930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circle(in)">
                                      <p:cBhvr>
                                        <p:cTn id="7"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1527742-174F-63ED-6823-67A9EB5AE39C}"/>
              </a:ext>
            </a:extLst>
          </p:cNvPr>
          <p:cNvSpPr>
            <a:spLocks noGrp="1"/>
          </p:cNvSpPr>
          <p:nvPr>
            <p:ph type="title"/>
          </p:nvPr>
        </p:nvSpPr>
        <p:spPr>
          <a:xfrm>
            <a:off x="1885156" y="164408"/>
            <a:ext cx="8421688" cy="1325563"/>
          </a:xfrm>
        </p:spPr>
        <p:txBody>
          <a:bodyPr/>
          <a:lstStyle/>
          <a:p>
            <a:r>
              <a:rPr lang="en-US"/>
              <a:t>Implementation Of Occurrence counter</a:t>
            </a:r>
          </a:p>
        </p:txBody>
      </p:sp>
      <p:sp>
        <p:nvSpPr>
          <p:cNvPr id="20" name="Text Placeholder 2">
            <a:extLst>
              <a:ext uri="{FF2B5EF4-FFF2-40B4-BE49-F238E27FC236}">
                <a16:creationId xmlns:a16="http://schemas.microsoft.com/office/drawing/2014/main" id="{54A8E0CB-732B-CCEF-BD8B-669710C9E100}"/>
              </a:ext>
            </a:extLst>
          </p:cNvPr>
          <p:cNvSpPr>
            <a:spLocks noGrp="1"/>
          </p:cNvSpPr>
          <p:nvPr>
            <p:ph type="body" idx="1"/>
          </p:nvPr>
        </p:nvSpPr>
        <p:spPr>
          <a:xfrm>
            <a:off x="7692410" y="1659451"/>
            <a:ext cx="3865829" cy="4528477"/>
          </a:xfrm>
        </p:spPr>
        <p:txBody>
          <a:bodyPr anchor="t">
            <a:noAutofit/>
          </a:bodyPr>
          <a:lstStyle/>
          <a:p>
            <a:pPr marL="285750" indent="-285750" algn="l">
              <a:buFont typeface="Arial" panose="020B0604020202020204" pitchFamily="34" charset="0"/>
              <a:buChar char="•"/>
            </a:pPr>
            <a:r>
              <a:rPr lang="en-US" sz="1600"/>
              <a:t>We first implement a for loop, looping for the length of the encrypted text. </a:t>
            </a:r>
          </a:p>
          <a:p>
            <a:pPr marL="285750" indent="-285750" algn="l">
              <a:buFont typeface="Arial" panose="020B0604020202020204" pitchFamily="34" charset="0"/>
              <a:buChar char="•"/>
            </a:pPr>
            <a:endParaRPr lang="en-US" sz="1600"/>
          </a:p>
          <a:p>
            <a:pPr marL="285750" indent="-285750" algn="l">
              <a:buFont typeface="Arial" panose="020B0604020202020204" pitchFamily="34" charset="0"/>
              <a:buChar char="•"/>
            </a:pPr>
            <a:r>
              <a:rPr lang="en-US" sz="1600"/>
              <a:t>We then initialize a new string in which the last value is removed, simulating a shift. </a:t>
            </a:r>
          </a:p>
          <a:p>
            <a:pPr marL="285750" indent="-285750" algn="l">
              <a:buFont typeface="Arial" panose="020B0604020202020204" pitchFamily="34" charset="0"/>
              <a:buChar char="•"/>
            </a:pPr>
            <a:endParaRPr lang="en-US" sz="1600"/>
          </a:p>
          <a:p>
            <a:pPr marL="285750" indent="-285750" algn="l">
              <a:buFont typeface="Arial" panose="020B0604020202020204" pitchFamily="34" charset="0"/>
              <a:buChar char="•"/>
            </a:pPr>
            <a:r>
              <a:rPr lang="en-US" sz="1600"/>
              <a:t>We then go through each element in the new list and attempt to match it with the original string, looking for each occurrence.</a:t>
            </a:r>
          </a:p>
          <a:p>
            <a:pPr marL="285750" indent="-285750" algn="l">
              <a:buFont typeface="Arial" panose="020B0604020202020204" pitchFamily="34" charset="0"/>
              <a:buChar char="•"/>
            </a:pPr>
            <a:endParaRPr lang="en-US" sz="1600"/>
          </a:p>
          <a:p>
            <a:pPr marL="285750" indent="-285750" algn="l">
              <a:buFont typeface="Arial" panose="020B0604020202020204" pitchFamily="34" charset="0"/>
              <a:buChar char="•"/>
            </a:pPr>
            <a:r>
              <a:rPr lang="en-US" sz="1600"/>
              <a:t>After finding all occurrences in each shift, we add it to the final list. </a:t>
            </a:r>
          </a:p>
        </p:txBody>
      </p:sp>
      <p:sp>
        <p:nvSpPr>
          <p:cNvPr id="17" name="Slide Number Placeholder 16">
            <a:extLst>
              <a:ext uri="{FF2B5EF4-FFF2-40B4-BE49-F238E27FC236}">
                <a16:creationId xmlns:a16="http://schemas.microsoft.com/office/drawing/2014/main" id="{13FF2E30-84CD-5EB6-ADA8-78227B6560C2}"/>
              </a:ext>
            </a:extLst>
          </p:cNvPr>
          <p:cNvSpPr>
            <a:spLocks noGrp="1"/>
          </p:cNvSpPr>
          <p:nvPr>
            <p:ph type="sldNum" sz="quarter" idx="12"/>
          </p:nvPr>
        </p:nvSpPr>
        <p:spPr/>
        <p:txBody>
          <a:bodyPr/>
          <a:lstStyle/>
          <a:p>
            <a:fld id="{A49DFD55-3C28-40EF-9E31-A92D2E4017FF}" type="slidenum">
              <a:rPr lang="en-US" smtClean="0"/>
              <a:pPr/>
              <a:t>7</a:t>
            </a:fld>
            <a:endParaRPr lang="en-US"/>
          </a:p>
        </p:txBody>
      </p:sp>
      <p:pic>
        <p:nvPicPr>
          <p:cNvPr id="22" name="Picture 21">
            <a:extLst>
              <a:ext uri="{FF2B5EF4-FFF2-40B4-BE49-F238E27FC236}">
                <a16:creationId xmlns:a16="http://schemas.microsoft.com/office/drawing/2014/main" id="{B71F8517-7199-DA50-9C0C-46C97910F6B8}"/>
              </a:ext>
            </a:extLst>
          </p:cNvPr>
          <p:cNvPicPr>
            <a:picLocks noChangeAspect="1"/>
          </p:cNvPicPr>
          <p:nvPr/>
        </p:nvPicPr>
        <p:blipFill>
          <a:blip r:embed="rId2"/>
          <a:stretch>
            <a:fillRect/>
          </a:stretch>
        </p:blipFill>
        <p:spPr>
          <a:xfrm>
            <a:off x="228877" y="1640866"/>
            <a:ext cx="6896200" cy="4528477"/>
          </a:xfrm>
          <a:prstGeom prst="rect">
            <a:avLst/>
          </a:prstGeom>
        </p:spPr>
      </p:pic>
    </p:spTree>
    <p:extLst>
      <p:ext uri="{BB962C8B-B14F-4D97-AF65-F5344CB8AC3E}">
        <p14:creationId xmlns:p14="http://schemas.microsoft.com/office/powerpoint/2010/main" val="33598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1527742-174F-63ED-6823-67A9EB5AE39C}"/>
              </a:ext>
            </a:extLst>
          </p:cNvPr>
          <p:cNvSpPr>
            <a:spLocks noGrp="1"/>
          </p:cNvSpPr>
          <p:nvPr>
            <p:ph type="title"/>
          </p:nvPr>
        </p:nvSpPr>
        <p:spPr>
          <a:xfrm>
            <a:off x="1885156" y="164408"/>
            <a:ext cx="8421688" cy="1325563"/>
          </a:xfrm>
        </p:spPr>
        <p:txBody>
          <a:bodyPr/>
          <a:lstStyle/>
          <a:p>
            <a:r>
              <a:rPr lang="en-US"/>
              <a:t>Implementation Of Occurrence counter</a:t>
            </a:r>
          </a:p>
        </p:txBody>
      </p:sp>
      <p:sp>
        <p:nvSpPr>
          <p:cNvPr id="20" name="Text Placeholder 2">
            <a:extLst>
              <a:ext uri="{FF2B5EF4-FFF2-40B4-BE49-F238E27FC236}">
                <a16:creationId xmlns:a16="http://schemas.microsoft.com/office/drawing/2014/main" id="{54A8E0CB-732B-CCEF-BD8B-669710C9E100}"/>
              </a:ext>
            </a:extLst>
          </p:cNvPr>
          <p:cNvSpPr>
            <a:spLocks noGrp="1"/>
          </p:cNvSpPr>
          <p:nvPr>
            <p:ph type="body" idx="1"/>
          </p:nvPr>
        </p:nvSpPr>
        <p:spPr>
          <a:xfrm>
            <a:off x="7079810" y="1275740"/>
            <a:ext cx="4273990" cy="5080610"/>
          </a:xfrm>
        </p:spPr>
        <p:txBody>
          <a:bodyPr anchor="t">
            <a:noAutofit/>
          </a:bodyPr>
          <a:lstStyle/>
          <a:p>
            <a:pPr marL="285750" indent="-285750" algn="l">
              <a:buFont typeface="Arial" panose="020B0604020202020204" pitchFamily="34" charset="0"/>
              <a:buChar char="•"/>
            </a:pPr>
            <a:r>
              <a:rPr lang="en-US" sz="1530"/>
              <a:t>We first implement a for loop to find the sum of all occurrences, which will be later used to find the average of all occurrences.</a:t>
            </a:r>
          </a:p>
          <a:p>
            <a:pPr marL="285750" indent="-285750" algn="l">
              <a:buFont typeface="Arial" panose="020B0604020202020204" pitchFamily="34" charset="0"/>
              <a:buChar char="•"/>
            </a:pPr>
            <a:r>
              <a:rPr lang="en-US" sz="1530"/>
              <a:t>We then implement a backwards for loop to remove all elements in the list of occurrences which would be considered outliers. This is done to improve accuracy of later found results. </a:t>
            </a:r>
          </a:p>
          <a:p>
            <a:pPr marL="285750" indent="-285750" algn="l">
              <a:buFont typeface="Arial" panose="020B0604020202020204" pitchFamily="34" charset="0"/>
              <a:buChar char="•"/>
            </a:pPr>
            <a:r>
              <a:rPr lang="en-US" sz="1530"/>
              <a:t>We then loop through each element in the occurrence Counter list jumping each 3</a:t>
            </a:r>
            <a:r>
              <a:rPr lang="en-US" sz="1530" baseline="30000"/>
              <a:t>rd</a:t>
            </a:r>
            <a:r>
              <a:rPr lang="en-US" sz="1530"/>
              <a:t> element, adding up all the numbers, and then dividing by the number of times we jumped. We then do the same thing with every 4</a:t>
            </a:r>
            <a:r>
              <a:rPr lang="en-US" sz="1530" baseline="30000"/>
              <a:t>th</a:t>
            </a:r>
            <a:r>
              <a:rPr lang="en-US" sz="1530"/>
              <a:t> element, and 5</a:t>
            </a:r>
            <a:r>
              <a:rPr lang="en-US" sz="1530" baseline="30000"/>
              <a:t>th</a:t>
            </a:r>
            <a:r>
              <a:rPr lang="en-US" sz="1530"/>
              <a:t>, until we reach the max size of key word, 8. After finding the average for each jump, the biggest one of the averages is the most likely to be our key length</a:t>
            </a:r>
          </a:p>
          <a:p>
            <a:pPr marL="285750" indent="-285750" algn="l">
              <a:buFont typeface="Arial" panose="020B0604020202020204" pitchFamily="34" charset="0"/>
              <a:buChar char="•"/>
            </a:pPr>
            <a:endParaRPr lang="en-US" sz="1530"/>
          </a:p>
        </p:txBody>
      </p:sp>
      <p:pic>
        <p:nvPicPr>
          <p:cNvPr id="3" name="Picture 2">
            <a:extLst>
              <a:ext uri="{FF2B5EF4-FFF2-40B4-BE49-F238E27FC236}">
                <a16:creationId xmlns:a16="http://schemas.microsoft.com/office/drawing/2014/main" id="{DFBB7151-15C8-4157-4ACD-9A23FAADBF1C}"/>
              </a:ext>
            </a:extLst>
          </p:cNvPr>
          <p:cNvPicPr>
            <a:picLocks noChangeAspect="1"/>
          </p:cNvPicPr>
          <p:nvPr/>
        </p:nvPicPr>
        <p:blipFill>
          <a:blip r:embed="rId2"/>
          <a:stretch>
            <a:fillRect/>
          </a:stretch>
        </p:blipFill>
        <p:spPr>
          <a:xfrm>
            <a:off x="262551" y="1233769"/>
            <a:ext cx="6581870" cy="5459823"/>
          </a:xfrm>
          <a:prstGeom prst="rect">
            <a:avLst/>
          </a:prstGeom>
        </p:spPr>
      </p:pic>
    </p:spTree>
    <p:extLst>
      <p:ext uri="{BB962C8B-B14F-4D97-AF65-F5344CB8AC3E}">
        <p14:creationId xmlns:p14="http://schemas.microsoft.com/office/powerpoint/2010/main" val="232611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5C95-D1DD-4DAF-394D-96EDA2202893}"/>
              </a:ext>
            </a:extLst>
          </p:cNvPr>
          <p:cNvSpPr>
            <a:spLocks noGrp="1"/>
          </p:cNvSpPr>
          <p:nvPr>
            <p:ph type="title"/>
          </p:nvPr>
        </p:nvSpPr>
        <p:spPr>
          <a:xfrm>
            <a:off x="1885156" y="457611"/>
            <a:ext cx="8421688" cy="1325563"/>
          </a:xfrm>
        </p:spPr>
        <p:txBody>
          <a:bodyPr/>
          <a:lstStyle/>
          <a:p>
            <a:r>
              <a:rPr lang="en-US"/>
              <a:t>Result</a:t>
            </a:r>
          </a:p>
        </p:txBody>
      </p:sp>
      <p:graphicFrame>
        <p:nvGraphicFramePr>
          <p:cNvPr id="18" name="Chart 17" descr="Chart type: Clustered Column. 'Field2'&#10;&#10;Description automatically generated">
            <a:extLst>
              <a:ext uri="{FF2B5EF4-FFF2-40B4-BE49-F238E27FC236}">
                <a16:creationId xmlns:a16="http://schemas.microsoft.com/office/drawing/2014/main" id="{EF4C5550-CDAB-F584-42F6-B152A6EC29B6}"/>
              </a:ext>
            </a:extLst>
          </p:cNvPr>
          <p:cNvGraphicFramePr>
            <a:graphicFrameLocks/>
          </p:cNvGraphicFramePr>
          <p:nvPr>
            <p:extLst>
              <p:ext uri="{D42A27DB-BD31-4B8C-83A1-F6EECF244321}">
                <p14:modId xmlns:p14="http://schemas.microsoft.com/office/powerpoint/2010/main" val="2931944817"/>
              </p:ext>
            </p:extLst>
          </p:nvPr>
        </p:nvGraphicFramePr>
        <p:xfrm>
          <a:off x="1885156" y="1560898"/>
          <a:ext cx="8175280" cy="4795452"/>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DC4966F9-AD7B-9A06-7DF6-11C3FDDF2F5C}"/>
              </a:ext>
            </a:extLst>
          </p:cNvPr>
          <p:cNvSpPr txBox="1"/>
          <p:nvPr/>
        </p:nvSpPr>
        <p:spPr>
          <a:xfrm>
            <a:off x="4154177" y="6356350"/>
            <a:ext cx="4251036" cy="338554"/>
          </a:xfrm>
          <a:prstGeom prst="rect">
            <a:avLst/>
          </a:prstGeom>
          <a:noFill/>
        </p:spPr>
        <p:txBody>
          <a:bodyPr wrap="none" rtlCol="0">
            <a:spAutoFit/>
          </a:bodyPr>
          <a:lstStyle/>
          <a:p>
            <a:r>
              <a:rPr lang="en-US" sz="1600"/>
              <a:t>5 as seen is the most likely length for keyword</a:t>
            </a:r>
          </a:p>
        </p:txBody>
      </p:sp>
    </p:spTree>
    <p:extLst>
      <p:ext uri="{BB962C8B-B14F-4D97-AF65-F5344CB8AC3E}">
        <p14:creationId xmlns:p14="http://schemas.microsoft.com/office/powerpoint/2010/main" val="16462520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{6A0A480F-84F9-46FA-AA72-AB114F7B2DC7}tf67328976_win32</Template>
  <TotalTime>0</TotalTime>
  <Words>2126</Words>
  <Application>Microsoft Office PowerPoint</Application>
  <PresentationFormat>Widescreen</PresentationFormat>
  <Paragraphs>196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Consolas</vt:lpstr>
      <vt:lpstr>Linux Libertine</vt:lpstr>
      <vt:lpstr>Tenorite</vt:lpstr>
      <vt:lpstr>Office Theme</vt:lpstr>
      <vt:lpstr>Vigenère-cipher decrypted using frequency analysis in java</vt:lpstr>
      <vt:lpstr>What is a Vigenère cipher?</vt:lpstr>
      <vt:lpstr>What is a Vigenère cipher?</vt:lpstr>
      <vt:lpstr>Initial method for solving</vt:lpstr>
      <vt:lpstr>THE MATH BEHIND IT – Cryptanalysis Discovering key length</vt:lpstr>
      <vt:lpstr>Solution for finding key length</vt:lpstr>
      <vt:lpstr>Implementation Of Occurrence counter</vt:lpstr>
      <vt:lpstr>Implementation Of Occurrence counter</vt:lpstr>
      <vt:lpstr>Result</vt:lpstr>
      <vt:lpstr>THE MATH BEHIND IT – Cryptanalysis Cracking the KEY</vt:lpstr>
      <vt:lpstr>The Process and Code</vt:lpstr>
      <vt:lpstr>Implementation Of Occurrence counter</vt:lpstr>
      <vt:lpstr>Implementation Of Occurrence counter</vt:lpstr>
      <vt:lpstr>Implementation Of Occurrence counter</vt:lpstr>
      <vt:lpstr>Implementation Of Occurrence counter</vt:lpstr>
      <vt:lpstr>THE MATH BEHIND IT – Cryptanalysis Decrypting with key</vt:lpstr>
      <vt:lpstr>Decryption of Vigenère cipher with new key</vt:lpstr>
      <vt:lpstr>INPUT/OUTPUT</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Vigenere-cipher decrypter.</dc:title>
  <dc:creator>Hamza Wadiwala</dc:creator>
  <cp:lastModifiedBy>Hamza Wadiwala</cp:lastModifiedBy>
  <cp:revision>12</cp:revision>
  <dcterms:created xsi:type="dcterms:W3CDTF">2022-12-06T19:59:50Z</dcterms:created>
  <dcterms:modified xsi:type="dcterms:W3CDTF">2022-12-12T19:53:46Z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