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/>
    <p:restoredTop sz="94731"/>
  </p:normalViewPr>
  <p:slideViewPr>
    <p:cSldViewPr snapToGrid="0" snapToObjects="1">
      <p:cViewPr varScale="1">
        <p:scale>
          <a:sx n="137" d="100"/>
          <a:sy n="137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306A-598C-954F-84D1-82795CC42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ED0A-652F-BE4B-8985-16A32219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4384-9963-2441-92E1-7377A5CA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7E87-7503-C545-9448-8543DA4C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53F4-42AE-894A-B5D1-AF7F91AF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BA2-0ECB-E340-A6B7-24BBC3EB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B7113-DEBC-814B-AFB9-ED4558A2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5534-6710-1E44-B932-B80CE871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C8F1-0B93-7A47-9ECD-9CDE6E52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D18A-F432-224B-81C6-791A24E7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BD5CD-2EA2-EF4F-AE74-889223965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27F6-B772-C84C-93BA-FC9B24D5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F82D-5EAC-C04A-9B8B-7D0D4B34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A0B0-CEAA-1549-8283-4B9F6F02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2F44-C343-9D42-9C60-4FA29C22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7A5-776C-CF43-8A84-F41F9EC0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5D25-3D7C-E643-A532-F1EF1F2F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FEA5-6B8A-2B4E-BCF7-2E7C4528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A1FA-9E52-EF4F-98DF-3D9203AA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E7C5-3CCA-7F40-A46D-8B8BB41D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7AA-2CDB-F14B-9F3B-75091C0F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B2D6-9D56-C347-BAC4-84B5EE4E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180C-DDAE-AF48-9B4D-F309E4E8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E942-7E4F-8540-8EE4-D050D264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4CF0-5F98-914C-9CAD-7B4AE465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780C-026A-464F-A957-2A6E4C22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59E-8FDC-BB41-95AC-A61DC823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2392-F051-CE4C-A447-5EEBB3DD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0BC69-B2DE-2D4E-BE1A-55DF219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D6F4B-5B02-FC49-8C95-D74B120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AF8D7-F7BF-254F-8FE2-1549DF44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1949-6F0B-1746-99A6-A42082CF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A35F-05A5-7E46-9900-239DCDB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08F5-3D50-704D-AA0B-72B13087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2115-ABA4-5144-950D-11C43B546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F2E48-1226-8045-AE94-E54639D0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946EA-599B-2C42-A031-29328F39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0D26C-B0BB-1044-895A-05D78491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E01E6-0251-564F-922E-826C99F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5E99-EC79-3746-8631-F62698C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DE1CD-030C-BD4B-A365-5441D23B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AD790-5DAC-454E-B55E-F0F284D2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27B60-F6C7-9143-AB36-6AEB5EC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F1F07-6899-3048-944C-4E9AABA4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6956B-98AD-7740-94C7-0538C768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E74C-1636-E24F-BCE7-FD886D3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27C0-C53D-2647-A8BD-EFD986F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2BD-DF62-C74D-93FB-37B5392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65D8-BCC0-064C-B2AF-C68C9839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7577-F254-6348-B788-A7F3E3E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A8D3-E842-E04F-9039-E008D369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182E-8A7A-E146-AA79-2EDCA11F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CC3-4664-F440-B4EA-8D1A8060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FD3A-7AC5-194D-AB34-B05D77761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F879-33F7-AA40-A048-18280DA3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82C5-8688-6248-90E4-9D44D619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431B-72BE-A64B-AFE6-0E41C9B2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ACD8-9693-A140-8ED9-EB168005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BBEF-90C0-CA47-8E57-2F501C5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B225-A460-344A-8110-CD8C3B1C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437E-A2A0-8246-9879-A223C73D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DA6-0DCE-C64F-8EF1-A781C5706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C910-12DB-3248-9135-604D2EC1A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8EBF1B8-5B33-3644-89AB-2377B8D393EF}"/>
              </a:ext>
            </a:extLst>
          </p:cNvPr>
          <p:cNvGrpSpPr/>
          <p:nvPr/>
        </p:nvGrpSpPr>
        <p:grpSpPr>
          <a:xfrm>
            <a:off x="512702" y="431847"/>
            <a:ext cx="9139882" cy="6076201"/>
            <a:chOff x="512702" y="431847"/>
            <a:chExt cx="9139882" cy="60762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D1E23A-1F02-A345-831C-85B955841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12" r="22851"/>
            <a:stretch/>
          </p:blipFill>
          <p:spPr>
            <a:xfrm>
              <a:off x="4892001" y="495887"/>
              <a:ext cx="1059562" cy="10016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6B2520-5A24-164E-A2C8-360B94B88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5" t="22469" r="5716" b="25754"/>
            <a:stretch/>
          </p:blipFill>
          <p:spPr>
            <a:xfrm>
              <a:off x="7686675" y="797560"/>
              <a:ext cx="1965909" cy="6700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61F6DB-6EC9-2D49-891A-E87DA440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592" y="2613387"/>
              <a:ext cx="1059562" cy="10595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1A33B3-8C1C-C046-B850-BEC42CBD7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2558" y="3719322"/>
              <a:ext cx="1415034" cy="14150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D8DE18-68E7-E546-B1EB-3A764E2B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3556" y="4080510"/>
              <a:ext cx="561915" cy="6926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7DAD75-AA04-744C-8B55-A2BB8705A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1942" y="5689049"/>
              <a:ext cx="1233096" cy="4131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01D139-ACFC-E346-A8EB-E8CAAE56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3964" y="5464333"/>
              <a:ext cx="862584" cy="86258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6B0E880-B030-3445-BF5F-A139A2212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2206" y="1819643"/>
              <a:ext cx="418744" cy="4187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7FA4F5-1239-E348-96BB-43DBAD8C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26200" y="1762887"/>
              <a:ext cx="413977" cy="53225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08EAB2-474B-C749-BCB7-67D7E13E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529" y="797560"/>
              <a:ext cx="808573" cy="80857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F16D18-E90A-7B46-AFBE-5CD68089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6786" y="3546231"/>
              <a:ext cx="1017126" cy="960619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D8E26E-04C5-E84C-92F4-2F3F8CF515A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76" y="996696"/>
              <a:ext cx="1197864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8A4F05-420A-0045-A070-578CBED58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776" y="1295400"/>
              <a:ext cx="1197864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365464-0192-6E4D-A5FE-328FD1C9EA5F}"/>
                </a:ext>
              </a:extLst>
            </p:cNvPr>
            <p:cNvCxnSpPr>
              <a:cxnSpLocks/>
            </p:cNvCxnSpPr>
            <p:nvPr/>
          </p:nvCxnSpPr>
          <p:spPr>
            <a:xfrm>
              <a:off x="2624328" y="996696"/>
              <a:ext cx="1967653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92B797-85F1-184E-92E3-73353C2EE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328" y="1295400"/>
              <a:ext cx="1967653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DF3181-4694-3C43-AF4F-1138CE3EC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815" y="2468880"/>
              <a:ext cx="0" cy="947928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A3B143-B966-5146-BE3A-36532023D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2206" y="2468880"/>
              <a:ext cx="5156" cy="96012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F90EB0-4B35-FB42-8076-4971CF39A9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1493" y="1606133"/>
              <a:ext cx="5156" cy="96012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0060C3-DE56-0142-8561-AA3AD76D0033}"/>
                </a:ext>
              </a:extLst>
            </p:cNvPr>
            <p:cNvCxnSpPr>
              <a:cxnSpLocks/>
            </p:cNvCxnSpPr>
            <p:nvPr/>
          </p:nvCxnSpPr>
          <p:spPr>
            <a:xfrm>
              <a:off x="5811705" y="3630094"/>
              <a:ext cx="284295" cy="450416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C3F90A-CE5D-D74D-9CE0-4245278A9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5674" y="3661681"/>
              <a:ext cx="299518" cy="314648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7AFC0E-EB10-B24A-8C9D-FBC927A18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592" y="4517137"/>
              <a:ext cx="934113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6D95240-7409-B645-BB86-E51265874E51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21" y="4924857"/>
              <a:ext cx="317288" cy="842275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4B48FD-A024-B149-94D1-B33B1287A683}"/>
                </a:ext>
              </a:extLst>
            </p:cNvPr>
            <p:cNvSpPr txBox="1"/>
            <p:nvPr/>
          </p:nvSpPr>
          <p:spPr>
            <a:xfrm>
              <a:off x="6158484" y="645751"/>
              <a:ext cx="12984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Update Trello board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789581-F2CF-E54B-868F-F09D7994318C}"/>
                </a:ext>
              </a:extLst>
            </p:cNvPr>
            <p:cNvSpPr txBox="1"/>
            <p:nvPr/>
          </p:nvSpPr>
          <p:spPr>
            <a:xfrm>
              <a:off x="6295303" y="1426007"/>
              <a:ext cx="1450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Pull new task from Trello board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648AC2-7AE4-0542-BEB8-9FED1E5C1858}"/>
                </a:ext>
              </a:extLst>
            </p:cNvPr>
            <p:cNvSpPr txBox="1"/>
            <p:nvPr/>
          </p:nvSpPr>
          <p:spPr>
            <a:xfrm>
              <a:off x="2860732" y="431847"/>
              <a:ext cx="1547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pushed to GitHub repository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668BB6-4323-CF40-8C3A-88F7A26C4A55}"/>
                </a:ext>
              </a:extLst>
            </p:cNvPr>
            <p:cNvSpPr txBox="1"/>
            <p:nvPr/>
          </p:nvSpPr>
          <p:spPr>
            <a:xfrm>
              <a:off x="2882672" y="1381171"/>
              <a:ext cx="15927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Most recent code pulled from GitHub repository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2E4A59-45EC-404A-9765-7A7263F4AC8F}"/>
                </a:ext>
              </a:extLst>
            </p:cNvPr>
            <p:cNvSpPr txBox="1"/>
            <p:nvPr/>
          </p:nvSpPr>
          <p:spPr>
            <a:xfrm>
              <a:off x="1846513" y="2632258"/>
              <a:ext cx="6029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moved onto testing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406E5D-B558-064F-AD22-972D5100B290}"/>
                </a:ext>
              </a:extLst>
            </p:cNvPr>
            <p:cNvSpPr txBox="1"/>
            <p:nvPr/>
          </p:nvSpPr>
          <p:spPr>
            <a:xfrm>
              <a:off x="512702" y="2429125"/>
              <a:ext cx="775267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Coverage reports produced from results of unit testing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42ED19-B4BB-FF48-929C-89F51A8CAAC3}"/>
                </a:ext>
              </a:extLst>
            </p:cNvPr>
            <p:cNvSpPr txBox="1"/>
            <p:nvPr/>
          </p:nvSpPr>
          <p:spPr>
            <a:xfrm>
              <a:off x="4578609" y="1711057"/>
              <a:ext cx="8734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built via web hook on build server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CEB3D2-20EF-8049-9110-39476159F8DD}"/>
                </a:ext>
              </a:extLst>
            </p:cNvPr>
            <p:cNvSpPr txBox="1"/>
            <p:nvPr/>
          </p:nvSpPr>
          <p:spPr>
            <a:xfrm>
              <a:off x="3315225" y="3086785"/>
              <a:ext cx="14867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Pipeline builds images from latest code pulled from web hook and pushes to Docker Hub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69A3C6-9E12-2346-BC9C-432B4BC34F8E}"/>
                </a:ext>
              </a:extLst>
            </p:cNvPr>
            <p:cNvSpPr txBox="1"/>
            <p:nvPr/>
          </p:nvSpPr>
          <p:spPr>
            <a:xfrm>
              <a:off x="4893941" y="4647419"/>
              <a:ext cx="151600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Ansible configures manager and worker nodes for docker swarm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8140FD-D7B9-124C-BE4F-D3C2DF48E72E}"/>
                </a:ext>
              </a:extLst>
            </p:cNvPr>
            <p:cNvSpPr txBox="1"/>
            <p:nvPr/>
          </p:nvSpPr>
          <p:spPr>
            <a:xfrm>
              <a:off x="2876709" y="5047298"/>
              <a:ext cx="15160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Docker swarm deploys containers within a cluster across multiple VMs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1ADB59-A911-7440-B1C4-57380EAA9E18}"/>
                </a:ext>
              </a:extLst>
            </p:cNvPr>
            <p:cNvSpPr txBox="1"/>
            <p:nvPr/>
          </p:nvSpPr>
          <p:spPr>
            <a:xfrm>
              <a:off x="5616548" y="6092550"/>
              <a:ext cx="15160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NGINX used as a reverse proxy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9C884-E259-844C-95C0-FBFF5D644E92}"/>
                </a:ext>
              </a:extLst>
            </p:cNvPr>
            <p:cNvSpPr txBox="1"/>
            <p:nvPr/>
          </p:nvSpPr>
          <p:spPr>
            <a:xfrm>
              <a:off x="6073140" y="3257690"/>
              <a:ext cx="167904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Pipeline configures environment and installs Ansible on master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3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Yacub</dc:creator>
  <cp:lastModifiedBy>Hamza Yacub</cp:lastModifiedBy>
  <cp:revision>4</cp:revision>
  <dcterms:created xsi:type="dcterms:W3CDTF">2020-06-12T15:04:13Z</dcterms:created>
  <dcterms:modified xsi:type="dcterms:W3CDTF">2020-06-12T15:49:33Z</dcterms:modified>
</cp:coreProperties>
</file>