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5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0306A-598C-954F-84D1-82795CC42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2ED0A-652F-BE4B-8985-16A322192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B4384-9963-2441-92E1-7377A5CA7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C8D0-24D0-5443-9918-64836F0B4811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C7E87-7503-C545-9448-8543DA4C8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C53F4-42AE-894A-B5D1-AF7F91AF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7B97-267F-9744-A7AA-4B0D1D5AE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3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BABA2-0ECB-E340-A6B7-24BBC3EB4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5B7113-DEBC-814B-AFB9-ED4558A28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75534-6710-1E44-B932-B80CE8711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C8D0-24D0-5443-9918-64836F0B4811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3C8F1-0B93-7A47-9ECD-9CDE6E523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BD18A-F432-224B-81C6-791A24E70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7B97-267F-9744-A7AA-4B0D1D5AE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77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FBD5CD-2EA2-EF4F-AE74-889223965E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E027F6-B772-C84C-93BA-FC9B24D50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AF82D-5EAC-C04A-9B8B-7D0D4B340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C8D0-24D0-5443-9918-64836F0B4811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1A0B0-CEAA-1549-8283-4B9F6F02B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52F44-C343-9D42-9C60-4FA29C222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7B97-267F-9744-A7AA-4B0D1D5AE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78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9A7A5-776C-CF43-8A84-F41F9EC00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25D25-3D7C-E643-A532-F1EF1F2FE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5FEA5-6B8A-2B4E-BCF7-2E7C4528B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C8D0-24D0-5443-9918-64836F0B4811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8A1FA-9E52-EF4F-98DF-3D9203AA7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3E7C5-3CCA-7F40-A46D-8B8BB41DB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7B97-267F-9744-A7AA-4B0D1D5AE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1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5D7AA-2CDB-F14B-9F3B-75091C0FD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4B2D6-9D56-C347-BAC4-84B5EE4E7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0180C-DDAE-AF48-9B4D-F309E4E8C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C8D0-24D0-5443-9918-64836F0B4811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2E942-7E4F-8540-8EE4-D050D264E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E4CF0-5F98-914C-9CAD-7B4AE465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7B97-267F-9744-A7AA-4B0D1D5AE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1780C-026A-464F-A957-2A6E4C22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E859E-8FDC-BB41-95AC-A61DC823E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1A2392-F051-CE4C-A447-5EEBB3DDD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0BC69-B2DE-2D4E-BE1A-55DF2190C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C8D0-24D0-5443-9918-64836F0B4811}" type="datetimeFigureOut">
              <a:rPr lang="en-US" smtClean="0"/>
              <a:t>6/12/20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D6F4B-5B02-FC49-8C95-D74B1206F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AF8D7-F7BF-254F-8FE2-1549DF447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7B97-267F-9744-A7AA-4B0D1D5AE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98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61949-6F0B-1746-99A6-A42082CFB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4A35F-05A5-7E46-9900-239DCDB76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408F5-3D50-704D-AA0B-72B130870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BD2115-ABA4-5144-950D-11C43B5467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4F2E48-1226-8045-AE94-E54639D020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C946EA-599B-2C42-A031-29328F39C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C8D0-24D0-5443-9918-64836F0B4811}" type="datetimeFigureOut">
              <a:rPr lang="en-US" smtClean="0"/>
              <a:t>6/12/20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40D26C-B0BB-1044-895A-05D78491B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5E01E6-0251-564F-922E-826C99F2B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7B97-267F-9744-A7AA-4B0D1D5AE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3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5E99-EC79-3746-8631-F62698C1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EDE1CD-030C-BD4B-A365-5441D23BC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C8D0-24D0-5443-9918-64836F0B4811}" type="datetimeFigureOut">
              <a:rPr lang="en-US" smtClean="0"/>
              <a:t>6/12/20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AD790-5DAC-454E-B55E-F0F284D27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227B60-F6C7-9143-AB36-6AEB5ECB3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7B97-267F-9744-A7AA-4B0D1D5AE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3F1F07-6899-3048-944C-4E9AABA4D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C8D0-24D0-5443-9918-64836F0B4811}" type="datetimeFigureOut">
              <a:rPr lang="en-US" smtClean="0"/>
              <a:t>6/12/20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A6956B-98AD-7740-94C7-0538C7685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D9E74C-1636-E24F-BCE7-FD886D35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7B97-267F-9744-A7AA-4B0D1D5AE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2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027C0-C53D-2647-A8BD-EFD986F7F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232BD-DF62-C74D-93FB-37B5392F8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265D8-BCC0-064C-B2AF-C68C98395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47577-F254-6348-B788-A7F3E3E14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C8D0-24D0-5443-9918-64836F0B4811}" type="datetimeFigureOut">
              <a:rPr lang="en-US" smtClean="0"/>
              <a:t>6/12/20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EA8D3-E842-E04F-9039-E008D3693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D182E-8A7A-E146-AA79-2EDCA11FB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7B97-267F-9744-A7AA-4B0D1D5AE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3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41CC3-4664-F440-B4EA-8D1A80603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1AFD3A-7AC5-194D-AB34-B05D777615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C7F879-33F7-AA40-A048-18280DA35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F82C5-8688-6248-90E4-9D44D619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C8D0-24D0-5443-9918-64836F0B4811}" type="datetimeFigureOut">
              <a:rPr lang="en-US" smtClean="0"/>
              <a:t>6/12/20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7431B-72BE-A64B-AFE6-0E41C9B23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9ACD8-9693-A140-8ED9-EB1680059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7B97-267F-9744-A7AA-4B0D1D5AE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38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35BBEF-90C0-CA47-8E57-2F501C5F4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5B225-A460-344A-8110-CD8C3B1CE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0437E-A2A0-8246-9879-A223C73D8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BC8D0-24D0-5443-9918-64836F0B4811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5FDA6-0DCE-C64F-8EF1-A781C5706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6C910-12DB-3248-9135-604D2EC1A7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77B97-267F-9744-A7AA-4B0D1D5AE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26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tif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tiff"/><Relationship Id="rId5" Type="http://schemas.openxmlformats.org/officeDocument/2006/relationships/image" Target="../media/image4.tif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014E9219-377F-5C4F-8389-104790C2CC21}"/>
              </a:ext>
            </a:extLst>
          </p:cNvPr>
          <p:cNvGrpSpPr/>
          <p:nvPr/>
        </p:nvGrpSpPr>
        <p:grpSpPr>
          <a:xfrm>
            <a:off x="420238" y="431847"/>
            <a:ext cx="10647803" cy="6109580"/>
            <a:chOff x="420238" y="431847"/>
            <a:chExt cx="10647803" cy="610958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7D1E23A-1F02-A345-831C-85B9558416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1612" r="22851"/>
            <a:stretch/>
          </p:blipFill>
          <p:spPr>
            <a:xfrm>
              <a:off x="5799807" y="495887"/>
              <a:ext cx="1059562" cy="100161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C6B2520-5A24-164E-A2C8-360B94B88C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935" t="22469" r="5716" b="25754"/>
            <a:stretch/>
          </p:blipFill>
          <p:spPr>
            <a:xfrm>
              <a:off x="9102132" y="786883"/>
              <a:ext cx="1965909" cy="67005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061F6DB-6EC9-2D49-891A-E87DA440B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25476" y="2749477"/>
              <a:ext cx="1059562" cy="105956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D1A33B3-8C1C-C046-B850-BEC42CBD7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00701" y="2745301"/>
              <a:ext cx="1415034" cy="141503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0D8DE18-68E7-E546-B1EB-3A764E2BD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15834" y="4603421"/>
              <a:ext cx="1234804" cy="152211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A7DAD75-AA04-744C-8B55-A2BB8705A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0238" y="5533659"/>
              <a:ext cx="1342720" cy="44988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A01D139-ACFC-E346-A8EB-E8CAAE562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12245" y="5455388"/>
              <a:ext cx="862584" cy="86258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6B0E880-B030-3445-BF5F-A139A2212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712206" y="1819643"/>
              <a:ext cx="418744" cy="41874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37FA4F5-1239-E348-96BB-43DBAD8CA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26200" y="1762887"/>
              <a:ext cx="413977" cy="53225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008EAB2-474B-C749-BCB7-67D7E13EC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42529" y="797560"/>
              <a:ext cx="808573" cy="80857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DF16D18-E90A-7B46-AFBE-5CD680897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36786" y="3546231"/>
              <a:ext cx="1017126" cy="960619"/>
            </a:xfrm>
            <a:prstGeom prst="rect">
              <a:avLst/>
            </a:prstGeom>
          </p:spPr>
        </p:pic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1D8E26E-04C5-E84C-92F4-2F3F8CF515A5}"/>
                </a:ext>
              </a:extLst>
            </p:cNvPr>
            <p:cNvCxnSpPr>
              <a:cxnSpLocks/>
            </p:cNvCxnSpPr>
            <p:nvPr/>
          </p:nvCxnSpPr>
          <p:spPr>
            <a:xfrm>
              <a:off x="7624233" y="986019"/>
              <a:ext cx="1197864" cy="0"/>
            </a:xfrm>
            <a:prstGeom prst="straightConnector1">
              <a:avLst/>
            </a:prstGeom>
            <a:ln w="57150">
              <a:solidFill>
                <a:schemeClr val="dk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78A4F05-420A-0045-A070-578CBED58E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24233" y="1284723"/>
              <a:ext cx="1197864" cy="0"/>
            </a:xfrm>
            <a:prstGeom prst="straightConnector1">
              <a:avLst/>
            </a:prstGeom>
            <a:ln w="57150">
              <a:solidFill>
                <a:schemeClr val="dk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C365464-0192-6E4D-A5FE-328FD1C9EA5F}"/>
                </a:ext>
              </a:extLst>
            </p:cNvPr>
            <p:cNvCxnSpPr>
              <a:cxnSpLocks/>
            </p:cNvCxnSpPr>
            <p:nvPr/>
          </p:nvCxnSpPr>
          <p:spPr>
            <a:xfrm>
              <a:off x="2624328" y="996696"/>
              <a:ext cx="1967653" cy="0"/>
            </a:xfrm>
            <a:prstGeom prst="straightConnector1">
              <a:avLst/>
            </a:prstGeom>
            <a:ln w="57150">
              <a:solidFill>
                <a:schemeClr val="dk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892B797-85F1-184E-92E3-73353C2EE9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4328" y="1295400"/>
              <a:ext cx="1967653" cy="0"/>
            </a:xfrm>
            <a:prstGeom prst="straightConnector1">
              <a:avLst/>
            </a:prstGeom>
            <a:ln w="57150">
              <a:solidFill>
                <a:schemeClr val="dk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0DF3181-4694-3C43-AF4F-1138CE3EC2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6815" y="2468880"/>
              <a:ext cx="0" cy="947928"/>
            </a:xfrm>
            <a:prstGeom prst="straightConnector1">
              <a:avLst/>
            </a:prstGeom>
            <a:ln w="57150">
              <a:solidFill>
                <a:schemeClr val="dk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1A3B143-B966-5146-BE3A-36532023D601}"/>
                </a:ext>
              </a:extLst>
            </p:cNvPr>
            <p:cNvCxnSpPr>
              <a:cxnSpLocks/>
            </p:cNvCxnSpPr>
            <p:nvPr/>
          </p:nvCxnSpPr>
          <p:spPr>
            <a:xfrm>
              <a:off x="1712206" y="2468880"/>
              <a:ext cx="5156" cy="960120"/>
            </a:xfrm>
            <a:prstGeom prst="straightConnector1">
              <a:avLst/>
            </a:prstGeom>
            <a:ln w="57150">
              <a:solidFill>
                <a:schemeClr val="dk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4F90EB0-4B35-FB42-8076-4971CF39A9CA}"/>
                </a:ext>
              </a:extLst>
            </p:cNvPr>
            <p:cNvCxnSpPr>
              <a:cxnSpLocks/>
            </p:cNvCxnSpPr>
            <p:nvPr/>
          </p:nvCxnSpPr>
          <p:spPr>
            <a:xfrm>
              <a:off x="6369377" y="1742223"/>
              <a:ext cx="5156" cy="960120"/>
            </a:xfrm>
            <a:prstGeom prst="straightConnector1">
              <a:avLst/>
            </a:prstGeom>
            <a:ln w="57150">
              <a:solidFill>
                <a:schemeClr val="dk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C0060C3-DE56-0142-8561-AA3AD76D0033}"/>
                </a:ext>
              </a:extLst>
            </p:cNvPr>
            <p:cNvCxnSpPr>
              <a:cxnSpLocks/>
            </p:cNvCxnSpPr>
            <p:nvPr/>
          </p:nvCxnSpPr>
          <p:spPr>
            <a:xfrm>
              <a:off x="7086580" y="3416808"/>
              <a:ext cx="1931296" cy="1082158"/>
            </a:xfrm>
            <a:prstGeom prst="straightConnector1">
              <a:avLst/>
            </a:prstGeom>
            <a:ln w="57150">
              <a:solidFill>
                <a:schemeClr val="dk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CC3F90A-CE5D-D74D-9CE0-4245278A96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64021" y="3429000"/>
              <a:ext cx="1166545" cy="11268"/>
            </a:xfrm>
            <a:prstGeom prst="straightConnector1">
              <a:avLst/>
            </a:prstGeom>
            <a:ln w="57150">
              <a:solidFill>
                <a:schemeClr val="dk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17AFC0E-EB10-B24A-8C9D-FBC927A18E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53655" y="5431670"/>
              <a:ext cx="2060028" cy="0"/>
            </a:xfrm>
            <a:prstGeom prst="straightConnector1">
              <a:avLst/>
            </a:prstGeom>
            <a:ln w="57150">
              <a:solidFill>
                <a:schemeClr val="dk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6D95240-7409-B645-BB86-E51265874E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45009" y="5815326"/>
              <a:ext cx="1225820" cy="6269"/>
            </a:xfrm>
            <a:prstGeom prst="straightConnector1">
              <a:avLst/>
            </a:prstGeom>
            <a:ln w="57150">
              <a:solidFill>
                <a:schemeClr val="dk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94B48FD-A024-B149-94D1-B33B1287A683}"/>
                </a:ext>
              </a:extLst>
            </p:cNvPr>
            <p:cNvSpPr txBox="1"/>
            <p:nvPr/>
          </p:nvSpPr>
          <p:spPr>
            <a:xfrm>
              <a:off x="7573941" y="635074"/>
              <a:ext cx="129844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Update Trello board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6789581-F2CF-E54B-868F-F09D7994318C}"/>
                </a:ext>
              </a:extLst>
            </p:cNvPr>
            <p:cNvSpPr txBox="1"/>
            <p:nvPr/>
          </p:nvSpPr>
          <p:spPr>
            <a:xfrm>
              <a:off x="7710760" y="1415330"/>
              <a:ext cx="145096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Pull new task from Trello board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6648AC2-7AE4-0542-BEB8-9FED1E5C1858}"/>
                </a:ext>
              </a:extLst>
            </p:cNvPr>
            <p:cNvSpPr txBox="1"/>
            <p:nvPr/>
          </p:nvSpPr>
          <p:spPr>
            <a:xfrm>
              <a:off x="2860732" y="431847"/>
              <a:ext cx="154770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Code pushed to GitHub repository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5668BB6-4323-CF40-8C3A-88F7A26C4A55}"/>
                </a:ext>
              </a:extLst>
            </p:cNvPr>
            <p:cNvSpPr txBox="1"/>
            <p:nvPr/>
          </p:nvSpPr>
          <p:spPr>
            <a:xfrm>
              <a:off x="2882672" y="1381171"/>
              <a:ext cx="159273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Most recent code pulled from GitHub repository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A2E4A59-45EC-404A-9765-7A7263F4AC8F}"/>
                </a:ext>
              </a:extLst>
            </p:cNvPr>
            <p:cNvSpPr txBox="1"/>
            <p:nvPr/>
          </p:nvSpPr>
          <p:spPr>
            <a:xfrm>
              <a:off x="1846513" y="2632258"/>
              <a:ext cx="60291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Code moved onto testing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9406E5D-B558-064F-AD22-972D5100B290}"/>
                </a:ext>
              </a:extLst>
            </p:cNvPr>
            <p:cNvSpPr txBox="1"/>
            <p:nvPr/>
          </p:nvSpPr>
          <p:spPr>
            <a:xfrm>
              <a:off x="512702" y="2429125"/>
              <a:ext cx="775267" cy="1223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Coverage reports produced from results of unit testing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242ED19-B4BB-FF48-929C-89F51A8CAAC3}"/>
                </a:ext>
              </a:extLst>
            </p:cNvPr>
            <p:cNvSpPr txBox="1"/>
            <p:nvPr/>
          </p:nvSpPr>
          <p:spPr>
            <a:xfrm>
              <a:off x="6422640" y="1767232"/>
              <a:ext cx="87345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Code built via web hook on build server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7CEB3D2-20EF-8049-9110-39476159F8DD}"/>
                </a:ext>
              </a:extLst>
            </p:cNvPr>
            <p:cNvSpPr txBox="1"/>
            <p:nvPr/>
          </p:nvSpPr>
          <p:spPr>
            <a:xfrm>
              <a:off x="4479334" y="2547373"/>
              <a:ext cx="149224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Pipeline builds images from latest code pulled from web hook and pushes to Docker Hub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069A3C6-9E12-2346-BC9C-432B4BC34F8E}"/>
                </a:ext>
              </a:extLst>
            </p:cNvPr>
            <p:cNvSpPr txBox="1"/>
            <p:nvPr/>
          </p:nvSpPr>
          <p:spPr>
            <a:xfrm>
              <a:off x="6355257" y="5644670"/>
              <a:ext cx="195842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Ansible configures manager and worker nodes for docker swarm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A8140FD-D7B9-124C-BE4F-D3C2DF48E72E}"/>
                </a:ext>
              </a:extLst>
            </p:cNvPr>
            <p:cNvSpPr txBox="1"/>
            <p:nvPr/>
          </p:nvSpPr>
          <p:spPr>
            <a:xfrm>
              <a:off x="2839374" y="5964346"/>
              <a:ext cx="1754899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Docker swarm deploys containers across a stack of replicas over multiple VMs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C1ADB59-A911-7440-B1C4-57380EAA9E18}"/>
                </a:ext>
              </a:extLst>
            </p:cNvPr>
            <p:cNvSpPr txBox="1"/>
            <p:nvPr/>
          </p:nvSpPr>
          <p:spPr>
            <a:xfrm>
              <a:off x="489670" y="6060168"/>
              <a:ext cx="13427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NGINX used as a reverse proxy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B89C884-E259-844C-95C0-FBFF5D644E92}"/>
                </a:ext>
              </a:extLst>
            </p:cNvPr>
            <p:cNvSpPr txBox="1"/>
            <p:nvPr/>
          </p:nvSpPr>
          <p:spPr>
            <a:xfrm>
              <a:off x="7844238" y="3254672"/>
              <a:ext cx="1778622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Pipeline configures environment and installs Ansible on master machine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C2E4019-AAC3-1349-A3F3-4FF48C6C7EDB}"/>
                </a:ext>
              </a:extLst>
            </p:cNvPr>
            <p:cNvCxnSpPr>
              <a:cxnSpLocks/>
            </p:cNvCxnSpPr>
            <p:nvPr/>
          </p:nvCxnSpPr>
          <p:spPr>
            <a:xfrm>
              <a:off x="4167845" y="4026540"/>
              <a:ext cx="625638" cy="944853"/>
            </a:xfrm>
            <a:prstGeom prst="straightConnector1">
              <a:avLst/>
            </a:prstGeom>
            <a:ln w="57150">
              <a:solidFill>
                <a:schemeClr val="dk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14D6580-0D39-C544-920F-2E5BA6162770}"/>
                </a:ext>
              </a:extLst>
            </p:cNvPr>
            <p:cNvSpPr txBox="1"/>
            <p:nvPr/>
          </p:nvSpPr>
          <p:spPr>
            <a:xfrm>
              <a:off x="3218987" y="4314881"/>
              <a:ext cx="1415035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Images pulled from Docker Hub to be used in docker swarm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404E3CC8-4665-D141-A5A2-8A624864F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348577" y="5024600"/>
              <a:ext cx="1714337" cy="14286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1389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103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Hamza Yacub</dc:creator>
  <cp:lastModifiedBy>Hamza Yacub</cp:lastModifiedBy>
  <cp:revision>6</cp:revision>
  <dcterms:created xsi:type="dcterms:W3CDTF">2020-06-12T15:04:13Z</dcterms:created>
  <dcterms:modified xsi:type="dcterms:W3CDTF">2020-06-12T22:34:16Z</dcterms:modified>
</cp:coreProperties>
</file>