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1" r:id="rId4"/>
    <p:sldId id="258" r:id="rId5"/>
    <p:sldId id="259"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71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6B094B-C977-4F25-B953-A185258E209A}" type="datetimeFigureOut">
              <a:rPr lang="tr-TR" smtClean="0"/>
              <a:t>8.06.2021</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50821C-F31A-4F49-B001-057F546980CB}" type="slidenum">
              <a:rPr lang="tr-TR" smtClean="0"/>
              <a:t>‹#›</a:t>
            </a:fld>
            <a:endParaRPr lang="tr-TR"/>
          </a:p>
        </p:txBody>
      </p:sp>
    </p:spTree>
    <p:extLst>
      <p:ext uri="{BB962C8B-B14F-4D97-AF65-F5344CB8AC3E}">
        <p14:creationId xmlns:p14="http://schemas.microsoft.com/office/powerpoint/2010/main" val="1429729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9150821C-F31A-4F49-B001-057F546980CB}" type="slidenum">
              <a:rPr lang="tr-TR" smtClean="0"/>
              <a:t>1</a:t>
            </a:fld>
            <a:endParaRPr lang="tr-TR"/>
          </a:p>
        </p:txBody>
      </p:sp>
    </p:spTree>
    <p:extLst>
      <p:ext uri="{BB962C8B-B14F-4D97-AF65-F5344CB8AC3E}">
        <p14:creationId xmlns:p14="http://schemas.microsoft.com/office/powerpoint/2010/main" val="2836307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EB838-4AEA-42BA-8FB3-C3F1AFD4E1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CEE747-3BBC-43B2-8DB0-43C085D46C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D3F10D-34EB-4C5F-8EEB-A020A8810AA1}"/>
              </a:ext>
            </a:extLst>
          </p:cNvPr>
          <p:cNvSpPr>
            <a:spLocks noGrp="1"/>
          </p:cNvSpPr>
          <p:nvPr>
            <p:ph type="dt" sz="half" idx="10"/>
          </p:nvPr>
        </p:nvSpPr>
        <p:spPr/>
        <p:txBody>
          <a:bodyPr/>
          <a:lstStyle/>
          <a:p>
            <a:fld id="{763AF5B1-91AF-4B95-A0B3-FD649F9F27CB}" type="datetimeFigureOut">
              <a:rPr lang="en-US" smtClean="0"/>
              <a:t>6/8/2021</a:t>
            </a:fld>
            <a:endParaRPr lang="en-US"/>
          </a:p>
        </p:txBody>
      </p:sp>
      <p:sp>
        <p:nvSpPr>
          <p:cNvPr id="5" name="Footer Placeholder 4">
            <a:extLst>
              <a:ext uri="{FF2B5EF4-FFF2-40B4-BE49-F238E27FC236}">
                <a16:creationId xmlns:a16="http://schemas.microsoft.com/office/drawing/2014/main" id="{CE11A6C6-77D6-41BE-9818-580DFD1E45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627DD1-D48F-4EF7-9072-CBA8F665CD1D}"/>
              </a:ext>
            </a:extLst>
          </p:cNvPr>
          <p:cNvSpPr>
            <a:spLocks noGrp="1"/>
          </p:cNvSpPr>
          <p:nvPr>
            <p:ph type="sldNum" sz="quarter" idx="12"/>
          </p:nvPr>
        </p:nvSpPr>
        <p:spPr/>
        <p:txBody>
          <a:bodyPr/>
          <a:lstStyle/>
          <a:p>
            <a:fld id="{637717A1-3074-4607-913C-94800B4C8D5B}" type="slidenum">
              <a:rPr lang="en-US" smtClean="0"/>
              <a:t>‹#›</a:t>
            </a:fld>
            <a:endParaRPr lang="en-US"/>
          </a:p>
        </p:txBody>
      </p:sp>
    </p:spTree>
    <p:extLst>
      <p:ext uri="{BB962C8B-B14F-4D97-AF65-F5344CB8AC3E}">
        <p14:creationId xmlns:p14="http://schemas.microsoft.com/office/powerpoint/2010/main" val="3380757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696C2-9ACE-48FD-A9CA-88A68DA791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85B291-05C4-47E9-8F4D-D30FD036D5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0AC08-7B2C-496D-8644-2AAA85812D77}"/>
              </a:ext>
            </a:extLst>
          </p:cNvPr>
          <p:cNvSpPr>
            <a:spLocks noGrp="1"/>
          </p:cNvSpPr>
          <p:nvPr>
            <p:ph type="dt" sz="half" idx="10"/>
          </p:nvPr>
        </p:nvSpPr>
        <p:spPr/>
        <p:txBody>
          <a:bodyPr/>
          <a:lstStyle/>
          <a:p>
            <a:fld id="{763AF5B1-91AF-4B95-A0B3-FD649F9F27CB}" type="datetimeFigureOut">
              <a:rPr lang="en-US" smtClean="0"/>
              <a:t>6/8/2021</a:t>
            </a:fld>
            <a:endParaRPr lang="en-US"/>
          </a:p>
        </p:txBody>
      </p:sp>
      <p:sp>
        <p:nvSpPr>
          <p:cNvPr id="5" name="Footer Placeholder 4">
            <a:extLst>
              <a:ext uri="{FF2B5EF4-FFF2-40B4-BE49-F238E27FC236}">
                <a16:creationId xmlns:a16="http://schemas.microsoft.com/office/drawing/2014/main" id="{C4FC911C-E639-4206-8748-AB73E0EBAC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D34C5C-A77D-4504-9403-243BFDB5B197}"/>
              </a:ext>
            </a:extLst>
          </p:cNvPr>
          <p:cNvSpPr>
            <a:spLocks noGrp="1"/>
          </p:cNvSpPr>
          <p:nvPr>
            <p:ph type="sldNum" sz="quarter" idx="12"/>
          </p:nvPr>
        </p:nvSpPr>
        <p:spPr/>
        <p:txBody>
          <a:bodyPr/>
          <a:lstStyle/>
          <a:p>
            <a:fld id="{637717A1-3074-4607-913C-94800B4C8D5B}" type="slidenum">
              <a:rPr lang="en-US" smtClean="0"/>
              <a:t>‹#›</a:t>
            </a:fld>
            <a:endParaRPr lang="en-US"/>
          </a:p>
        </p:txBody>
      </p:sp>
    </p:spTree>
    <p:extLst>
      <p:ext uri="{BB962C8B-B14F-4D97-AF65-F5344CB8AC3E}">
        <p14:creationId xmlns:p14="http://schemas.microsoft.com/office/powerpoint/2010/main" val="443337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EBC81D-48AB-4671-AA5D-B168DA3120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F4E0B6-C066-4A64-8DD5-389E769E21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EC46FB-AE3C-475C-B870-EB9937603BF6}"/>
              </a:ext>
            </a:extLst>
          </p:cNvPr>
          <p:cNvSpPr>
            <a:spLocks noGrp="1"/>
          </p:cNvSpPr>
          <p:nvPr>
            <p:ph type="dt" sz="half" idx="10"/>
          </p:nvPr>
        </p:nvSpPr>
        <p:spPr/>
        <p:txBody>
          <a:bodyPr/>
          <a:lstStyle/>
          <a:p>
            <a:fld id="{763AF5B1-91AF-4B95-A0B3-FD649F9F27CB}" type="datetimeFigureOut">
              <a:rPr lang="en-US" smtClean="0"/>
              <a:t>6/8/2021</a:t>
            </a:fld>
            <a:endParaRPr lang="en-US"/>
          </a:p>
        </p:txBody>
      </p:sp>
      <p:sp>
        <p:nvSpPr>
          <p:cNvPr id="5" name="Footer Placeholder 4">
            <a:extLst>
              <a:ext uri="{FF2B5EF4-FFF2-40B4-BE49-F238E27FC236}">
                <a16:creationId xmlns:a16="http://schemas.microsoft.com/office/drawing/2014/main" id="{3D3B7158-9F0B-4739-8BEB-588B030B0B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6FD212-4D0C-494F-B905-B1A37F5457A5}"/>
              </a:ext>
            </a:extLst>
          </p:cNvPr>
          <p:cNvSpPr>
            <a:spLocks noGrp="1"/>
          </p:cNvSpPr>
          <p:nvPr>
            <p:ph type="sldNum" sz="quarter" idx="12"/>
          </p:nvPr>
        </p:nvSpPr>
        <p:spPr/>
        <p:txBody>
          <a:bodyPr/>
          <a:lstStyle/>
          <a:p>
            <a:fld id="{637717A1-3074-4607-913C-94800B4C8D5B}" type="slidenum">
              <a:rPr lang="en-US" smtClean="0"/>
              <a:t>‹#›</a:t>
            </a:fld>
            <a:endParaRPr lang="en-US"/>
          </a:p>
        </p:txBody>
      </p:sp>
    </p:spTree>
    <p:extLst>
      <p:ext uri="{BB962C8B-B14F-4D97-AF65-F5344CB8AC3E}">
        <p14:creationId xmlns:p14="http://schemas.microsoft.com/office/powerpoint/2010/main" val="2224365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4299-019A-4AD1-89F9-C90766B9E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B7D88E-4BA0-4D8D-B714-F21C748E22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C187F6-D9C9-4AF6-8602-B253DAAE2913}"/>
              </a:ext>
            </a:extLst>
          </p:cNvPr>
          <p:cNvSpPr>
            <a:spLocks noGrp="1"/>
          </p:cNvSpPr>
          <p:nvPr>
            <p:ph type="dt" sz="half" idx="10"/>
          </p:nvPr>
        </p:nvSpPr>
        <p:spPr/>
        <p:txBody>
          <a:bodyPr/>
          <a:lstStyle/>
          <a:p>
            <a:fld id="{763AF5B1-91AF-4B95-A0B3-FD649F9F27CB}" type="datetimeFigureOut">
              <a:rPr lang="en-US" smtClean="0"/>
              <a:t>6/8/2021</a:t>
            </a:fld>
            <a:endParaRPr lang="en-US"/>
          </a:p>
        </p:txBody>
      </p:sp>
      <p:sp>
        <p:nvSpPr>
          <p:cNvPr id="5" name="Footer Placeholder 4">
            <a:extLst>
              <a:ext uri="{FF2B5EF4-FFF2-40B4-BE49-F238E27FC236}">
                <a16:creationId xmlns:a16="http://schemas.microsoft.com/office/drawing/2014/main" id="{C4D1516F-A217-4D85-9D73-F315604369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70973C-0A99-4C90-AFA4-49CD0D7AAC98}"/>
              </a:ext>
            </a:extLst>
          </p:cNvPr>
          <p:cNvSpPr>
            <a:spLocks noGrp="1"/>
          </p:cNvSpPr>
          <p:nvPr>
            <p:ph type="sldNum" sz="quarter" idx="12"/>
          </p:nvPr>
        </p:nvSpPr>
        <p:spPr/>
        <p:txBody>
          <a:bodyPr/>
          <a:lstStyle/>
          <a:p>
            <a:fld id="{637717A1-3074-4607-913C-94800B4C8D5B}" type="slidenum">
              <a:rPr lang="en-US" smtClean="0"/>
              <a:t>‹#›</a:t>
            </a:fld>
            <a:endParaRPr lang="en-US"/>
          </a:p>
        </p:txBody>
      </p:sp>
    </p:spTree>
    <p:extLst>
      <p:ext uri="{BB962C8B-B14F-4D97-AF65-F5344CB8AC3E}">
        <p14:creationId xmlns:p14="http://schemas.microsoft.com/office/powerpoint/2010/main" val="1201070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0595-546E-4634-BCB3-8FDD9AC8AA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98AD41-12C2-4333-8389-D3B522FA8C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D67DE2-0BC8-41E6-B843-407CB9886E2C}"/>
              </a:ext>
            </a:extLst>
          </p:cNvPr>
          <p:cNvSpPr>
            <a:spLocks noGrp="1"/>
          </p:cNvSpPr>
          <p:nvPr>
            <p:ph type="dt" sz="half" idx="10"/>
          </p:nvPr>
        </p:nvSpPr>
        <p:spPr/>
        <p:txBody>
          <a:bodyPr/>
          <a:lstStyle/>
          <a:p>
            <a:fld id="{763AF5B1-91AF-4B95-A0B3-FD649F9F27CB}" type="datetimeFigureOut">
              <a:rPr lang="en-US" smtClean="0"/>
              <a:t>6/8/2021</a:t>
            </a:fld>
            <a:endParaRPr lang="en-US"/>
          </a:p>
        </p:txBody>
      </p:sp>
      <p:sp>
        <p:nvSpPr>
          <p:cNvPr id="5" name="Footer Placeholder 4">
            <a:extLst>
              <a:ext uri="{FF2B5EF4-FFF2-40B4-BE49-F238E27FC236}">
                <a16:creationId xmlns:a16="http://schemas.microsoft.com/office/drawing/2014/main" id="{84126C23-4E2A-4216-953A-9F84D9AF94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A8061E-EE3D-4CAD-96D9-E03A8D6B742E}"/>
              </a:ext>
            </a:extLst>
          </p:cNvPr>
          <p:cNvSpPr>
            <a:spLocks noGrp="1"/>
          </p:cNvSpPr>
          <p:nvPr>
            <p:ph type="sldNum" sz="quarter" idx="12"/>
          </p:nvPr>
        </p:nvSpPr>
        <p:spPr/>
        <p:txBody>
          <a:bodyPr/>
          <a:lstStyle/>
          <a:p>
            <a:fld id="{637717A1-3074-4607-913C-94800B4C8D5B}" type="slidenum">
              <a:rPr lang="en-US" smtClean="0"/>
              <a:t>‹#›</a:t>
            </a:fld>
            <a:endParaRPr lang="en-US"/>
          </a:p>
        </p:txBody>
      </p:sp>
    </p:spTree>
    <p:extLst>
      <p:ext uri="{BB962C8B-B14F-4D97-AF65-F5344CB8AC3E}">
        <p14:creationId xmlns:p14="http://schemas.microsoft.com/office/powerpoint/2010/main" val="3734694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2793A-7320-404F-8E24-4FCF15BA1A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4947C1-83B1-437B-84BB-D948B189B0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55B77B-080E-440D-98E9-ADF035F069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3523F2-C89B-421C-BBEB-2FEDE2413A8E}"/>
              </a:ext>
            </a:extLst>
          </p:cNvPr>
          <p:cNvSpPr>
            <a:spLocks noGrp="1"/>
          </p:cNvSpPr>
          <p:nvPr>
            <p:ph type="dt" sz="half" idx="10"/>
          </p:nvPr>
        </p:nvSpPr>
        <p:spPr/>
        <p:txBody>
          <a:bodyPr/>
          <a:lstStyle/>
          <a:p>
            <a:fld id="{763AF5B1-91AF-4B95-A0B3-FD649F9F27CB}" type="datetimeFigureOut">
              <a:rPr lang="en-US" smtClean="0"/>
              <a:t>6/8/2021</a:t>
            </a:fld>
            <a:endParaRPr lang="en-US"/>
          </a:p>
        </p:txBody>
      </p:sp>
      <p:sp>
        <p:nvSpPr>
          <p:cNvPr id="6" name="Footer Placeholder 5">
            <a:extLst>
              <a:ext uri="{FF2B5EF4-FFF2-40B4-BE49-F238E27FC236}">
                <a16:creationId xmlns:a16="http://schemas.microsoft.com/office/drawing/2014/main" id="{246AAEFF-F4F7-4C43-B288-F39E7177B9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8A2E81-871C-43AF-BC1D-EA69528C080E}"/>
              </a:ext>
            </a:extLst>
          </p:cNvPr>
          <p:cNvSpPr>
            <a:spLocks noGrp="1"/>
          </p:cNvSpPr>
          <p:nvPr>
            <p:ph type="sldNum" sz="quarter" idx="12"/>
          </p:nvPr>
        </p:nvSpPr>
        <p:spPr/>
        <p:txBody>
          <a:bodyPr/>
          <a:lstStyle/>
          <a:p>
            <a:fld id="{637717A1-3074-4607-913C-94800B4C8D5B}" type="slidenum">
              <a:rPr lang="en-US" smtClean="0"/>
              <a:t>‹#›</a:t>
            </a:fld>
            <a:endParaRPr lang="en-US"/>
          </a:p>
        </p:txBody>
      </p:sp>
    </p:spTree>
    <p:extLst>
      <p:ext uri="{BB962C8B-B14F-4D97-AF65-F5344CB8AC3E}">
        <p14:creationId xmlns:p14="http://schemas.microsoft.com/office/powerpoint/2010/main" val="254226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57958-2CD3-4220-9749-DD744CB7E7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F59507-0A6F-4650-AA8E-1479FC0034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D1B58-1F3B-4C51-8C44-1DE8EDDC61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64162A-C000-4043-A4ED-DDC730C689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DB02F3-E86B-4D8F-B59A-E68EF5CC52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0AEC0C-BD62-45DC-A806-2584AC934198}"/>
              </a:ext>
            </a:extLst>
          </p:cNvPr>
          <p:cNvSpPr>
            <a:spLocks noGrp="1"/>
          </p:cNvSpPr>
          <p:nvPr>
            <p:ph type="dt" sz="half" idx="10"/>
          </p:nvPr>
        </p:nvSpPr>
        <p:spPr/>
        <p:txBody>
          <a:bodyPr/>
          <a:lstStyle/>
          <a:p>
            <a:fld id="{763AF5B1-91AF-4B95-A0B3-FD649F9F27CB}" type="datetimeFigureOut">
              <a:rPr lang="en-US" smtClean="0"/>
              <a:t>6/8/2021</a:t>
            </a:fld>
            <a:endParaRPr lang="en-US"/>
          </a:p>
        </p:txBody>
      </p:sp>
      <p:sp>
        <p:nvSpPr>
          <p:cNvPr id="8" name="Footer Placeholder 7">
            <a:extLst>
              <a:ext uri="{FF2B5EF4-FFF2-40B4-BE49-F238E27FC236}">
                <a16:creationId xmlns:a16="http://schemas.microsoft.com/office/drawing/2014/main" id="{95E93F56-E232-45E5-8FA0-5925F2773A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9D24AA-6787-4E4C-A93B-6D12CE4C57C9}"/>
              </a:ext>
            </a:extLst>
          </p:cNvPr>
          <p:cNvSpPr>
            <a:spLocks noGrp="1"/>
          </p:cNvSpPr>
          <p:nvPr>
            <p:ph type="sldNum" sz="quarter" idx="12"/>
          </p:nvPr>
        </p:nvSpPr>
        <p:spPr/>
        <p:txBody>
          <a:bodyPr/>
          <a:lstStyle/>
          <a:p>
            <a:fld id="{637717A1-3074-4607-913C-94800B4C8D5B}" type="slidenum">
              <a:rPr lang="en-US" smtClean="0"/>
              <a:t>‹#›</a:t>
            </a:fld>
            <a:endParaRPr lang="en-US"/>
          </a:p>
        </p:txBody>
      </p:sp>
    </p:spTree>
    <p:extLst>
      <p:ext uri="{BB962C8B-B14F-4D97-AF65-F5344CB8AC3E}">
        <p14:creationId xmlns:p14="http://schemas.microsoft.com/office/powerpoint/2010/main" val="1626070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8277-11B4-42F4-A9ED-D5B374A2B3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285BB8-82D1-40BE-9443-A9D8100478A0}"/>
              </a:ext>
            </a:extLst>
          </p:cNvPr>
          <p:cNvSpPr>
            <a:spLocks noGrp="1"/>
          </p:cNvSpPr>
          <p:nvPr>
            <p:ph type="dt" sz="half" idx="10"/>
          </p:nvPr>
        </p:nvSpPr>
        <p:spPr/>
        <p:txBody>
          <a:bodyPr/>
          <a:lstStyle/>
          <a:p>
            <a:fld id="{763AF5B1-91AF-4B95-A0B3-FD649F9F27CB}" type="datetimeFigureOut">
              <a:rPr lang="en-US" smtClean="0"/>
              <a:t>6/8/2021</a:t>
            </a:fld>
            <a:endParaRPr lang="en-US"/>
          </a:p>
        </p:txBody>
      </p:sp>
      <p:sp>
        <p:nvSpPr>
          <p:cNvPr id="4" name="Footer Placeholder 3">
            <a:extLst>
              <a:ext uri="{FF2B5EF4-FFF2-40B4-BE49-F238E27FC236}">
                <a16:creationId xmlns:a16="http://schemas.microsoft.com/office/drawing/2014/main" id="{77AC3541-F9E1-40F5-AC2C-4396E1D490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AB531D-A2E9-4ABA-B99A-830BEA5BA804}"/>
              </a:ext>
            </a:extLst>
          </p:cNvPr>
          <p:cNvSpPr>
            <a:spLocks noGrp="1"/>
          </p:cNvSpPr>
          <p:nvPr>
            <p:ph type="sldNum" sz="quarter" idx="12"/>
          </p:nvPr>
        </p:nvSpPr>
        <p:spPr/>
        <p:txBody>
          <a:bodyPr/>
          <a:lstStyle/>
          <a:p>
            <a:fld id="{637717A1-3074-4607-913C-94800B4C8D5B}" type="slidenum">
              <a:rPr lang="en-US" smtClean="0"/>
              <a:t>‹#›</a:t>
            </a:fld>
            <a:endParaRPr lang="en-US"/>
          </a:p>
        </p:txBody>
      </p:sp>
    </p:spTree>
    <p:extLst>
      <p:ext uri="{BB962C8B-B14F-4D97-AF65-F5344CB8AC3E}">
        <p14:creationId xmlns:p14="http://schemas.microsoft.com/office/powerpoint/2010/main" val="2017867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90167B-87FB-46BD-A926-440203FCF98D}"/>
              </a:ext>
            </a:extLst>
          </p:cNvPr>
          <p:cNvSpPr>
            <a:spLocks noGrp="1"/>
          </p:cNvSpPr>
          <p:nvPr>
            <p:ph type="dt" sz="half" idx="10"/>
          </p:nvPr>
        </p:nvSpPr>
        <p:spPr/>
        <p:txBody>
          <a:bodyPr/>
          <a:lstStyle/>
          <a:p>
            <a:fld id="{763AF5B1-91AF-4B95-A0B3-FD649F9F27CB}" type="datetimeFigureOut">
              <a:rPr lang="en-US" smtClean="0"/>
              <a:t>6/8/2021</a:t>
            </a:fld>
            <a:endParaRPr lang="en-US"/>
          </a:p>
        </p:txBody>
      </p:sp>
      <p:sp>
        <p:nvSpPr>
          <p:cNvPr id="3" name="Footer Placeholder 2">
            <a:extLst>
              <a:ext uri="{FF2B5EF4-FFF2-40B4-BE49-F238E27FC236}">
                <a16:creationId xmlns:a16="http://schemas.microsoft.com/office/drawing/2014/main" id="{321E02B6-C9FA-4F0D-B9C8-F10F5F41AA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A85C6C-5300-466D-A47C-3071C8B9F4A2}"/>
              </a:ext>
            </a:extLst>
          </p:cNvPr>
          <p:cNvSpPr>
            <a:spLocks noGrp="1"/>
          </p:cNvSpPr>
          <p:nvPr>
            <p:ph type="sldNum" sz="quarter" idx="12"/>
          </p:nvPr>
        </p:nvSpPr>
        <p:spPr/>
        <p:txBody>
          <a:bodyPr/>
          <a:lstStyle/>
          <a:p>
            <a:fld id="{637717A1-3074-4607-913C-94800B4C8D5B}" type="slidenum">
              <a:rPr lang="en-US" smtClean="0"/>
              <a:t>‹#›</a:t>
            </a:fld>
            <a:endParaRPr lang="en-US"/>
          </a:p>
        </p:txBody>
      </p:sp>
    </p:spTree>
    <p:extLst>
      <p:ext uri="{BB962C8B-B14F-4D97-AF65-F5344CB8AC3E}">
        <p14:creationId xmlns:p14="http://schemas.microsoft.com/office/powerpoint/2010/main" val="791375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4F06F-3754-48FD-9684-E68D084F17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011CE5-B49D-45E6-9814-335321257F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7AAC84-C303-4888-B096-4E1D4D9DF4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51D8B1-8FBC-4066-80BE-FE92DB91F58E}"/>
              </a:ext>
            </a:extLst>
          </p:cNvPr>
          <p:cNvSpPr>
            <a:spLocks noGrp="1"/>
          </p:cNvSpPr>
          <p:nvPr>
            <p:ph type="dt" sz="half" idx="10"/>
          </p:nvPr>
        </p:nvSpPr>
        <p:spPr/>
        <p:txBody>
          <a:bodyPr/>
          <a:lstStyle/>
          <a:p>
            <a:fld id="{763AF5B1-91AF-4B95-A0B3-FD649F9F27CB}" type="datetimeFigureOut">
              <a:rPr lang="en-US" smtClean="0"/>
              <a:t>6/8/2021</a:t>
            </a:fld>
            <a:endParaRPr lang="en-US"/>
          </a:p>
        </p:txBody>
      </p:sp>
      <p:sp>
        <p:nvSpPr>
          <p:cNvPr id="6" name="Footer Placeholder 5">
            <a:extLst>
              <a:ext uri="{FF2B5EF4-FFF2-40B4-BE49-F238E27FC236}">
                <a16:creationId xmlns:a16="http://schemas.microsoft.com/office/drawing/2014/main" id="{EF1FF1A7-8CA7-4729-BE7A-C4A8E1956A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E0C8E3-6C5B-4957-9EFB-7170901B276C}"/>
              </a:ext>
            </a:extLst>
          </p:cNvPr>
          <p:cNvSpPr>
            <a:spLocks noGrp="1"/>
          </p:cNvSpPr>
          <p:nvPr>
            <p:ph type="sldNum" sz="quarter" idx="12"/>
          </p:nvPr>
        </p:nvSpPr>
        <p:spPr/>
        <p:txBody>
          <a:bodyPr/>
          <a:lstStyle/>
          <a:p>
            <a:fld id="{637717A1-3074-4607-913C-94800B4C8D5B}" type="slidenum">
              <a:rPr lang="en-US" smtClean="0"/>
              <a:t>‹#›</a:t>
            </a:fld>
            <a:endParaRPr lang="en-US"/>
          </a:p>
        </p:txBody>
      </p:sp>
    </p:spTree>
    <p:extLst>
      <p:ext uri="{BB962C8B-B14F-4D97-AF65-F5344CB8AC3E}">
        <p14:creationId xmlns:p14="http://schemas.microsoft.com/office/powerpoint/2010/main" val="3771689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42100-69EF-41C9-8367-EB4F01F632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BC1463-AD47-4BC9-A7B4-B226AA9FB6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654908-A27A-45D2-998C-36109D09D5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91B8D3-DA90-4C51-9D5B-5E0366BA7868}"/>
              </a:ext>
            </a:extLst>
          </p:cNvPr>
          <p:cNvSpPr>
            <a:spLocks noGrp="1"/>
          </p:cNvSpPr>
          <p:nvPr>
            <p:ph type="dt" sz="half" idx="10"/>
          </p:nvPr>
        </p:nvSpPr>
        <p:spPr/>
        <p:txBody>
          <a:bodyPr/>
          <a:lstStyle/>
          <a:p>
            <a:fld id="{763AF5B1-91AF-4B95-A0B3-FD649F9F27CB}" type="datetimeFigureOut">
              <a:rPr lang="en-US" smtClean="0"/>
              <a:t>6/8/2021</a:t>
            </a:fld>
            <a:endParaRPr lang="en-US"/>
          </a:p>
        </p:txBody>
      </p:sp>
      <p:sp>
        <p:nvSpPr>
          <p:cNvPr id="6" name="Footer Placeholder 5">
            <a:extLst>
              <a:ext uri="{FF2B5EF4-FFF2-40B4-BE49-F238E27FC236}">
                <a16:creationId xmlns:a16="http://schemas.microsoft.com/office/drawing/2014/main" id="{81732E2D-87A2-4490-94FC-97FA2FF71E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B2EC71-4D21-46D8-A40C-A041E069CA32}"/>
              </a:ext>
            </a:extLst>
          </p:cNvPr>
          <p:cNvSpPr>
            <a:spLocks noGrp="1"/>
          </p:cNvSpPr>
          <p:nvPr>
            <p:ph type="sldNum" sz="quarter" idx="12"/>
          </p:nvPr>
        </p:nvSpPr>
        <p:spPr/>
        <p:txBody>
          <a:bodyPr/>
          <a:lstStyle/>
          <a:p>
            <a:fld id="{637717A1-3074-4607-913C-94800B4C8D5B}" type="slidenum">
              <a:rPr lang="en-US" smtClean="0"/>
              <a:t>‹#›</a:t>
            </a:fld>
            <a:endParaRPr lang="en-US"/>
          </a:p>
        </p:txBody>
      </p:sp>
    </p:spTree>
    <p:extLst>
      <p:ext uri="{BB962C8B-B14F-4D97-AF65-F5344CB8AC3E}">
        <p14:creationId xmlns:p14="http://schemas.microsoft.com/office/powerpoint/2010/main" val="3413348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B0296C-1F0C-4549-87F0-025CA14CD0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2B2A56-E610-4DDC-8E9C-C6D76E44D5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087545-3546-47BE-8781-C47FFFA8BB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3AF5B1-91AF-4B95-A0B3-FD649F9F27CB}" type="datetimeFigureOut">
              <a:rPr lang="en-US" smtClean="0"/>
              <a:t>6/8/2021</a:t>
            </a:fld>
            <a:endParaRPr lang="en-US"/>
          </a:p>
        </p:txBody>
      </p:sp>
      <p:sp>
        <p:nvSpPr>
          <p:cNvPr id="5" name="Footer Placeholder 4">
            <a:extLst>
              <a:ext uri="{FF2B5EF4-FFF2-40B4-BE49-F238E27FC236}">
                <a16:creationId xmlns:a16="http://schemas.microsoft.com/office/drawing/2014/main" id="{634D9098-CE4B-4371-A54B-51BFD0911B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766F3F-9C03-4E31-83F0-A4F0C95F98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7717A1-3074-4607-913C-94800B4C8D5B}" type="slidenum">
              <a:rPr lang="en-US" smtClean="0"/>
              <a:t>‹#›</a:t>
            </a:fld>
            <a:endParaRPr lang="en-US"/>
          </a:p>
        </p:txBody>
      </p:sp>
    </p:spTree>
    <p:extLst>
      <p:ext uri="{BB962C8B-B14F-4D97-AF65-F5344CB8AC3E}">
        <p14:creationId xmlns:p14="http://schemas.microsoft.com/office/powerpoint/2010/main" val="2486958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07C98-8402-4B6B-9F99-17BEF05B9DCB}"/>
              </a:ext>
            </a:extLst>
          </p:cNvPr>
          <p:cNvSpPr>
            <a:spLocks noGrp="1"/>
          </p:cNvSpPr>
          <p:nvPr>
            <p:ph type="title"/>
          </p:nvPr>
        </p:nvSpPr>
        <p:spPr>
          <a:xfrm>
            <a:off x="0" y="365124"/>
            <a:ext cx="12192000" cy="4741448"/>
          </a:xfrm>
        </p:spPr>
        <p:txBody>
          <a:bodyPr>
            <a:normAutofit/>
          </a:bodyPr>
          <a:lstStyle/>
          <a:p>
            <a:pPr algn="ctr"/>
            <a:r>
              <a:rPr lang="en-US" sz="6600" b="1" dirty="0">
                <a:latin typeface="Times New Roman" panose="02020603050405020304" pitchFamily="18" charset="0"/>
                <a:cs typeface="Times New Roman" panose="02020603050405020304" pitchFamily="18" charset="0"/>
              </a:rPr>
              <a:t>Covid-19 Vaccination Process in Turkey</a:t>
            </a:r>
          </a:p>
        </p:txBody>
      </p:sp>
      <p:sp>
        <p:nvSpPr>
          <p:cNvPr id="3" name="İçerik Yer Tutucusu 2">
            <a:extLst>
              <a:ext uri="{FF2B5EF4-FFF2-40B4-BE49-F238E27FC236}">
                <a16:creationId xmlns:a16="http://schemas.microsoft.com/office/drawing/2014/main" id="{602AD32B-E919-4987-91FC-2C362363999B}"/>
              </a:ext>
            </a:extLst>
          </p:cNvPr>
          <p:cNvSpPr>
            <a:spLocks noGrp="1"/>
          </p:cNvSpPr>
          <p:nvPr>
            <p:ph idx="1"/>
          </p:nvPr>
        </p:nvSpPr>
        <p:spPr>
          <a:xfrm>
            <a:off x="838200" y="4851399"/>
            <a:ext cx="10515600" cy="1325564"/>
          </a:xfrm>
        </p:spPr>
        <p:txBody>
          <a:bodyPr>
            <a:normAutofit fontScale="92500" lnSpcReduction="10000"/>
          </a:bodyPr>
          <a:lstStyle/>
          <a:p>
            <a:pPr marL="0" indent="0" algn="ctr">
              <a:buNone/>
            </a:pPr>
            <a:r>
              <a:rPr lang="tr-TR" dirty="0">
                <a:latin typeface="+mj-lt"/>
              </a:rPr>
              <a:t>Hamza YAVUZ</a:t>
            </a:r>
          </a:p>
          <a:p>
            <a:pPr marL="0" indent="0" algn="ctr">
              <a:buNone/>
            </a:pPr>
            <a:r>
              <a:rPr lang="tr-TR" dirty="0">
                <a:latin typeface="+mj-lt"/>
              </a:rPr>
              <a:t>17030411056</a:t>
            </a:r>
          </a:p>
          <a:p>
            <a:pPr marL="0" indent="0" algn="ctr">
              <a:buNone/>
            </a:pPr>
            <a:r>
              <a:rPr lang="tr-TR" dirty="0">
                <a:latin typeface="+mj-lt"/>
              </a:rPr>
              <a:t>Data </a:t>
            </a:r>
            <a:r>
              <a:rPr lang="tr-TR" i="0" dirty="0" err="1">
                <a:effectLst/>
                <a:latin typeface="+mj-lt"/>
              </a:rPr>
              <a:t>Visualization</a:t>
            </a:r>
            <a:r>
              <a:rPr lang="tr-TR" dirty="0">
                <a:latin typeface="+mj-lt"/>
              </a:rPr>
              <a:t> Project</a:t>
            </a:r>
          </a:p>
        </p:txBody>
      </p:sp>
    </p:spTree>
    <p:extLst>
      <p:ext uri="{BB962C8B-B14F-4D97-AF65-F5344CB8AC3E}">
        <p14:creationId xmlns:p14="http://schemas.microsoft.com/office/powerpoint/2010/main" val="1041655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E3A2284-CD5B-45B5-A66E-39109A9AA6A7}"/>
              </a:ext>
            </a:extLst>
          </p:cNvPr>
          <p:cNvSpPr>
            <a:spLocks noGrp="1"/>
          </p:cNvSpPr>
          <p:nvPr>
            <p:ph idx="1"/>
          </p:nvPr>
        </p:nvSpPr>
        <p:spPr>
          <a:xfrm>
            <a:off x="838200" y="825500"/>
            <a:ext cx="10515600" cy="5659706"/>
          </a:xfrm>
        </p:spPr>
        <p:txBody>
          <a:bodyPr>
            <a:normAutofit/>
          </a:bodyPr>
          <a:lstStyle/>
          <a:p>
            <a:pPr marL="0" indent="0">
              <a:lnSpc>
                <a:spcPct val="150000"/>
              </a:lnSpc>
              <a:buNone/>
            </a:pPr>
            <a:r>
              <a:rPr lang="en-US" sz="2200" dirty="0">
                <a:latin typeface="Times New Roman" panose="02020603050405020304" pitchFamily="18" charset="0"/>
                <a:cs typeface="Times New Roman" panose="02020603050405020304" pitchFamily="18" charset="0"/>
              </a:rPr>
              <a:t>The vaccination process in Turkey started with the vaccination of the Minister of Health on 13 January. Vaccinations were started by making an appointment via e-pulse. Which group will be hit is determined by the system and vaccination appointments are opened for that group. The priority was those working in the health sector. Then he continued with the elders. Currently, people over 50 and some special groups are vaccinated.</a:t>
            </a:r>
            <a:endParaRPr lang="tr-TR" sz="2200" dirty="0">
              <a:latin typeface="Times New Roman" panose="02020603050405020304" pitchFamily="18" charset="0"/>
              <a:cs typeface="Times New Roman" panose="02020603050405020304" pitchFamily="18" charset="0"/>
            </a:endParaRPr>
          </a:p>
          <a:p>
            <a:pPr marL="0" indent="0">
              <a:lnSpc>
                <a:spcPct val="150000"/>
              </a:lnSpc>
              <a:buNone/>
            </a:pPr>
            <a:r>
              <a:rPr lang="en-US" sz="2200" dirty="0">
                <a:latin typeface="Times New Roman" panose="02020603050405020304" pitchFamily="18" charset="0"/>
                <a:cs typeface="Times New Roman" panose="02020603050405020304" pitchFamily="18" charset="0"/>
              </a:rPr>
              <a:t>2 doses of vaccine are administered in Turkey. These vaccines are Sinovac and </a:t>
            </a:r>
            <a:r>
              <a:rPr lang="en-US" sz="2200" dirty="0" err="1">
                <a:latin typeface="Times New Roman" panose="02020603050405020304" pitchFamily="18" charset="0"/>
                <a:cs typeface="Times New Roman" panose="02020603050405020304" pitchFamily="18" charset="0"/>
              </a:rPr>
              <a:t>Biontech</a:t>
            </a:r>
            <a:r>
              <a:rPr lang="en-US" sz="2200" dirty="0">
                <a:latin typeface="Times New Roman" panose="02020603050405020304" pitchFamily="18" charset="0"/>
                <a:cs typeface="Times New Roman" panose="02020603050405020304" pitchFamily="18" charset="0"/>
              </a:rPr>
              <a:t> vaccines according to the preferences of the people. There are differences in the way vaccines are produced</a:t>
            </a:r>
            <a:r>
              <a:rPr lang="tr-TR" sz="2200" dirty="0">
                <a:latin typeface="Times New Roman" panose="02020603050405020304" pitchFamily="18" charset="0"/>
                <a:cs typeface="Times New Roman" panose="02020603050405020304" pitchFamily="18" charset="0"/>
              </a:rPr>
              <a:t>.</a:t>
            </a:r>
          </a:p>
          <a:p>
            <a:pPr marL="0" indent="0">
              <a:lnSpc>
                <a:spcPct val="150000"/>
              </a:lnSpc>
              <a:buNone/>
            </a:pPr>
            <a:endParaRPr lang="tr-T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498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35CFBF1-2819-4DE5-85B0-CD22341D1C91}"/>
              </a:ext>
            </a:extLst>
          </p:cNvPr>
          <p:cNvSpPr>
            <a:spLocks noGrp="1"/>
          </p:cNvSpPr>
          <p:nvPr>
            <p:ph idx="1"/>
          </p:nvPr>
        </p:nvSpPr>
        <p:spPr>
          <a:xfrm>
            <a:off x="450375" y="2019869"/>
            <a:ext cx="11505063" cy="3925082"/>
          </a:xfrm>
        </p:spPr>
        <p:txBody>
          <a:bodyPr/>
          <a:lstStyle/>
          <a:p>
            <a:pPr marL="0" indent="0">
              <a:lnSpc>
                <a:spcPct val="150000"/>
              </a:lnSpc>
              <a:buNone/>
            </a:pPr>
            <a:r>
              <a:rPr lang="en-US" sz="2200" dirty="0">
                <a:latin typeface="Times New Roman" panose="02020603050405020304" pitchFamily="18" charset="0"/>
                <a:cs typeface="Times New Roman" panose="02020603050405020304" pitchFamily="18" charset="0"/>
              </a:rPr>
              <a:t>Although the state says that vaccination continues rapidly, 14% of the population has been vaccinated since 13 January. The state should regulate its vaccine promotion policy as soon as possible. It was said that they would open a university in September and demand was made for the vaccination of the students. New agreements are being signed to try to speed up the vaccine supply. As there is a worldwide crisis, there may be difficulties in the procurement process of vaccines.</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7746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Başlık 1">
            <a:extLst>
              <a:ext uri="{FF2B5EF4-FFF2-40B4-BE49-F238E27FC236}">
                <a16:creationId xmlns:a16="http://schemas.microsoft.com/office/drawing/2014/main" id="{43257DFA-D640-48B9-879F-538D0CC44772}"/>
              </a:ext>
            </a:extLst>
          </p:cNvPr>
          <p:cNvSpPr>
            <a:spLocks noGrp="1"/>
          </p:cNvSpPr>
          <p:nvPr>
            <p:ph type="title"/>
          </p:nvPr>
        </p:nvSpPr>
        <p:spPr>
          <a:xfrm>
            <a:off x="254000" y="557784"/>
            <a:ext cx="4092521" cy="1622321"/>
          </a:xfrm>
        </p:spPr>
        <p:txBody>
          <a:bodyPr>
            <a:normAutofit/>
          </a:bodyPr>
          <a:lstStyle/>
          <a:p>
            <a:pPr algn="ctr"/>
            <a:r>
              <a:rPr lang="tr-TR" dirty="0" err="1"/>
              <a:t>Turkey</a:t>
            </a:r>
            <a:r>
              <a:rPr lang="tr-TR" dirty="0"/>
              <a:t> Total </a:t>
            </a:r>
            <a:r>
              <a:rPr lang="tr-TR" dirty="0" err="1"/>
              <a:t>Vaccations</a:t>
            </a:r>
            <a:endParaRPr lang="tr-TR" dirty="0"/>
          </a:p>
        </p:txBody>
      </p:sp>
      <p:sp>
        <p:nvSpPr>
          <p:cNvPr id="28" name="Content Placeholder 27">
            <a:extLst>
              <a:ext uri="{FF2B5EF4-FFF2-40B4-BE49-F238E27FC236}">
                <a16:creationId xmlns:a16="http://schemas.microsoft.com/office/drawing/2014/main" id="{2EA69F9D-39D9-4A09-AA1C-B6682A5FCCC3}"/>
              </a:ext>
            </a:extLst>
          </p:cNvPr>
          <p:cNvSpPr>
            <a:spLocks noGrp="1"/>
          </p:cNvSpPr>
          <p:nvPr>
            <p:ph idx="1"/>
          </p:nvPr>
        </p:nvSpPr>
        <p:spPr>
          <a:xfrm>
            <a:off x="254000" y="2261742"/>
            <a:ext cx="4092521" cy="3785419"/>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Until May 23, 28 million people were vaccinated in Turkey. This vaccine is the sum of the first and second doses of the vaccines. It corresponds to 33% of the population.</a:t>
            </a:r>
          </a:p>
        </p:txBody>
      </p:sp>
      <p:sp>
        <p:nvSpPr>
          <p:cNvPr id="31" name="Rectangle 3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çerik Yer Tutucusu 6">
            <a:extLst>
              <a:ext uri="{FF2B5EF4-FFF2-40B4-BE49-F238E27FC236}">
                <a16:creationId xmlns:a16="http://schemas.microsoft.com/office/drawing/2014/main" id="{67B49535-3DD1-40A3-90A0-D2E962543E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2658" y="807593"/>
            <a:ext cx="6002593" cy="5239568"/>
          </a:xfrm>
          <a:prstGeom prst="rect">
            <a:avLst/>
          </a:prstGeom>
          <a:effectLst/>
        </p:spPr>
      </p:pic>
    </p:spTree>
    <p:extLst>
      <p:ext uri="{BB962C8B-B14F-4D97-AF65-F5344CB8AC3E}">
        <p14:creationId xmlns:p14="http://schemas.microsoft.com/office/powerpoint/2010/main" val="3424377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20999E-79B1-478F-845B-93C3AC8EF389}"/>
              </a:ext>
            </a:extLst>
          </p:cNvPr>
          <p:cNvSpPr>
            <a:spLocks noGrp="1"/>
          </p:cNvSpPr>
          <p:nvPr>
            <p:ph type="title"/>
          </p:nvPr>
        </p:nvSpPr>
        <p:spPr>
          <a:xfrm>
            <a:off x="122830" y="629266"/>
            <a:ext cx="4312691" cy="1622321"/>
          </a:xfrm>
        </p:spPr>
        <p:txBody>
          <a:bodyPr>
            <a:normAutofit/>
          </a:bodyPr>
          <a:lstStyle/>
          <a:p>
            <a:pPr algn="ctr"/>
            <a:r>
              <a:rPr lang="tr-TR" dirty="0" err="1"/>
              <a:t>Turkey</a:t>
            </a:r>
            <a:r>
              <a:rPr lang="tr-TR" dirty="0"/>
              <a:t> First </a:t>
            </a:r>
            <a:r>
              <a:rPr lang="tr-TR" dirty="0" err="1"/>
              <a:t>Dose</a:t>
            </a:r>
            <a:r>
              <a:rPr lang="tr-TR" dirty="0"/>
              <a:t> </a:t>
            </a:r>
            <a:r>
              <a:rPr lang="tr-TR" dirty="0" err="1"/>
              <a:t>Vaccations</a:t>
            </a:r>
            <a:endParaRPr lang="tr-TR" dirty="0"/>
          </a:p>
        </p:txBody>
      </p:sp>
      <p:sp>
        <p:nvSpPr>
          <p:cNvPr id="9" name="Content Placeholder 8">
            <a:extLst>
              <a:ext uri="{FF2B5EF4-FFF2-40B4-BE49-F238E27FC236}">
                <a16:creationId xmlns:a16="http://schemas.microsoft.com/office/drawing/2014/main" id="{0D9A7E69-EA37-4010-BB42-C126EE89FFB3}"/>
              </a:ext>
            </a:extLst>
          </p:cNvPr>
          <p:cNvSpPr>
            <a:spLocks noGrp="1"/>
          </p:cNvSpPr>
          <p:nvPr>
            <p:ph idx="1"/>
          </p:nvPr>
        </p:nvSpPr>
        <p:spPr>
          <a:xfrm>
            <a:off x="122830" y="2438400"/>
            <a:ext cx="4412169" cy="3785419"/>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As of May 23, the number of people who received the first dose of Covid-19 vaccine in Turkey is 16 million. This rate constitutes 19% of Turkey's population ratio.</a:t>
            </a:r>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9925C9A2-9922-4C39-8816-619C972A14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7326" y="1267370"/>
            <a:ext cx="6376404" cy="4320013"/>
          </a:xfrm>
          <a:prstGeom prst="rect">
            <a:avLst/>
          </a:prstGeom>
          <a:effectLst/>
        </p:spPr>
      </p:pic>
    </p:spTree>
    <p:extLst>
      <p:ext uri="{BB962C8B-B14F-4D97-AF65-F5344CB8AC3E}">
        <p14:creationId xmlns:p14="http://schemas.microsoft.com/office/powerpoint/2010/main" val="3373957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D3FD01-A76A-4ED4-8543-D32B56E43DB5}"/>
              </a:ext>
            </a:extLst>
          </p:cNvPr>
          <p:cNvSpPr>
            <a:spLocks noGrp="1"/>
          </p:cNvSpPr>
          <p:nvPr>
            <p:ph type="title"/>
          </p:nvPr>
        </p:nvSpPr>
        <p:spPr>
          <a:xfrm>
            <a:off x="191069" y="629266"/>
            <a:ext cx="4165394" cy="1622321"/>
          </a:xfrm>
        </p:spPr>
        <p:txBody>
          <a:bodyPr>
            <a:normAutofit/>
          </a:bodyPr>
          <a:lstStyle/>
          <a:p>
            <a:pPr algn="ctr"/>
            <a:r>
              <a:rPr lang="tr-TR" dirty="0" err="1"/>
              <a:t>Turkey</a:t>
            </a:r>
            <a:r>
              <a:rPr lang="tr-TR" dirty="0"/>
              <a:t> Second </a:t>
            </a:r>
            <a:r>
              <a:rPr lang="tr-TR" dirty="0" err="1"/>
              <a:t>Dose</a:t>
            </a:r>
            <a:r>
              <a:rPr lang="tr-TR" dirty="0"/>
              <a:t> </a:t>
            </a:r>
            <a:r>
              <a:rPr lang="tr-TR" dirty="0" err="1"/>
              <a:t>Vaccations</a:t>
            </a:r>
            <a:endParaRPr lang="tr-TR" dirty="0"/>
          </a:p>
        </p:txBody>
      </p:sp>
      <p:sp>
        <p:nvSpPr>
          <p:cNvPr id="9" name="Content Placeholder 8">
            <a:extLst>
              <a:ext uri="{FF2B5EF4-FFF2-40B4-BE49-F238E27FC236}">
                <a16:creationId xmlns:a16="http://schemas.microsoft.com/office/drawing/2014/main" id="{140BB578-C4D3-4E8A-8ADB-250B6E1B356E}"/>
              </a:ext>
            </a:extLst>
          </p:cNvPr>
          <p:cNvSpPr>
            <a:spLocks noGrp="1"/>
          </p:cNvSpPr>
          <p:nvPr>
            <p:ph idx="1"/>
          </p:nvPr>
        </p:nvSpPr>
        <p:spPr>
          <a:xfrm>
            <a:off x="191069" y="2438400"/>
            <a:ext cx="4165394" cy="3785419"/>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As of May 23, the number of people who received the second dose of Covid-19 vaccine in Turkey is 12 million. This rate constitutes 14% of Turkey's population ratio.</a:t>
            </a:r>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C76B0ECF-A414-49BF-B44C-D23714ED8B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1275466"/>
            <a:ext cx="6019331" cy="4303821"/>
          </a:xfrm>
          <a:prstGeom prst="rect">
            <a:avLst/>
          </a:prstGeom>
          <a:effectLst/>
        </p:spPr>
      </p:pic>
    </p:spTree>
    <p:extLst>
      <p:ext uri="{BB962C8B-B14F-4D97-AF65-F5344CB8AC3E}">
        <p14:creationId xmlns:p14="http://schemas.microsoft.com/office/powerpoint/2010/main" val="1693688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2993C7-8EB3-4539-82B2-CDD557D373FB}"/>
              </a:ext>
            </a:extLst>
          </p:cNvPr>
          <p:cNvSpPr>
            <a:spLocks noGrp="1"/>
          </p:cNvSpPr>
          <p:nvPr>
            <p:ph type="title"/>
          </p:nvPr>
        </p:nvSpPr>
        <p:spPr>
          <a:xfrm>
            <a:off x="218365" y="629266"/>
            <a:ext cx="4203510" cy="1622321"/>
          </a:xfrm>
        </p:spPr>
        <p:txBody>
          <a:bodyPr>
            <a:normAutofit fontScale="90000"/>
          </a:bodyPr>
          <a:lstStyle/>
          <a:p>
            <a:pPr algn="ctr"/>
            <a:r>
              <a:rPr lang="tr-TR" dirty="0" err="1"/>
              <a:t>Number</a:t>
            </a:r>
            <a:r>
              <a:rPr lang="tr-TR" dirty="0"/>
              <a:t> of </a:t>
            </a:r>
            <a:r>
              <a:rPr lang="tr-TR" dirty="0" err="1"/>
              <a:t>people</a:t>
            </a:r>
            <a:r>
              <a:rPr lang="tr-TR" dirty="0"/>
              <a:t> </a:t>
            </a:r>
            <a:r>
              <a:rPr lang="tr-TR" dirty="0" err="1"/>
              <a:t>vaccainated</a:t>
            </a:r>
            <a:r>
              <a:rPr lang="tr-TR" dirty="0"/>
              <a:t> in Ankara</a:t>
            </a:r>
          </a:p>
        </p:txBody>
      </p:sp>
      <p:sp>
        <p:nvSpPr>
          <p:cNvPr id="9" name="Content Placeholder 8">
            <a:extLst>
              <a:ext uri="{FF2B5EF4-FFF2-40B4-BE49-F238E27FC236}">
                <a16:creationId xmlns:a16="http://schemas.microsoft.com/office/drawing/2014/main" id="{5489C467-0168-45AF-9DCA-A84F0CBC9EB8}"/>
              </a:ext>
            </a:extLst>
          </p:cNvPr>
          <p:cNvSpPr>
            <a:spLocks noGrp="1"/>
          </p:cNvSpPr>
          <p:nvPr>
            <p:ph idx="1"/>
          </p:nvPr>
        </p:nvSpPr>
        <p:spPr>
          <a:xfrm>
            <a:off x="218365" y="2438400"/>
            <a:ext cx="4138098" cy="3785419"/>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In this graph, the total number of people vaccinated in Ankara, the number of people who received the first dose of vaccine and the number of people who received the second dose of vaccine are shown.</a:t>
            </a:r>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72C059C3-B657-4F2A-9806-175B18254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2268656"/>
            <a:ext cx="6019331" cy="2317442"/>
          </a:xfrm>
          <a:prstGeom prst="rect">
            <a:avLst/>
          </a:prstGeom>
          <a:effectLst/>
        </p:spPr>
      </p:pic>
    </p:spTree>
    <p:extLst>
      <p:ext uri="{BB962C8B-B14F-4D97-AF65-F5344CB8AC3E}">
        <p14:creationId xmlns:p14="http://schemas.microsoft.com/office/powerpoint/2010/main" val="3214441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8BAE06-4582-4196-B53D-CB9505573203}"/>
              </a:ext>
            </a:extLst>
          </p:cNvPr>
          <p:cNvSpPr>
            <a:spLocks noGrp="1"/>
          </p:cNvSpPr>
          <p:nvPr>
            <p:ph type="title"/>
          </p:nvPr>
        </p:nvSpPr>
        <p:spPr>
          <a:xfrm>
            <a:off x="204717" y="629266"/>
            <a:ext cx="4203510" cy="1622321"/>
          </a:xfrm>
        </p:spPr>
        <p:txBody>
          <a:bodyPr>
            <a:normAutofit fontScale="90000"/>
          </a:bodyPr>
          <a:lstStyle/>
          <a:p>
            <a:pPr algn="ctr"/>
            <a:r>
              <a:rPr lang="tr-TR" dirty="0" err="1"/>
              <a:t>Number</a:t>
            </a:r>
            <a:r>
              <a:rPr lang="tr-TR" dirty="0"/>
              <a:t> of </a:t>
            </a:r>
            <a:r>
              <a:rPr lang="tr-TR" dirty="0" err="1"/>
              <a:t>people</a:t>
            </a:r>
            <a:r>
              <a:rPr lang="tr-TR" dirty="0"/>
              <a:t> </a:t>
            </a:r>
            <a:r>
              <a:rPr lang="tr-TR" dirty="0" err="1"/>
              <a:t>vaccainated</a:t>
            </a:r>
            <a:r>
              <a:rPr lang="tr-TR" dirty="0"/>
              <a:t> in </a:t>
            </a:r>
            <a:r>
              <a:rPr lang="tr-TR" dirty="0" err="1"/>
              <a:t>Istanbul</a:t>
            </a:r>
            <a:endParaRPr lang="tr-TR" dirty="0"/>
          </a:p>
        </p:txBody>
      </p:sp>
      <p:sp>
        <p:nvSpPr>
          <p:cNvPr id="9" name="Content Placeholder 8">
            <a:extLst>
              <a:ext uri="{FF2B5EF4-FFF2-40B4-BE49-F238E27FC236}">
                <a16:creationId xmlns:a16="http://schemas.microsoft.com/office/drawing/2014/main" id="{C92D6EA2-5D68-4F0B-948B-9E271FEBF57C}"/>
              </a:ext>
            </a:extLst>
          </p:cNvPr>
          <p:cNvSpPr>
            <a:spLocks noGrp="1"/>
          </p:cNvSpPr>
          <p:nvPr>
            <p:ph idx="1"/>
          </p:nvPr>
        </p:nvSpPr>
        <p:spPr>
          <a:xfrm>
            <a:off x="648931" y="2438400"/>
            <a:ext cx="3505494" cy="3785419"/>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In this graph, the total number of people vaccinated in </a:t>
            </a:r>
            <a:r>
              <a:rPr lang="tr-TR" sz="2000" dirty="0" err="1">
                <a:latin typeface="Times New Roman" panose="02020603050405020304" pitchFamily="18" charset="0"/>
                <a:cs typeface="Times New Roman" panose="02020603050405020304" pitchFamily="18" charset="0"/>
              </a:rPr>
              <a:t>Istanbul</a:t>
            </a:r>
            <a:r>
              <a:rPr lang="en-US" sz="2000" dirty="0">
                <a:latin typeface="Times New Roman" panose="02020603050405020304" pitchFamily="18" charset="0"/>
                <a:cs typeface="Times New Roman" panose="02020603050405020304" pitchFamily="18" charset="0"/>
              </a:rPr>
              <a:t>, the number of people who received the first dose of vaccine and the number of people who received the second dose of vaccine are shown.</a:t>
            </a:r>
          </a:p>
          <a:p>
            <a:pPr>
              <a:lnSpc>
                <a:spcPct val="150000"/>
              </a:lnSpc>
            </a:pPr>
            <a:endParaRPr lang="en-US" sz="2000" dirty="0"/>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FCD8708C-6A49-45DF-BDBB-EE1BE69503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2268656"/>
            <a:ext cx="6019331" cy="2317442"/>
          </a:xfrm>
          <a:prstGeom prst="rect">
            <a:avLst/>
          </a:prstGeom>
          <a:effectLst/>
        </p:spPr>
      </p:pic>
    </p:spTree>
    <p:extLst>
      <p:ext uri="{BB962C8B-B14F-4D97-AF65-F5344CB8AC3E}">
        <p14:creationId xmlns:p14="http://schemas.microsoft.com/office/powerpoint/2010/main" val="3443875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413</Words>
  <Application>Microsoft Office PowerPoint</Application>
  <PresentationFormat>Geniş ekran</PresentationFormat>
  <Paragraphs>18</Paragraphs>
  <Slides>8</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8</vt:i4>
      </vt:variant>
    </vt:vector>
  </HeadingPairs>
  <TitlesOfParts>
    <vt:vector size="13" baseType="lpstr">
      <vt:lpstr>Arial</vt:lpstr>
      <vt:lpstr>Calibri</vt:lpstr>
      <vt:lpstr>Calibri Light</vt:lpstr>
      <vt:lpstr>Times New Roman</vt:lpstr>
      <vt:lpstr>Office Theme</vt:lpstr>
      <vt:lpstr>Covid-19 Vaccination Process in Turkey</vt:lpstr>
      <vt:lpstr>PowerPoint Sunusu</vt:lpstr>
      <vt:lpstr>PowerPoint Sunusu</vt:lpstr>
      <vt:lpstr>Turkey Total Vaccations</vt:lpstr>
      <vt:lpstr>Turkey First Dose Vaccations</vt:lpstr>
      <vt:lpstr>Turkey Second Dose Vaccations</vt:lpstr>
      <vt:lpstr>Number of people vaccainated in Ankara</vt:lpstr>
      <vt:lpstr>Number of people vaccainated in Istanbul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Vaccination Process in Turkey</dc:title>
  <dc:creator>HAMZAYAVUZ</dc:creator>
  <cp:lastModifiedBy>HAMZAYAVUZ</cp:lastModifiedBy>
  <cp:revision>10</cp:revision>
  <dcterms:created xsi:type="dcterms:W3CDTF">2021-06-08T11:58:23Z</dcterms:created>
  <dcterms:modified xsi:type="dcterms:W3CDTF">2021-06-08T15:09:16Z</dcterms:modified>
</cp:coreProperties>
</file>