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9"/>
    <p:restoredTop sz="77891"/>
  </p:normalViewPr>
  <p:slideViewPr>
    <p:cSldViewPr snapToGrid="0">
      <p:cViewPr varScale="1">
        <p:scale>
          <a:sx n="83" d="100"/>
          <a:sy n="83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D9DD-57E5-6F4F-86E5-E98CB2ED380B}" type="datetimeFigureOut">
              <a:rPr lang="de-CH" smtClean="0"/>
              <a:t>12.06.23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6196-148D-DC46-83F8-AB5D18ACA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98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, </a:t>
            </a:r>
            <a:r>
              <a:rPr lang="de-CH" dirty="0" err="1"/>
              <a:t>everyone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excited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, </a:t>
            </a:r>
            <a:r>
              <a:rPr lang="de-CH" dirty="0" err="1"/>
              <a:t>UniShell</a:t>
            </a:r>
            <a:r>
              <a:rPr lang="de-CH" dirty="0"/>
              <a:t>: </a:t>
            </a:r>
            <a:r>
              <a:rPr lang="de-CH" dirty="0" err="1"/>
              <a:t>Your</a:t>
            </a:r>
            <a:r>
              <a:rPr lang="de-CH" dirty="0"/>
              <a:t> Personal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Balanced</a:t>
            </a:r>
            <a:r>
              <a:rPr lang="de-CH" dirty="0"/>
              <a:t> Work-Life. I am Hamza and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colleague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4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core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identified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challenge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and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prolonged</a:t>
            </a:r>
            <a:r>
              <a:rPr lang="de-CH" dirty="0"/>
              <a:t>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. Many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,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studying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,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extended</a:t>
            </a:r>
            <a:r>
              <a:rPr lang="de-CH" dirty="0"/>
              <a:t> </a:t>
            </a:r>
            <a:r>
              <a:rPr lang="de-CH" dirty="0" err="1"/>
              <a:t>periods</a:t>
            </a:r>
            <a:r>
              <a:rPr lang="de-CH" dirty="0"/>
              <a:t>, </a:t>
            </a:r>
            <a:r>
              <a:rPr lang="de-CH" dirty="0" err="1"/>
              <a:t>leading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like 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dehydration</a:t>
            </a:r>
            <a:r>
              <a:rPr lang="de-CH" dirty="0"/>
              <a:t>, and </a:t>
            </a:r>
            <a:r>
              <a:rPr lang="de-CH" dirty="0" err="1"/>
              <a:t>poor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.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rooted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, </a:t>
            </a:r>
            <a:r>
              <a:rPr lang="de-CH" dirty="0" err="1"/>
              <a:t>drink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, and manage time </a:t>
            </a:r>
            <a:r>
              <a:rPr lang="de-CH" dirty="0" err="1"/>
              <a:t>effectively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9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/>
              <a:t>As a </a:t>
            </a:r>
            <a:r>
              <a:rPr lang="de-CH" dirty="0" err="1"/>
              <a:t>solution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, a personal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resides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in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shell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in C, and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efficient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,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staying</a:t>
            </a:r>
            <a:r>
              <a:rPr lang="de-CH" dirty="0"/>
              <a:t> </a:t>
            </a:r>
            <a:r>
              <a:rPr lang="de-CH" dirty="0" err="1"/>
              <a:t>hydrated</a:t>
            </a:r>
            <a:r>
              <a:rPr lang="de-CH" dirty="0"/>
              <a:t> and </a:t>
            </a:r>
            <a:r>
              <a:rPr lang="de-CH" dirty="0" err="1"/>
              <a:t>encouraging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7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/>
              <a:t>The 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in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intervals</a:t>
            </a:r>
            <a:r>
              <a:rPr lang="de-CH" dirty="0"/>
              <a:t> </a:t>
            </a:r>
            <a:r>
              <a:rPr lang="de-CH" dirty="0" err="1"/>
              <a:t>separated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. This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maintain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and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burnout</a:t>
            </a:r>
            <a:r>
              <a:rPr lang="de-CH" dirty="0"/>
              <a:t>. </a:t>
            </a:r>
            <a:r>
              <a:rPr lang="de-CH" dirty="0" err="1"/>
              <a:t>Our</a:t>
            </a:r>
            <a:r>
              <a:rPr lang="de-CH" dirty="0"/>
              <a:t> Hydration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periodically</a:t>
            </a:r>
            <a:r>
              <a:rPr lang="de-CH" dirty="0"/>
              <a:t> </a:t>
            </a:r>
            <a:r>
              <a:rPr lang="de-CH" dirty="0" err="1"/>
              <a:t>notifies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water</a:t>
            </a:r>
            <a:r>
              <a:rPr lang="de-CH" dirty="0"/>
              <a:t> break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dehydration</a:t>
            </a:r>
            <a:r>
              <a:rPr lang="de-CH" dirty="0"/>
              <a:t>. And, last but not least, </a:t>
            </a:r>
            <a:r>
              <a:rPr lang="de-CH" dirty="0" err="1"/>
              <a:t>our</a:t>
            </a:r>
            <a:r>
              <a:rPr lang="de-CH" dirty="0"/>
              <a:t> Movement </a:t>
            </a:r>
            <a:r>
              <a:rPr lang="de-CH" dirty="0" err="1"/>
              <a:t>Reminder</a:t>
            </a:r>
            <a:r>
              <a:rPr lang="de-CH" dirty="0"/>
              <a:t>,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encouraging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, </a:t>
            </a:r>
            <a:r>
              <a:rPr lang="de-CH" dirty="0" err="1"/>
              <a:t>suggests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desk-friendly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keep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body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and relaxed. These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neck </a:t>
            </a:r>
            <a:r>
              <a:rPr lang="de-CH" dirty="0" err="1"/>
              <a:t>stretches</a:t>
            </a:r>
            <a:r>
              <a:rPr lang="de-CH" dirty="0"/>
              <a:t>,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shrugs</a:t>
            </a:r>
            <a:r>
              <a:rPr lang="de-CH" dirty="0"/>
              <a:t>, </a:t>
            </a:r>
            <a:r>
              <a:rPr lang="de-CH" dirty="0" err="1"/>
              <a:t>hand</a:t>
            </a:r>
            <a:r>
              <a:rPr lang="de-CH" dirty="0"/>
              <a:t> and </a:t>
            </a:r>
            <a:r>
              <a:rPr lang="de-CH" dirty="0" err="1"/>
              <a:t>wrist</a:t>
            </a:r>
            <a:r>
              <a:rPr lang="de-CH" dirty="0"/>
              <a:t> </a:t>
            </a:r>
            <a:r>
              <a:rPr lang="de-CH" dirty="0" err="1"/>
              <a:t>stretches</a:t>
            </a:r>
            <a:r>
              <a:rPr lang="de-CH" dirty="0"/>
              <a:t>, </a:t>
            </a:r>
            <a:r>
              <a:rPr lang="de-CH" dirty="0" err="1"/>
              <a:t>seated</a:t>
            </a:r>
            <a:r>
              <a:rPr lang="de-CH" dirty="0"/>
              <a:t> spinal </a:t>
            </a:r>
            <a:r>
              <a:rPr lang="de-CH" dirty="0" err="1"/>
              <a:t>twists</a:t>
            </a:r>
            <a:r>
              <a:rPr lang="de-CH" dirty="0"/>
              <a:t>, leg </a:t>
            </a:r>
            <a:r>
              <a:rPr lang="de-CH" dirty="0" err="1"/>
              <a:t>extensions</a:t>
            </a:r>
            <a:r>
              <a:rPr lang="de-CH" dirty="0"/>
              <a:t>, </a:t>
            </a:r>
            <a:r>
              <a:rPr lang="de-CH" dirty="0" err="1"/>
              <a:t>ankle</a:t>
            </a:r>
            <a:r>
              <a:rPr lang="de-CH" dirty="0"/>
              <a:t> </a:t>
            </a:r>
            <a:r>
              <a:rPr lang="de-CH" dirty="0" err="1"/>
              <a:t>rolls</a:t>
            </a:r>
            <a:r>
              <a:rPr lang="de-CH" dirty="0"/>
              <a:t>, and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breathing</a:t>
            </a:r>
            <a:r>
              <a:rPr lang="de-CH" dirty="0"/>
              <a:t>. These simple </a:t>
            </a:r>
            <a:r>
              <a:rPr lang="de-CH" dirty="0" err="1"/>
              <a:t>movements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counteract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strain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prolonged</a:t>
            </a:r>
            <a:r>
              <a:rPr lang="de-CH" dirty="0"/>
              <a:t> </a:t>
            </a:r>
            <a:r>
              <a:rPr lang="de-CH" dirty="0" err="1"/>
              <a:t>sitting</a:t>
            </a:r>
            <a:r>
              <a:rPr lang="de-CH" dirty="0"/>
              <a:t> and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93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[</a:t>
            </a:r>
            <a:r>
              <a:rPr lang="de-CH" dirty="0" err="1"/>
              <a:t>Present</a:t>
            </a:r>
            <a:r>
              <a:rPr lang="de-CH" dirty="0"/>
              <a:t> a live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 </a:t>
            </a:r>
            <a:r>
              <a:rPr lang="de-CH" dirty="0" err="1"/>
              <a:t>recorded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. Walk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a </a:t>
            </a:r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, </a:t>
            </a:r>
            <a:r>
              <a:rPr lang="de-CH" dirty="0" err="1"/>
              <a:t>highlighting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functionality</a:t>
            </a:r>
            <a:r>
              <a:rPr lang="de-CH" dirty="0"/>
              <a:t>.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happening</a:t>
            </a:r>
            <a:r>
              <a:rPr lang="de-CH" dirty="0"/>
              <a:t> at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.]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2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 err="1"/>
              <a:t>Throughout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,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a </a:t>
            </a:r>
            <a:r>
              <a:rPr lang="de-CH" dirty="0" err="1"/>
              <a:t>great</a:t>
            </a:r>
            <a:r>
              <a:rPr lang="de-CH" dirty="0"/>
              <a:t> deal.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gained</a:t>
            </a:r>
            <a:r>
              <a:rPr lang="de-CH" dirty="0"/>
              <a:t> </a:t>
            </a:r>
            <a:r>
              <a:rPr lang="de-CH" dirty="0" err="1"/>
              <a:t>valuable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 </a:t>
            </a:r>
            <a:r>
              <a:rPr lang="de-CH" dirty="0" err="1"/>
              <a:t>programming</a:t>
            </a:r>
            <a:r>
              <a:rPr lang="de-CH" dirty="0"/>
              <a:t>.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intricacies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also </a:t>
            </a:r>
            <a:r>
              <a:rPr lang="de-CH" dirty="0" err="1"/>
              <a:t>realized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in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robust and reliable </a:t>
            </a:r>
            <a:r>
              <a:rPr lang="de-CH" dirty="0" err="1"/>
              <a:t>applications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Take,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instance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.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simultaneously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multiple </a:t>
            </a:r>
            <a:r>
              <a:rPr lang="de-CH" dirty="0" err="1"/>
              <a:t>threads</a:t>
            </a:r>
            <a:r>
              <a:rPr lang="de-CH" dirty="0"/>
              <a:t>. Here,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snippet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code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separate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.</a:t>
            </a:r>
          </a:p>
          <a:p>
            <a:r>
              <a:rPr lang="de-CH" dirty="0"/>
              <a:t>This </a:t>
            </a:r>
            <a:r>
              <a:rPr lang="de-CH" dirty="0" err="1"/>
              <a:t>piece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code </a:t>
            </a:r>
            <a:r>
              <a:rPr lang="de-CH" dirty="0" err="1"/>
              <a:t>initiates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 in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thread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, an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message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, </a:t>
            </a:r>
            <a:r>
              <a:rPr lang="de-CH" dirty="0" err="1"/>
              <a:t>ensuring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 in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doesn't</a:t>
            </a:r>
            <a:r>
              <a:rPr lang="de-CH" dirty="0"/>
              <a:t> </a:t>
            </a:r>
            <a:r>
              <a:rPr lang="de-CH" dirty="0" err="1"/>
              <a:t>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crash.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And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command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: In </a:t>
            </a:r>
            <a:r>
              <a:rPr lang="de-CH" dirty="0" err="1"/>
              <a:t>this</a:t>
            </a:r>
            <a:r>
              <a:rPr lang="de-CH" dirty="0"/>
              <a:t> code </a:t>
            </a:r>
            <a:r>
              <a:rPr lang="de-CH" dirty="0" err="1"/>
              <a:t>snippet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inputted</a:t>
            </a:r>
            <a:r>
              <a:rPr lang="de-CH" dirty="0"/>
              <a:t> a </a:t>
            </a:r>
            <a:r>
              <a:rPr lang="de-CH" dirty="0" err="1"/>
              <a:t>command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not. </a:t>
            </a:r>
            <a:r>
              <a:rPr lang="de-CH" dirty="0" err="1"/>
              <a:t>If</a:t>
            </a:r>
            <a:r>
              <a:rPr lang="de-CH" dirty="0"/>
              <a:t> not,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prompts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enter</a:t>
            </a:r>
            <a:r>
              <a:rPr lang="de-CH" dirty="0"/>
              <a:t> a </a:t>
            </a:r>
            <a:r>
              <a:rPr lang="de-CH" dirty="0" err="1"/>
              <a:t>command</a:t>
            </a:r>
            <a:r>
              <a:rPr lang="de-CH" dirty="0"/>
              <a:t>, </a:t>
            </a:r>
            <a:r>
              <a:rPr lang="de-CH" dirty="0" err="1"/>
              <a:t>ensuring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doesn't</a:t>
            </a:r>
            <a:r>
              <a:rPr lang="de-CH" dirty="0"/>
              <a:t>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execute</a:t>
            </a:r>
            <a:r>
              <a:rPr lang="de-CH" dirty="0"/>
              <a:t> an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command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unexpected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36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conclusion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effective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and </a:t>
            </a:r>
            <a:r>
              <a:rPr lang="de-CH" dirty="0" err="1"/>
              <a:t>maintaining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sessions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considering</a:t>
            </a:r>
            <a:r>
              <a:rPr lang="de-CH" dirty="0"/>
              <a:t> </a:t>
            </a:r>
            <a:r>
              <a:rPr lang="de-CH" dirty="0" err="1"/>
              <a:t>allowing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customize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 and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! </a:t>
            </a:r>
            <a:r>
              <a:rPr lang="de-CH" dirty="0" err="1"/>
              <a:t>We'd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happy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97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3A0E4-A879-17C2-A491-3A5F91D6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/>
              <a:t>UniShell</a:t>
            </a:r>
            <a:r>
              <a:rPr lang="de-CH" b="1" dirty="0"/>
              <a:t>: </a:t>
            </a:r>
            <a:r>
              <a:rPr lang="de-CH" dirty="0" err="1"/>
              <a:t>Your</a:t>
            </a:r>
            <a:r>
              <a:rPr lang="de-CH" dirty="0"/>
              <a:t> Personal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Balanced</a:t>
            </a:r>
            <a:r>
              <a:rPr lang="de-CH" dirty="0"/>
              <a:t> Work-Life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0AE39F-5291-B9DB-0F55-2726D0D02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Hamza </a:t>
            </a:r>
            <a:r>
              <a:rPr lang="de-CH" dirty="0" err="1"/>
              <a:t>zarah</a:t>
            </a:r>
            <a:r>
              <a:rPr lang="de-CH" dirty="0"/>
              <a:t> &amp; Albert </a:t>
            </a:r>
            <a:r>
              <a:rPr lang="de-CH" dirty="0" err="1"/>
              <a:t>jasari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940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17B6D-02D3-53A1-FE9F-E61A2DF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Problem: Definition and </a:t>
            </a:r>
            <a:r>
              <a:rPr lang="de-CH" b="1" dirty="0" err="1"/>
              <a:t>explanation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project</a:t>
            </a:r>
            <a:r>
              <a:rPr lang="de-CH" b="1" dirty="0"/>
              <a:t> </a:t>
            </a:r>
            <a:r>
              <a:rPr lang="de-CH" b="1" dirty="0" err="1"/>
              <a:t>idea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D8D6C-BA04-8B36-D19E-9722ABF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Working on a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extended</a:t>
            </a:r>
            <a:r>
              <a:rPr lang="de-CH" dirty="0"/>
              <a:t> </a:t>
            </a:r>
            <a:r>
              <a:rPr lang="de-CH" dirty="0" err="1"/>
              <a:t>periods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and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r>
              <a:rPr lang="de-CH" dirty="0"/>
              <a:t>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dehydration</a:t>
            </a:r>
            <a:r>
              <a:rPr lang="de-CH" dirty="0"/>
              <a:t>, and </a:t>
            </a:r>
            <a:r>
              <a:rPr lang="de-CH" dirty="0" err="1"/>
              <a:t>poor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r>
              <a:rPr lang="de-CH" dirty="0"/>
              <a:t>Need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, </a:t>
            </a:r>
            <a:r>
              <a:rPr lang="de-CH" dirty="0" err="1"/>
              <a:t>drink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, and manage time </a:t>
            </a:r>
            <a:r>
              <a:rPr lang="de-CH" dirty="0" err="1"/>
              <a:t>effectively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84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F99D6-FE9E-0576-2A75-B2EB34EB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Solution: </a:t>
            </a:r>
            <a:r>
              <a:rPr lang="de-CH" b="1" dirty="0" err="1"/>
              <a:t>Introduction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UniShell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DD7E3-3FD7-1D95-8408-E5F656AE7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– a personal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shell</a:t>
            </a:r>
            <a:endParaRPr lang="de-CH" dirty="0"/>
          </a:p>
          <a:p>
            <a:r>
              <a:rPr lang="de-CH" dirty="0" err="1"/>
              <a:t>Implemented</a:t>
            </a:r>
            <a:r>
              <a:rPr lang="de-CH" dirty="0"/>
              <a:t> in C, </a:t>
            </a:r>
            <a:r>
              <a:rPr lang="de-CH" dirty="0" err="1"/>
              <a:t>utilizing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  <a:p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Pomodoro </a:t>
            </a:r>
            <a:r>
              <a:rPr lang="de-CH" dirty="0" err="1"/>
              <a:t>technique</a:t>
            </a:r>
            <a:r>
              <a:rPr lang="de-CH" dirty="0"/>
              <a:t>, </a:t>
            </a:r>
            <a:r>
              <a:rPr lang="de-CH" dirty="0" err="1"/>
              <a:t>hydration</a:t>
            </a:r>
            <a:r>
              <a:rPr lang="de-CH" dirty="0"/>
              <a:t>, and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movement</a:t>
            </a:r>
            <a:endParaRPr lang="de-CH" dirty="0"/>
          </a:p>
        </p:txBody>
      </p:sp>
      <p:pic>
        <p:nvPicPr>
          <p:cNvPr id="7" name="Inhaltsplatzhalter 6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EB085092-ED2B-14B4-A96D-59C736B25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7068"/>
            <a:ext cx="4875213" cy="3186552"/>
          </a:xfrm>
        </p:spPr>
      </p:pic>
    </p:spTree>
    <p:extLst>
      <p:ext uri="{BB962C8B-B14F-4D97-AF65-F5344CB8AC3E}">
        <p14:creationId xmlns:p14="http://schemas.microsoft.com/office/powerpoint/2010/main" val="25201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B0605-31DB-1D00-BDDF-B159F3C9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Solution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82C70-2807-235C-DDDC-E736A12B2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Pomodoro </a:t>
            </a:r>
            <a:r>
              <a:rPr lang="de-CH" b="1" dirty="0" err="1"/>
              <a:t>Technique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1262A-C60D-2E75-37EF-B2C34C3645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intervals</a:t>
            </a:r>
            <a:r>
              <a:rPr lang="de-CH" dirty="0"/>
              <a:t> </a:t>
            </a:r>
            <a:r>
              <a:rPr lang="de-CH" dirty="0" err="1"/>
              <a:t>separated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breaks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maintain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and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burnout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 </a:t>
            </a:r>
            <a:r>
              <a:rPr lang="de-CH" dirty="0" err="1"/>
              <a:t>implements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technique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618456-48C9-9E75-B69A-ED2C45A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b="1" dirty="0"/>
              <a:t>Hydration </a:t>
            </a:r>
            <a:r>
              <a:rPr lang="de-CH" b="1" dirty="0" err="1"/>
              <a:t>Reminder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406198-25B3-C42E-21D6-4CBEFF7445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Dehydration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decreased</a:t>
            </a:r>
            <a:r>
              <a:rPr lang="de-CH" dirty="0"/>
              <a:t> </a:t>
            </a:r>
            <a:r>
              <a:rPr lang="de-CH" dirty="0" err="1"/>
              <a:t>cognitive</a:t>
            </a:r>
            <a:r>
              <a:rPr lang="de-CH" dirty="0"/>
              <a:t> </a:t>
            </a:r>
            <a:r>
              <a:rPr lang="de-CH" dirty="0" err="1"/>
              <a:t>performance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Hydration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encourages</a:t>
            </a:r>
            <a:r>
              <a:rPr lang="de-CH" dirty="0"/>
              <a:t>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 </a:t>
            </a:r>
            <a:r>
              <a:rPr lang="de-CH" dirty="0" err="1"/>
              <a:t>intake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Periodic</a:t>
            </a:r>
            <a:r>
              <a:rPr lang="de-CH" dirty="0"/>
              <a:t> </a:t>
            </a:r>
            <a:r>
              <a:rPr lang="de-CH" dirty="0" err="1"/>
              <a:t>notifications</a:t>
            </a:r>
            <a:r>
              <a:rPr lang="de-CH" dirty="0"/>
              <a:t> </a:t>
            </a:r>
            <a:r>
              <a:rPr lang="de-CH" dirty="0" err="1"/>
              <a:t>remind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hydrated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D079BD-E4F0-04BD-50AB-F032358AF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b="1" dirty="0"/>
              <a:t>Movement  </a:t>
            </a:r>
            <a:r>
              <a:rPr lang="de-CH" b="1" dirty="0" err="1"/>
              <a:t>Reminder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EA7BBE-8FBA-76AE-1C5D-0C4723FBD2C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Extended </a:t>
            </a:r>
            <a:r>
              <a:rPr lang="de-CH" dirty="0" err="1"/>
              <a:t>periods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sitting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Movement </a:t>
            </a:r>
            <a:r>
              <a:rPr lang="de-CH" dirty="0" err="1"/>
              <a:t>Remider</a:t>
            </a:r>
            <a:r>
              <a:rPr lang="de-CH" dirty="0"/>
              <a:t> </a:t>
            </a:r>
            <a:r>
              <a:rPr lang="de-CH" dirty="0" err="1"/>
              <a:t>encourages</a:t>
            </a:r>
            <a:r>
              <a:rPr lang="de-CH" dirty="0"/>
              <a:t>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activity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Regular </a:t>
            </a:r>
            <a:r>
              <a:rPr lang="de-CH" dirty="0" err="1"/>
              <a:t>prompts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around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5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421E0-AEC5-6AF0-F2D4-029EAE9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/>
              <a:t>demo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2672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E3F59-4896-754B-70CB-E6B6CE70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Lessons</a:t>
            </a:r>
            <a:r>
              <a:rPr lang="de-CH" b="1" dirty="0"/>
              <a:t> </a:t>
            </a:r>
            <a:r>
              <a:rPr lang="de-CH" b="1" dirty="0" err="1"/>
              <a:t>learned</a:t>
            </a:r>
            <a:endParaRPr lang="de-CH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39AA1-B87C-B181-CBF3-6D9DD072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endParaRPr lang="de-CH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DBB9B59E-1A9F-F304-7658-C0243ADF588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28421" b="28421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C70C6-2FF0-5B64-6D20-0DE97A6B890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de-CH" dirty="0" err="1"/>
              <a:t>Gained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4BD7C9-085F-8695-E54B-27458B3D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Multithreading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pic>
        <p:nvPicPr>
          <p:cNvPr id="19" name="Bildplatzhalter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3C4EEA-1C5A-BD38-A6D7-A84CF0D0F95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3142" b="13142"/>
          <a:stretch>
            <a:fillRect/>
          </a:stretch>
        </p:blipFill>
        <p:spPr/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C379C2A-D1E0-A600-41AA-34663B1863C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795A0C-8B3B-5555-1A46-2EC1E8B18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Error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pic>
        <p:nvPicPr>
          <p:cNvPr id="21" name="Bildplatzhalter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9FAD2D-B015-5271-CDF4-2012E70F66B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 t="13105" b="13105"/>
          <a:stretch>
            <a:fillRect/>
          </a:stretch>
        </p:blipFill>
        <p:spPr/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079E7B2-9369-A0DE-FCA2-D025C656FC2B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in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92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22164-90F9-C84C-1EA8-0957F1F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ABEDC-D609-0CCE-6789-213CE218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effective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and </a:t>
            </a:r>
            <a:r>
              <a:rPr lang="de-CH" dirty="0" err="1"/>
              <a:t>maintaining</a:t>
            </a:r>
            <a:r>
              <a:rPr lang="de-CH" dirty="0"/>
              <a:t> </a:t>
            </a:r>
            <a:r>
              <a:rPr lang="de-CH" dirty="0" err="1"/>
              <a:t>health</a:t>
            </a:r>
            <a:endParaRPr lang="de-CH" dirty="0"/>
          </a:p>
          <a:p>
            <a:r>
              <a:rPr lang="de-CH" dirty="0"/>
              <a:t>Future </a:t>
            </a:r>
            <a:r>
              <a:rPr lang="de-CH" dirty="0" err="1"/>
              <a:t>improvements</a:t>
            </a:r>
            <a:r>
              <a:rPr lang="de-CH" dirty="0"/>
              <a:t>: customize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! Questions?</a:t>
            </a:r>
          </a:p>
        </p:txBody>
      </p:sp>
    </p:spTree>
    <p:extLst>
      <p:ext uri="{BB962C8B-B14F-4D97-AF65-F5344CB8AC3E}">
        <p14:creationId xmlns:p14="http://schemas.microsoft.com/office/powerpoint/2010/main" val="231629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857</Words>
  <Application>Microsoft Macintosh PowerPoint</Application>
  <PresentationFormat>Breitbild</PresentationFormat>
  <Paragraphs>74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Schaltkreis</vt:lpstr>
      <vt:lpstr>UniShell: Your Personal Assistant for a Balanced Work-Life</vt:lpstr>
      <vt:lpstr>Problem: Definition and explanation of the project idea</vt:lpstr>
      <vt:lpstr>Solution: Introduction to UniShell</vt:lpstr>
      <vt:lpstr>Solution</vt:lpstr>
      <vt:lpstr>demo</vt:lpstr>
      <vt:lpstr>Lessons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UniShell: Your Personal Assistant for a Balanced Work-Life</dc:title>
  <dc:creator>Hamza Zarah</dc:creator>
  <cp:lastModifiedBy>Hamza Zarah</cp:lastModifiedBy>
  <cp:revision>4</cp:revision>
  <dcterms:created xsi:type="dcterms:W3CDTF">2023-06-09T23:59:52Z</dcterms:created>
  <dcterms:modified xsi:type="dcterms:W3CDTF">2023-06-12T17:57:46Z</dcterms:modified>
</cp:coreProperties>
</file>