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7"/>
    <p:restoredTop sz="77871"/>
  </p:normalViewPr>
  <p:slideViewPr>
    <p:cSldViewPr snapToGrid="0">
      <p:cViewPr>
        <p:scale>
          <a:sx n="98" d="100"/>
          <a:sy n="98" d="100"/>
        </p:scale>
        <p:origin x="1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D9DD-57E5-6F4F-86E5-E98CB2ED380B}" type="datetimeFigureOut">
              <a:rPr lang="de-CH" smtClean="0"/>
              <a:t>10.06.23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76196-148D-DC46-83F8-AB5D18ACAF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98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, </a:t>
            </a:r>
            <a:r>
              <a:rPr lang="de-CH" dirty="0" err="1"/>
              <a:t>everyone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excited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, </a:t>
            </a:r>
            <a:r>
              <a:rPr lang="de-CH" dirty="0" err="1"/>
              <a:t>UniShell</a:t>
            </a:r>
            <a:r>
              <a:rPr lang="de-CH" dirty="0"/>
              <a:t>: </a:t>
            </a:r>
            <a:r>
              <a:rPr lang="de-CH" dirty="0" err="1"/>
              <a:t>Your</a:t>
            </a:r>
            <a:r>
              <a:rPr lang="de-CH" dirty="0"/>
              <a:t> Personal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Balanced</a:t>
            </a:r>
            <a:r>
              <a:rPr lang="de-CH" dirty="0"/>
              <a:t> Work-Life. I am Hamza and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colleague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4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core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identified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challenge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and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associated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prolonged</a:t>
            </a:r>
            <a:r>
              <a:rPr lang="de-CH" dirty="0"/>
              <a:t> </a:t>
            </a:r>
            <a:r>
              <a:rPr lang="de-CH" dirty="0" err="1"/>
              <a:t>computer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. Many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,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studying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, </a:t>
            </a:r>
            <a:r>
              <a:rPr lang="de-CH" dirty="0" err="1"/>
              <a:t>tend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computer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extended</a:t>
            </a:r>
            <a:r>
              <a:rPr lang="de-CH" dirty="0"/>
              <a:t> </a:t>
            </a:r>
            <a:r>
              <a:rPr lang="de-CH" dirty="0" err="1"/>
              <a:t>periods</a:t>
            </a:r>
            <a:r>
              <a:rPr lang="de-CH" dirty="0"/>
              <a:t>, </a:t>
            </a:r>
            <a:r>
              <a:rPr lang="de-CH" dirty="0" err="1"/>
              <a:t>leading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like 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, </a:t>
            </a:r>
            <a:r>
              <a:rPr lang="de-CH" dirty="0" err="1"/>
              <a:t>dehydration</a:t>
            </a:r>
            <a:r>
              <a:rPr lang="de-CH" dirty="0"/>
              <a:t>, and </a:t>
            </a:r>
            <a:r>
              <a:rPr lang="de-CH" dirty="0" err="1"/>
              <a:t>poor</a:t>
            </a:r>
            <a:r>
              <a:rPr lang="de-CH" dirty="0"/>
              <a:t> time </a:t>
            </a:r>
            <a:r>
              <a:rPr lang="de-CH" dirty="0" err="1"/>
              <a:t>management</a:t>
            </a:r>
            <a:r>
              <a:rPr lang="de-CH" dirty="0"/>
              <a:t>.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rooted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, </a:t>
            </a:r>
            <a:r>
              <a:rPr lang="de-CH" dirty="0" err="1"/>
              <a:t>drink</a:t>
            </a:r>
            <a:r>
              <a:rPr lang="de-CH" dirty="0"/>
              <a:t> </a:t>
            </a:r>
            <a:r>
              <a:rPr lang="de-CH" dirty="0" err="1"/>
              <a:t>water</a:t>
            </a:r>
            <a:r>
              <a:rPr lang="de-CH" dirty="0"/>
              <a:t>, and manage time </a:t>
            </a:r>
            <a:r>
              <a:rPr lang="de-CH" dirty="0" err="1"/>
              <a:t>effectively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95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B</a:t>
            </a:r>
          </a:p>
          <a:p>
            <a:endParaRPr lang="de-CH" dirty="0"/>
          </a:p>
          <a:p>
            <a:r>
              <a:rPr lang="de-CH" dirty="0"/>
              <a:t>As a </a:t>
            </a:r>
            <a:r>
              <a:rPr lang="de-CH" dirty="0" err="1"/>
              <a:t>solution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developed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, a personal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resides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in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shell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in C, and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perform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Pomodoro </a:t>
            </a:r>
            <a:r>
              <a:rPr lang="de-CH" dirty="0" err="1"/>
              <a:t>technique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efficient</a:t>
            </a:r>
            <a:r>
              <a:rPr lang="de-CH" dirty="0"/>
              <a:t> time </a:t>
            </a:r>
            <a:r>
              <a:rPr lang="de-CH" dirty="0" err="1"/>
              <a:t>management</a:t>
            </a:r>
            <a:r>
              <a:rPr lang="de-CH" dirty="0"/>
              <a:t>,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staying</a:t>
            </a:r>
            <a:r>
              <a:rPr lang="de-CH" dirty="0"/>
              <a:t> </a:t>
            </a:r>
            <a:r>
              <a:rPr lang="de-CH" dirty="0" err="1"/>
              <a:t>hydrated</a:t>
            </a:r>
            <a:r>
              <a:rPr lang="de-CH" dirty="0"/>
              <a:t> and </a:t>
            </a:r>
            <a:r>
              <a:rPr lang="de-CH" dirty="0" err="1"/>
              <a:t>encouraging</a:t>
            </a:r>
            <a:r>
              <a:rPr lang="de-CH" dirty="0"/>
              <a:t>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71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B</a:t>
            </a:r>
          </a:p>
          <a:p>
            <a:endParaRPr lang="de-CH" dirty="0"/>
          </a:p>
          <a:p>
            <a:r>
              <a:rPr lang="de-CH" dirty="0"/>
              <a:t>The Pomodoro </a:t>
            </a:r>
            <a:r>
              <a:rPr lang="de-CH" dirty="0" err="1"/>
              <a:t>Technique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in </a:t>
            </a:r>
            <a:r>
              <a:rPr lang="de-CH" dirty="0" err="1"/>
              <a:t>UniShell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intervals</a:t>
            </a:r>
            <a:r>
              <a:rPr lang="de-CH" dirty="0"/>
              <a:t> </a:t>
            </a:r>
            <a:r>
              <a:rPr lang="de-CH" dirty="0" err="1"/>
              <a:t>separated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. This </a:t>
            </a: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maintain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and </a:t>
            </a:r>
            <a:r>
              <a:rPr lang="de-CH" dirty="0" err="1"/>
              <a:t>prevent</a:t>
            </a:r>
            <a:r>
              <a:rPr lang="de-CH" dirty="0"/>
              <a:t> </a:t>
            </a:r>
            <a:r>
              <a:rPr lang="de-CH" dirty="0" err="1"/>
              <a:t>burnout</a:t>
            </a:r>
            <a:r>
              <a:rPr lang="de-CH" dirty="0"/>
              <a:t>. </a:t>
            </a:r>
            <a:r>
              <a:rPr lang="de-CH" dirty="0" err="1"/>
              <a:t>Our</a:t>
            </a:r>
            <a:r>
              <a:rPr lang="de-CH" dirty="0"/>
              <a:t> Hydration </a:t>
            </a:r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periodically</a:t>
            </a:r>
            <a:r>
              <a:rPr lang="de-CH" dirty="0"/>
              <a:t> </a:t>
            </a:r>
            <a:r>
              <a:rPr lang="de-CH" dirty="0" err="1"/>
              <a:t>notifies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water</a:t>
            </a:r>
            <a:r>
              <a:rPr lang="de-CH" dirty="0"/>
              <a:t> break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prevent</a:t>
            </a:r>
            <a:r>
              <a:rPr lang="de-CH" dirty="0"/>
              <a:t> </a:t>
            </a:r>
            <a:r>
              <a:rPr lang="de-CH" dirty="0" err="1"/>
              <a:t>dehydration</a:t>
            </a:r>
            <a:r>
              <a:rPr lang="de-CH" dirty="0"/>
              <a:t>. And, last but not least, </a:t>
            </a:r>
            <a:r>
              <a:rPr lang="de-CH" dirty="0" err="1"/>
              <a:t>our</a:t>
            </a:r>
            <a:r>
              <a:rPr lang="de-CH" dirty="0"/>
              <a:t> Movement </a:t>
            </a:r>
            <a:r>
              <a:rPr lang="de-CH" dirty="0" err="1"/>
              <a:t>Reminder</a:t>
            </a:r>
            <a:r>
              <a:rPr lang="de-CH" dirty="0"/>
              <a:t>,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encouraging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and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, </a:t>
            </a:r>
            <a:r>
              <a:rPr lang="de-CH" dirty="0" err="1"/>
              <a:t>suggests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desk-friendly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keep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body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and relaxed. These </a:t>
            </a:r>
            <a:r>
              <a:rPr lang="de-CH" dirty="0" err="1"/>
              <a:t>exercises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neck </a:t>
            </a:r>
            <a:r>
              <a:rPr lang="de-CH" dirty="0" err="1"/>
              <a:t>stretches</a:t>
            </a:r>
            <a:r>
              <a:rPr lang="de-CH" dirty="0"/>
              <a:t>,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shrugs</a:t>
            </a:r>
            <a:r>
              <a:rPr lang="de-CH" dirty="0"/>
              <a:t>, </a:t>
            </a:r>
            <a:r>
              <a:rPr lang="de-CH" dirty="0" err="1"/>
              <a:t>hand</a:t>
            </a:r>
            <a:r>
              <a:rPr lang="de-CH" dirty="0"/>
              <a:t> and </a:t>
            </a:r>
            <a:r>
              <a:rPr lang="de-CH" dirty="0" err="1"/>
              <a:t>wrist</a:t>
            </a:r>
            <a:r>
              <a:rPr lang="de-CH" dirty="0"/>
              <a:t> </a:t>
            </a:r>
            <a:r>
              <a:rPr lang="de-CH" dirty="0" err="1"/>
              <a:t>stretches</a:t>
            </a:r>
            <a:r>
              <a:rPr lang="de-CH" dirty="0"/>
              <a:t>, </a:t>
            </a:r>
            <a:r>
              <a:rPr lang="de-CH" dirty="0" err="1"/>
              <a:t>seated</a:t>
            </a:r>
            <a:r>
              <a:rPr lang="de-CH" dirty="0"/>
              <a:t> spinal </a:t>
            </a:r>
            <a:r>
              <a:rPr lang="de-CH" dirty="0" err="1"/>
              <a:t>twists</a:t>
            </a:r>
            <a:r>
              <a:rPr lang="de-CH" dirty="0"/>
              <a:t>, leg </a:t>
            </a:r>
            <a:r>
              <a:rPr lang="de-CH" dirty="0" err="1"/>
              <a:t>extensions</a:t>
            </a:r>
            <a:r>
              <a:rPr lang="de-CH" dirty="0"/>
              <a:t>, </a:t>
            </a:r>
            <a:r>
              <a:rPr lang="de-CH" dirty="0" err="1"/>
              <a:t>ankle</a:t>
            </a:r>
            <a:r>
              <a:rPr lang="de-CH" dirty="0"/>
              <a:t> </a:t>
            </a:r>
            <a:r>
              <a:rPr lang="de-CH" dirty="0" err="1"/>
              <a:t>rolls</a:t>
            </a:r>
            <a:r>
              <a:rPr lang="de-CH" dirty="0"/>
              <a:t>, and </a:t>
            </a:r>
            <a:r>
              <a:rPr lang="de-CH" dirty="0" err="1"/>
              <a:t>deep</a:t>
            </a:r>
            <a:r>
              <a:rPr lang="de-CH" dirty="0"/>
              <a:t> </a:t>
            </a:r>
            <a:r>
              <a:rPr lang="de-CH" dirty="0" err="1"/>
              <a:t>breathing</a:t>
            </a:r>
            <a:r>
              <a:rPr lang="de-CH" dirty="0"/>
              <a:t>. These simple </a:t>
            </a:r>
            <a:r>
              <a:rPr lang="de-CH" dirty="0" err="1"/>
              <a:t>movements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counteract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strain</a:t>
            </a:r>
            <a:r>
              <a:rPr lang="de-CH" dirty="0"/>
              <a:t> </a:t>
            </a:r>
            <a:r>
              <a:rPr lang="de-CH" dirty="0" err="1"/>
              <a:t>associated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prolonged</a:t>
            </a:r>
            <a:r>
              <a:rPr lang="de-CH" dirty="0"/>
              <a:t> </a:t>
            </a:r>
            <a:r>
              <a:rPr lang="de-CH" dirty="0" err="1"/>
              <a:t>sitting</a:t>
            </a:r>
            <a:r>
              <a:rPr lang="de-CH" dirty="0"/>
              <a:t> and </a:t>
            </a:r>
            <a:r>
              <a:rPr lang="de-CH" dirty="0" err="1"/>
              <a:t>computer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93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/>
              <a:t>[</a:t>
            </a:r>
            <a:r>
              <a:rPr lang="de-CH" dirty="0" err="1"/>
              <a:t>Present</a:t>
            </a:r>
            <a:r>
              <a:rPr lang="de-CH" dirty="0"/>
              <a:t> a live </a:t>
            </a:r>
            <a:r>
              <a:rPr lang="de-CH" dirty="0" err="1"/>
              <a:t>demo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 </a:t>
            </a:r>
            <a:r>
              <a:rPr lang="de-CH" dirty="0" err="1"/>
              <a:t>recorded</a:t>
            </a:r>
            <a:r>
              <a:rPr lang="de-CH" dirty="0"/>
              <a:t> 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demo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. Walk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audience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a </a:t>
            </a:r>
            <a:r>
              <a:rPr lang="de-CH" dirty="0" err="1"/>
              <a:t>typical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, </a:t>
            </a:r>
            <a:r>
              <a:rPr lang="de-CH" dirty="0" err="1"/>
              <a:t>highlighting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and </a:t>
            </a:r>
            <a:r>
              <a:rPr lang="de-CH" dirty="0" err="1"/>
              <a:t>functionality</a:t>
            </a:r>
            <a:r>
              <a:rPr lang="de-CH" dirty="0"/>
              <a:t>.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happening</a:t>
            </a:r>
            <a:r>
              <a:rPr lang="de-CH" dirty="0"/>
              <a:t> at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demo</a:t>
            </a:r>
            <a:r>
              <a:rPr lang="de-CH" dirty="0"/>
              <a:t>.]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62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B</a:t>
            </a:r>
          </a:p>
          <a:p>
            <a:endParaRPr lang="de-CH" dirty="0"/>
          </a:p>
          <a:p>
            <a:r>
              <a:rPr lang="de-CH" dirty="0" err="1"/>
              <a:t>Throughout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, </a:t>
            </a:r>
            <a:r>
              <a:rPr lang="de-CH" dirty="0" err="1"/>
              <a:t>we've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a </a:t>
            </a:r>
            <a:r>
              <a:rPr lang="de-CH" dirty="0" err="1"/>
              <a:t>great</a:t>
            </a:r>
            <a:r>
              <a:rPr lang="de-CH" dirty="0"/>
              <a:t> deal. </a:t>
            </a:r>
            <a:r>
              <a:rPr lang="de-CH" dirty="0" err="1"/>
              <a:t>We've</a:t>
            </a:r>
            <a:r>
              <a:rPr lang="de-CH" dirty="0"/>
              <a:t> </a:t>
            </a:r>
            <a:r>
              <a:rPr lang="de-CH" dirty="0" err="1"/>
              <a:t>gained</a:t>
            </a:r>
            <a:r>
              <a:rPr lang="de-CH" dirty="0"/>
              <a:t> </a:t>
            </a:r>
            <a:r>
              <a:rPr lang="de-CH" dirty="0" err="1"/>
              <a:t>valuable</a:t>
            </a:r>
            <a:r>
              <a:rPr lang="de-CH" dirty="0"/>
              <a:t> </a:t>
            </a:r>
            <a:r>
              <a:rPr lang="de-CH" dirty="0" err="1"/>
              <a:t>experience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 </a:t>
            </a:r>
            <a:r>
              <a:rPr lang="de-CH" dirty="0" err="1"/>
              <a:t>programming</a:t>
            </a:r>
            <a:r>
              <a:rPr lang="de-CH" dirty="0"/>
              <a:t>. </a:t>
            </a:r>
            <a:r>
              <a:rPr lang="de-CH" dirty="0" err="1"/>
              <a:t>We've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intricacies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also </a:t>
            </a:r>
            <a:r>
              <a:rPr lang="de-CH" dirty="0" err="1"/>
              <a:t>realized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checking</a:t>
            </a:r>
            <a:r>
              <a:rPr lang="de-CH" dirty="0"/>
              <a:t> and </a:t>
            </a:r>
            <a:r>
              <a:rPr lang="de-CH" dirty="0" err="1"/>
              <a:t>exception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in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robust and reliable </a:t>
            </a:r>
            <a:r>
              <a:rPr lang="de-CH" dirty="0" err="1"/>
              <a:t>applications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Take,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instance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.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perform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</a:t>
            </a:r>
            <a:r>
              <a:rPr lang="de-CH" dirty="0" err="1"/>
              <a:t>simultaneously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multiple </a:t>
            </a:r>
            <a:r>
              <a:rPr lang="de-CH" dirty="0" err="1"/>
              <a:t>threads</a:t>
            </a:r>
            <a:r>
              <a:rPr lang="de-CH" dirty="0"/>
              <a:t>. Here,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snippet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code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separate </a:t>
            </a:r>
            <a:r>
              <a:rPr lang="de-CH" dirty="0" err="1"/>
              <a:t>thread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Pomodoro </a:t>
            </a:r>
            <a:r>
              <a:rPr lang="de-CH" dirty="0" err="1"/>
              <a:t>timer</a:t>
            </a:r>
            <a:r>
              <a:rPr lang="de-CH" dirty="0"/>
              <a:t>.</a:t>
            </a:r>
          </a:p>
          <a:p>
            <a:r>
              <a:rPr lang="de-CH" dirty="0"/>
              <a:t>This </a:t>
            </a:r>
            <a:r>
              <a:rPr lang="de-CH" dirty="0" err="1"/>
              <a:t>piece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code </a:t>
            </a:r>
            <a:r>
              <a:rPr lang="de-CH" dirty="0" err="1"/>
              <a:t>initiates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Pomodoro </a:t>
            </a:r>
            <a:r>
              <a:rPr lang="de-CH" dirty="0" err="1"/>
              <a:t>timer</a:t>
            </a:r>
            <a:r>
              <a:rPr lang="de-CH" dirty="0"/>
              <a:t> in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thread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fails</a:t>
            </a:r>
            <a:r>
              <a:rPr lang="de-CH" dirty="0"/>
              <a:t>, an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message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displayed</a:t>
            </a:r>
            <a:r>
              <a:rPr lang="de-CH" dirty="0"/>
              <a:t>, </a:t>
            </a:r>
            <a:r>
              <a:rPr lang="de-CH" dirty="0" err="1"/>
              <a:t>ensuring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failure</a:t>
            </a:r>
            <a:r>
              <a:rPr lang="de-CH" dirty="0"/>
              <a:t> in </a:t>
            </a:r>
            <a:r>
              <a:rPr lang="de-CH" dirty="0" err="1"/>
              <a:t>thread</a:t>
            </a:r>
            <a:r>
              <a:rPr lang="de-CH" dirty="0"/>
              <a:t> </a:t>
            </a:r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doesn't</a:t>
            </a:r>
            <a:r>
              <a:rPr lang="de-CH" dirty="0"/>
              <a:t> </a:t>
            </a:r>
            <a:r>
              <a:rPr lang="de-CH" dirty="0" err="1"/>
              <a:t>cause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whole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crash.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And </a:t>
            </a:r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checking</a:t>
            </a:r>
            <a:r>
              <a:rPr lang="de-CH" dirty="0"/>
              <a:t> 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command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: In </a:t>
            </a:r>
            <a:r>
              <a:rPr lang="de-CH" dirty="0" err="1"/>
              <a:t>this</a:t>
            </a:r>
            <a:r>
              <a:rPr lang="de-CH" dirty="0"/>
              <a:t> code </a:t>
            </a:r>
            <a:r>
              <a:rPr lang="de-CH" dirty="0" err="1"/>
              <a:t>snippet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inputted</a:t>
            </a:r>
            <a:r>
              <a:rPr lang="de-CH" dirty="0"/>
              <a:t> a </a:t>
            </a:r>
            <a:r>
              <a:rPr lang="de-CH" dirty="0" err="1"/>
              <a:t>command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not. </a:t>
            </a:r>
            <a:r>
              <a:rPr lang="de-CH" dirty="0" err="1"/>
              <a:t>If</a:t>
            </a:r>
            <a:r>
              <a:rPr lang="de-CH" dirty="0"/>
              <a:t> not,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prompts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enter</a:t>
            </a:r>
            <a:r>
              <a:rPr lang="de-CH" dirty="0"/>
              <a:t> a </a:t>
            </a:r>
            <a:r>
              <a:rPr lang="de-CH" dirty="0" err="1"/>
              <a:t>command</a:t>
            </a:r>
            <a:r>
              <a:rPr lang="de-CH" dirty="0"/>
              <a:t>, </a:t>
            </a:r>
            <a:r>
              <a:rPr lang="de-CH" dirty="0" err="1"/>
              <a:t>ensuring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doesn't</a:t>
            </a:r>
            <a:r>
              <a:rPr lang="de-CH" dirty="0"/>
              <a:t> </a:t>
            </a:r>
            <a:r>
              <a:rPr lang="de-CH" dirty="0" err="1"/>
              <a:t>try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execute</a:t>
            </a:r>
            <a:r>
              <a:rPr lang="de-CH" dirty="0"/>
              <a:t> an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dirty="0" err="1"/>
              <a:t>command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unexpected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36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conclusion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believe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effective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 </a:t>
            </a:r>
            <a:r>
              <a:rPr lang="de-CH" dirty="0" err="1"/>
              <a:t>productivity</a:t>
            </a:r>
            <a:r>
              <a:rPr lang="de-CH" dirty="0"/>
              <a:t> and </a:t>
            </a:r>
            <a:r>
              <a:rPr lang="de-CH" dirty="0" err="1"/>
              <a:t>maintaining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sessions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Student B</a:t>
            </a:r>
          </a:p>
          <a:p>
            <a:endParaRPr lang="de-CH" dirty="0"/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considering</a:t>
            </a:r>
            <a:r>
              <a:rPr lang="de-CH" dirty="0"/>
              <a:t> </a:t>
            </a:r>
            <a:r>
              <a:rPr lang="de-CH" dirty="0" err="1"/>
              <a:t>allowing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customize </a:t>
            </a:r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messages</a:t>
            </a:r>
            <a:r>
              <a:rPr lang="de-CH" dirty="0"/>
              <a:t> and </a:t>
            </a:r>
            <a:r>
              <a:rPr lang="de-CH" dirty="0" err="1"/>
              <a:t>adding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techniques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Student A</a:t>
            </a:r>
          </a:p>
          <a:p>
            <a:endParaRPr lang="de-CH" dirty="0"/>
          </a:p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attention</a:t>
            </a:r>
            <a:r>
              <a:rPr lang="de-CH" dirty="0"/>
              <a:t>! </a:t>
            </a:r>
            <a:r>
              <a:rPr lang="de-CH" dirty="0" err="1"/>
              <a:t>We'd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happy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76196-148D-DC46-83F8-AB5D18ACAFC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97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3A0E4-A879-17C2-A491-3A5F91D63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err="1"/>
              <a:t>UniShell</a:t>
            </a:r>
            <a:r>
              <a:rPr lang="de-CH" b="1" dirty="0"/>
              <a:t>: </a:t>
            </a:r>
            <a:r>
              <a:rPr lang="de-CH" dirty="0" err="1"/>
              <a:t>Your</a:t>
            </a:r>
            <a:r>
              <a:rPr lang="de-CH" dirty="0"/>
              <a:t> Personal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Balanced</a:t>
            </a:r>
            <a:r>
              <a:rPr lang="de-CH" dirty="0"/>
              <a:t> Work-Life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0AE39F-5291-B9DB-0F55-2726D0D02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Hamza </a:t>
            </a:r>
            <a:r>
              <a:rPr lang="de-CH" dirty="0" err="1"/>
              <a:t>zarah</a:t>
            </a:r>
            <a:r>
              <a:rPr lang="de-CH" dirty="0"/>
              <a:t> &amp; Albert </a:t>
            </a:r>
            <a:r>
              <a:rPr lang="de-CH" dirty="0" err="1"/>
              <a:t>jasari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940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17B6D-02D3-53A1-FE9F-E61A2DF9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Problem: Definition and </a:t>
            </a:r>
            <a:r>
              <a:rPr lang="de-CH" b="1" dirty="0" err="1"/>
              <a:t>explanation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project</a:t>
            </a:r>
            <a:r>
              <a:rPr lang="de-CH" b="1" dirty="0"/>
              <a:t> </a:t>
            </a:r>
            <a:r>
              <a:rPr lang="de-CH" b="1" dirty="0" err="1"/>
              <a:t>idea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D8D6C-BA04-8B36-D19E-9722ABF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Working on a </a:t>
            </a:r>
            <a:r>
              <a:rPr lang="de-CH" dirty="0" err="1"/>
              <a:t>computer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extended</a:t>
            </a:r>
            <a:r>
              <a:rPr lang="de-CH" dirty="0"/>
              <a:t> </a:t>
            </a:r>
            <a:r>
              <a:rPr lang="de-CH" dirty="0" err="1"/>
              <a:t>periods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and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  <a:p>
            <a:r>
              <a:rPr lang="de-CH" dirty="0"/>
              <a:t>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, </a:t>
            </a:r>
            <a:r>
              <a:rPr lang="de-CH" dirty="0" err="1"/>
              <a:t>dehydration</a:t>
            </a:r>
            <a:r>
              <a:rPr lang="de-CH" dirty="0"/>
              <a:t>, and </a:t>
            </a:r>
            <a:r>
              <a:rPr lang="de-CH" dirty="0" err="1"/>
              <a:t>poor</a:t>
            </a:r>
            <a:r>
              <a:rPr lang="de-CH" dirty="0"/>
              <a:t> time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r>
              <a:rPr lang="de-CH" dirty="0"/>
              <a:t>Need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, </a:t>
            </a:r>
            <a:r>
              <a:rPr lang="de-CH" dirty="0" err="1"/>
              <a:t>drink</a:t>
            </a:r>
            <a:r>
              <a:rPr lang="de-CH" dirty="0"/>
              <a:t> </a:t>
            </a:r>
            <a:r>
              <a:rPr lang="de-CH" dirty="0" err="1"/>
              <a:t>water</a:t>
            </a:r>
            <a:r>
              <a:rPr lang="de-CH" dirty="0"/>
              <a:t>, and manage time </a:t>
            </a:r>
            <a:r>
              <a:rPr lang="de-CH" dirty="0" err="1"/>
              <a:t>effectively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847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F99D6-FE9E-0576-2A75-B2EB34EB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Solution: </a:t>
            </a:r>
            <a:r>
              <a:rPr lang="de-CH" b="1" dirty="0" err="1"/>
              <a:t>Introduction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UniShell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DD7E3-3FD7-1D95-8408-E5F656AE7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Developed</a:t>
            </a:r>
            <a:r>
              <a:rPr lang="de-CH" dirty="0"/>
              <a:t> </a:t>
            </a:r>
            <a:r>
              <a:rPr lang="de-CH" dirty="0" err="1"/>
              <a:t>Unishell</a:t>
            </a:r>
            <a:r>
              <a:rPr lang="de-CH" dirty="0"/>
              <a:t> – a personal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assistant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shell</a:t>
            </a:r>
            <a:endParaRPr lang="de-CH" dirty="0"/>
          </a:p>
          <a:p>
            <a:r>
              <a:rPr lang="de-CH" dirty="0" err="1"/>
              <a:t>Implemented</a:t>
            </a:r>
            <a:r>
              <a:rPr lang="de-CH" dirty="0"/>
              <a:t> in C, </a:t>
            </a:r>
            <a:r>
              <a:rPr lang="de-CH" dirty="0" err="1"/>
              <a:t>utilizing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endParaRPr lang="de-CH" dirty="0"/>
          </a:p>
          <a:p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reminders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Pomodoro </a:t>
            </a:r>
            <a:r>
              <a:rPr lang="de-CH" dirty="0" err="1"/>
              <a:t>technique</a:t>
            </a:r>
            <a:r>
              <a:rPr lang="de-CH" dirty="0"/>
              <a:t>, </a:t>
            </a:r>
            <a:r>
              <a:rPr lang="de-CH" dirty="0" err="1"/>
              <a:t>hydration</a:t>
            </a:r>
            <a:r>
              <a:rPr lang="de-CH" dirty="0"/>
              <a:t>, and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movement</a:t>
            </a:r>
            <a:endParaRPr lang="de-CH" dirty="0"/>
          </a:p>
        </p:txBody>
      </p:sp>
      <p:pic>
        <p:nvPicPr>
          <p:cNvPr id="10" name="Inhaltsplatzhalter 9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016C7004-2BCE-B4A1-80CB-5C3CE578F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0219"/>
            <a:ext cx="4875213" cy="3200249"/>
          </a:xfrm>
        </p:spPr>
      </p:pic>
    </p:spTree>
    <p:extLst>
      <p:ext uri="{BB962C8B-B14F-4D97-AF65-F5344CB8AC3E}">
        <p14:creationId xmlns:p14="http://schemas.microsoft.com/office/powerpoint/2010/main" val="252010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B0605-31DB-1D00-BDDF-B159F3C9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Solution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82C70-2807-235C-DDDC-E736A12B2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Pomodoro </a:t>
            </a:r>
            <a:r>
              <a:rPr lang="de-CH" b="1" dirty="0" err="1"/>
              <a:t>Technique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81262A-C60D-2E75-37EF-B2C34C3645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Pomodoro </a:t>
            </a:r>
            <a:r>
              <a:rPr lang="de-CH" dirty="0" err="1"/>
              <a:t>Technique</a:t>
            </a:r>
            <a:r>
              <a:rPr lang="de-CH" dirty="0"/>
              <a:t> </a:t>
            </a:r>
            <a:r>
              <a:rPr lang="de-CH" dirty="0" err="1"/>
              <a:t>breaks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intervals</a:t>
            </a:r>
            <a:r>
              <a:rPr lang="de-CH" dirty="0"/>
              <a:t> </a:t>
            </a:r>
            <a:r>
              <a:rPr lang="de-CH" dirty="0" err="1"/>
              <a:t>separated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breaks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maintain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and </a:t>
            </a:r>
            <a:r>
              <a:rPr lang="de-CH" dirty="0" err="1"/>
              <a:t>prevent</a:t>
            </a:r>
            <a:r>
              <a:rPr lang="de-CH" dirty="0"/>
              <a:t> </a:t>
            </a:r>
            <a:r>
              <a:rPr lang="de-CH" dirty="0" err="1"/>
              <a:t>burnout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Unishell’s</a:t>
            </a:r>
            <a:r>
              <a:rPr lang="de-CH" dirty="0"/>
              <a:t> Pomodoro </a:t>
            </a:r>
            <a:r>
              <a:rPr lang="de-CH" dirty="0" err="1"/>
              <a:t>Timer</a:t>
            </a:r>
            <a:r>
              <a:rPr lang="de-CH" dirty="0"/>
              <a:t> </a:t>
            </a:r>
            <a:r>
              <a:rPr lang="de-CH" dirty="0" err="1"/>
              <a:t>implements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technique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618456-48C9-9E75-B69A-ED2C45A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b="1" dirty="0"/>
              <a:t>Hydration </a:t>
            </a:r>
            <a:r>
              <a:rPr lang="de-CH" b="1" dirty="0" err="1"/>
              <a:t>Reminder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406198-25B3-C42E-21D6-4CBEFF7445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Dehydration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decreased</a:t>
            </a:r>
            <a:r>
              <a:rPr lang="de-CH" dirty="0"/>
              <a:t> </a:t>
            </a:r>
            <a:r>
              <a:rPr lang="de-CH" dirty="0" err="1"/>
              <a:t>cognitive</a:t>
            </a:r>
            <a:r>
              <a:rPr lang="de-CH" dirty="0"/>
              <a:t> </a:t>
            </a:r>
            <a:r>
              <a:rPr lang="de-CH" dirty="0" err="1"/>
              <a:t>performance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UniShell’s</a:t>
            </a:r>
            <a:r>
              <a:rPr lang="de-CH" dirty="0"/>
              <a:t> Hydration </a:t>
            </a:r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encourages</a:t>
            </a:r>
            <a:r>
              <a:rPr lang="de-CH" dirty="0"/>
              <a:t> </a:t>
            </a:r>
            <a:r>
              <a:rPr lang="de-CH" dirty="0" err="1"/>
              <a:t>regular</a:t>
            </a:r>
            <a:r>
              <a:rPr lang="de-CH" dirty="0"/>
              <a:t> </a:t>
            </a:r>
            <a:r>
              <a:rPr lang="de-CH" dirty="0" err="1"/>
              <a:t>water</a:t>
            </a:r>
            <a:r>
              <a:rPr lang="de-CH" dirty="0"/>
              <a:t> </a:t>
            </a:r>
            <a:r>
              <a:rPr lang="de-CH" dirty="0" err="1"/>
              <a:t>intake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Periodic</a:t>
            </a:r>
            <a:r>
              <a:rPr lang="de-CH" dirty="0"/>
              <a:t> </a:t>
            </a:r>
            <a:r>
              <a:rPr lang="de-CH" dirty="0" err="1"/>
              <a:t>notifications</a:t>
            </a:r>
            <a:r>
              <a:rPr lang="de-CH" dirty="0"/>
              <a:t> </a:t>
            </a:r>
            <a:r>
              <a:rPr lang="de-CH" dirty="0" err="1"/>
              <a:t>remind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hydrated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D079BD-E4F0-04BD-50AB-F032358AF9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b="1" dirty="0"/>
              <a:t>Movement  </a:t>
            </a:r>
            <a:r>
              <a:rPr lang="de-CH" b="1" dirty="0" err="1"/>
              <a:t>Reminder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8EA7BBE-8FBA-76AE-1C5D-0C4723FBD2C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Extended </a:t>
            </a:r>
            <a:r>
              <a:rPr lang="de-CH" dirty="0" err="1"/>
              <a:t>periods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sitting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UniShell’s</a:t>
            </a:r>
            <a:r>
              <a:rPr lang="de-CH" dirty="0"/>
              <a:t> Movement </a:t>
            </a:r>
            <a:r>
              <a:rPr lang="de-CH" dirty="0" err="1"/>
              <a:t>Remider</a:t>
            </a:r>
            <a:r>
              <a:rPr lang="de-CH" dirty="0"/>
              <a:t> </a:t>
            </a:r>
            <a:r>
              <a:rPr lang="de-CH" dirty="0" err="1"/>
              <a:t>encourages</a:t>
            </a:r>
            <a:r>
              <a:rPr lang="de-CH" dirty="0"/>
              <a:t> </a:t>
            </a:r>
            <a:r>
              <a:rPr lang="de-CH" dirty="0" err="1"/>
              <a:t>regular</a:t>
            </a:r>
            <a:r>
              <a:rPr lang="de-CH" dirty="0"/>
              <a:t>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activity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Regular </a:t>
            </a:r>
            <a:r>
              <a:rPr lang="de-CH" dirty="0" err="1"/>
              <a:t>prompts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and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around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75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421E0-AEC5-6AF0-F2D4-029EAE98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/>
              <a:t>demo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2672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E3F59-4896-754B-70CB-E6B6CE70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Lessons</a:t>
            </a:r>
            <a:r>
              <a:rPr lang="de-CH" b="1" dirty="0"/>
              <a:t> </a:t>
            </a:r>
            <a:r>
              <a:rPr lang="de-CH" b="1" dirty="0" err="1"/>
              <a:t>learned</a:t>
            </a:r>
            <a:endParaRPr lang="de-CH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439AA1-B87C-B181-CBF3-6D9DD072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 </a:t>
            </a:r>
            <a:r>
              <a:rPr lang="de-CH" dirty="0" err="1"/>
              <a:t>Programming</a:t>
            </a:r>
            <a:endParaRPr lang="de-CH" dirty="0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DBB9B59E-1A9F-F304-7658-C0243ADF588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28421" b="28421"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C70C6-2FF0-5B64-6D20-0DE97A6B890B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de-CH" dirty="0" err="1"/>
              <a:t>Gained</a:t>
            </a:r>
            <a:r>
              <a:rPr lang="de-CH" dirty="0"/>
              <a:t> </a:t>
            </a:r>
            <a:r>
              <a:rPr lang="de-CH" dirty="0" err="1"/>
              <a:t>experience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 </a:t>
            </a:r>
            <a:r>
              <a:rPr lang="de-CH" dirty="0" err="1"/>
              <a:t>programming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34BD7C9-085F-8695-E54B-27458B3D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Multithreading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endParaRPr lang="de-CH" dirty="0"/>
          </a:p>
        </p:txBody>
      </p:sp>
      <p:pic>
        <p:nvPicPr>
          <p:cNvPr id="19" name="Bildplatzhalter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03C4EEA-1C5A-BD38-A6D7-A84CF0D0F95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13142" b="13142"/>
          <a:stretch>
            <a:fillRect/>
          </a:stretch>
        </p:blipFill>
        <p:spPr/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C379C2A-D1E0-A600-41AA-34663B1863C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multithreading</a:t>
            </a:r>
            <a:r>
              <a:rPr lang="de-CH" dirty="0"/>
              <a:t> and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handling</a:t>
            </a:r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0795A0C-8B3B-5555-1A46-2EC1E8B18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Error </a:t>
            </a:r>
            <a:r>
              <a:rPr lang="de-CH" dirty="0" err="1"/>
              <a:t>checking</a:t>
            </a:r>
            <a:r>
              <a:rPr lang="de-CH" dirty="0"/>
              <a:t> and </a:t>
            </a:r>
            <a:r>
              <a:rPr lang="de-CH" dirty="0" err="1"/>
              <a:t>exception</a:t>
            </a:r>
            <a:r>
              <a:rPr lang="de-CH" dirty="0"/>
              <a:t> </a:t>
            </a:r>
            <a:r>
              <a:rPr lang="de-CH" dirty="0" err="1"/>
              <a:t>handling</a:t>
            </a:r>
            <a:endParaRPr lang="de-CH" dirty="0"/>
          </a:p>
        </p:txBody>
      </p:sp>
      <p:pic>
        <p:nvPicPr>
          <p:cNvPr id="21" name="Bildplatzhalter 2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9FAD2D-B015-5271-CDF4-2012E70F66B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5"/>
          <a:srcRect t="13105" b="13105"/>
          <a:stretch>
            <a:fillRect/>
          </a:stretch>
        </p:blipFill>
        <p:spPr/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079E7B2-9369-A0DE-FCA2-D025C656FC2B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checking</a:t>
            </a:r>
            <a:r>
              <a:rPr lang="de-CH" dirty="0"/>
              <a:t> and </a:t>
            </a:r>
            <a:r>
              <a:rPr lang="de-CH" dirty="0" err="1"/>
              <a:t>exception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in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292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22164-90F9-C84C-1EA8-0957F1FE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ABEDC-D609-0CCE-6789-213CE218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UniShell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effective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 </a:t>
            </a:r>
            <a:r>
              <a:rPr lang="de-CH" dirty="0" err="1"/>
              <a:t>productivity</a:t>
            </a:r>
            <a:r>
              <a:rPr lang="de-CH" dirty="0"/>
              <a:t> and </a:t>
            </a:r>
            <a:r>
              <a:rPr lang="de-CH" dirty="0" err="1"/>
              <a:t>maintaining</a:t>
            </a:r>
            <a:r>
              <a:rPr lang="de-CH" dirty="0"/>
              <a:t> </a:t>
            </a:r>
            <a:r>
              <a:rPr lang="de-CH" dirty="0" err="1"/>
              <a:t>health</a:t>
            </a:r>
            <a:endParaRPr lang="de-CH" dirty="0"/>
          </a:p>
          <a:p>
            <a:r>
              <a:rPr lang="de-CH" dirty="0"/>
              <a:t>Future </a:t>
            </a:r>
            <a:r>
              <a:rPr lang="de-CH" dirty="0" err="1"/>
              <a:t>improvements</a:t>
            </a:r>
            <a:r>
              <a:rPr lang="de-CH" dirty="0"/>
              <a:t>: customize </a:t>
            </a:r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messages</a:t>
            </a:r>
            <a:r>
              <a:rPr lang="de-CH" dirty="0"/>
              <a:t>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productivity</a:t>
            </a:r>
            <a:r>
              <a:rPr lang="de-CH" dirty="0"/>
              <a:t> </a:t>
            </a:r>
            <a:r>
              <a:rPr lang="de-CH" dirty="0" err="1"/>
              <a:t>techniques</a:t>
            </a:r>
            <a:endParaRPr lang="de-CH" dirty="0"/>
          </a:p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! Questions?</a:t>
            </a:r>
          </a:p>
        </p:txBody>
      </p:sp>
    </p:spTree>
    <p:extLst>
      <p:ext uri="{BB962C8B-B14F-4D97-AF65-F5344CB8AC3E}">
        <p14:creationId xmlns:p14="http://schemas.microsoft.com/office/powerpoint/2010/main" val="2316298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857</Words>
  <Application>Microsoft Macintosh PowerPoint</Application>
  <PresentationFormat>Breitbild</PresentationFormat>
  <Paragraphs>74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Schaltkreis</vt:lpstr>
      <vt:lpstr>UniShell: Your Personal Assistant for a Balanced Work-Life</vt:lpstr>
      <vt:lpstr>Problem: Definition and explanation of the project idea</vt:lpstr>
      <vt:lpstr>Solution: Introduction to UniShell</vt:lpstr>
      <vt:lpstr>Solution</vt:lpstr>
      <vt:lpstr>demo</vt:lpstr>
      <vt:lpstr>Lessons learned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UniShell: Your Personal Assistant for a Balanced Work-Life</dc:title>
  <dc:creator>Hamza Zarah</dc:creator>
  <cp:lastModifiedBy>Hamza Zarah</cp:lastModifiedBy>
  <cp:revision>3</cp:revision>
  <dcterms:created xsi:type="dcterms:W3CDTF">2023-06-09T23:59:52Z</dcterms:created>
  <dcterms:modified xsi:type="dcterms:W3CDTF">2023-06-10T12:09:45Z</dcterms:modified>
</cp:coreProperties>
</file>