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2"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6E74008-F0BF-4535-8030-CDE4AFF5AFA6}" type="datetimeFigureOut">
              <a:rPr lang="en-US" smtClean="0"/>
              <a:t>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929DB4-60BD-4B39-B8AE-6E3F4C8A9EA8}" type="slidenum">
              <a:rPr lang="en-US" smtClean="0"/>
              <a:t>‹#›</a:t>
            </a:fld>
            <a:endParaRPr lang="en-US"/>
          </a:p>
        </p:txBody>
      </p:sp>
    </p:spTree>
    <p:extLst>
      <p:ext uri="{BB962C8B-B14F-4D97-AF65-F5344CB8AC3E}">
        <p14:creationId xmlns:p14="http://schemas.microsoft.com/office/powerpoint/2010/main" val="1272089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E74008-F0BF-4535-8030-CDE4AFF5AFA6}" type="datetimeFigureOut">
              <a:rPr lang="en-US" smtClean="0"/>
              <a:t>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929DB4-60BD-4B39-B8AE-6E3F4C8A9EA8}" type="slidenum">
              <a:rPr lang="en-US" smtClean="0"/>
              <a:t>‹#›</a:t>
            </a:fld>
            <a:endParaRPr lang="en-US"/>
          </a:p>
        </p:txBody>
      </p:sp>
    </p:spTree>
    <p:extLst>
      <p:ext uri="{BB962C8B-B14F-4D97-AF65-F5344CB8AC3E}">
        <p14:creationId xmlns:p14="http://schemas.microsoft.com/office/powerpoint/2010/main" val="3688135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E74008-F0BF-4535-8030-CDE4AFF5AFA6}" type="datetimeFigureOut">
              <a:rPr lang="en-US" smtClean="0"/>
              <a:t>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929DB4-60BD-4B39-B8AE-6E3F4C8A9EA8}" type="slidenum">
              <a:rPr lang="en-US" smtClean="0"/>
              <a:t>‹#›</a:t>
            </a:fld>
            <a:endParaRPr lang="en-US"/>
          </a:p>
        </p:txBody>
      </p:sp>
    </p:spTree>
    <p:extLst>
      <p:ext uri="{BB962C8B-B14F-4D97-AF65-F5344CB8AC3E}">
        <p14:creationId xmlns:p14="http://schemas.microsoft.com/office/powerpoint/2010/main" val="1836378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E74008-F0BF-4535-8030-CDE4AFF5AFA6}" type="datetimeFigureOut">
              <a:rPr lang="en-US" smtClean="0"/>
              <a:t>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929DB4-60BD-4B39-B8AE-6E3F4C8A9EA8}"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538587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E74008-F0BF-4535-8030-CDE4AFF5AFA6}" type="datetimeFigureOut">
              <a:rPr lang="en-US" smtClean="0"/>
              <a:t>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929DB4-60BD-4B39-B8AE-6E3F4C8A9EA8}" type="slidenum">
              <a:rPr lang="en-US" smtClean="0"/>
              <a:t>‹#›</a:t>
            </a:fld>
            <a:endParaRPr lang="en-US"/>
          </a:p>
        </p:txBody>
      </p:sp>
    </p:spTree>
    <p:extLst>
      <p:ext uri="{BB962C8B-B14F-4D97-AF65-F5344CB8AC3E}">
        <p14:creationId xmlns:p14="http://schemas.microsoft.com/office/powerpoint/2010/main" val="29168990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6E74008-F0BF-4535-8030-CDE4AFF5AFA6}" type="datetimeFigureOut">
              <a:rPr lang="en-US" smtClean="0"/>
              <a:t>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929DB4-60BD-4B39-B8AE-6E3F4C8A9EA8}" type="slidenum">
              <a:rPr lang="en-US" smtClean="0"/>
              <a:t>‹#›</a:t>
            </a:fld>
            <a:endParaRPr lang="en-US"/>
          </a:p>
        </p:txBody>
      </p:sp>
    </p:spTree>
    <p:extLst>
      <p:ext uri="{BB962C8B-B14F-4D97-AF65-F5344CB8AC3E}">
        <p14:creationId xmlns:p14="http://schemas.microsoft.com/office/powerpoint/2010/main" val="8564028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6E74008-F0BF-4535-8030-CDE4AFF5AFA6}" type="datetimeFigureOut">
              <a:rPr lang="en-US" smtClean="0"/>
              <a:t>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929DB4-60BD-4B39-B8AE-6E3F4C8A9EA8}" type="slidenum">
              <a:rPr lang="en-US" smtClean="0"/>
              <a:t>‹#›</a:t>
            </a:fld>
            <a:endParaRPr lang="en-US"/>
          </a:p>
        </p:txBody>
      </p:sp>
    </p:spTree>
    <p:extLst>
      <p:ext uri="{BB962C8B-B14F-4D97-AF65-F5344CB8AC3E}">
        <p14:creationId xmlns:p14="http://schemas.microsoft.com/office/powerpoint/2010/main" val="18094577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E74008-F0BF-4535-8030-CDE4AFF5AFA6}" type="datetimeFigureOut">
              <a:rPr lang="en-US" smtClean="0"/>
              <a:t>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929DB4-60BD-4B39-B8AE-6E3F4C8A9EA8}" type="slidenum">
              <a:rPr lang="en-US" smtClean="0"/>
              <a:t>‹#›</a:t>
            </a:fld>
            <a:endParaRPr lang="en-US"/>
          </a:p>
        </p:txBody>
      </p:sp>
    </p:spTree>
    <p:extLst>
      <p:ext uri="{BB962C8B-B14F-4D97-AF65-F5344CB8AC3E}">
        <p14:creationId xmlns:p14="http://schemas.microsoft.com/office/powerpoint/2010/main" val="9490837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E74008-F0BF-4535-8030-CDE4AFF5AFA6}" type="datetimeFigureOut">
              <a:rPr lang="en-US" smtClean="0"/>
              <a:t>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929DB4-60BD-4B39-B8AE-6E3F4C8A9EA8}" type="slidenum">
              <a:rPr lang="en-US" smtClean="0"/>
              <a:t>‹#›</a:t>
            </a:fld>
            <a:endParaRPr lang="en-US"/>
          </a:p>
        </p:txBody>
      </p:sp>
    </p:spTree>
    <p:extLst>
      <p:ext uri="{BB962C8B-B14F-4D97-AF65-F5344CB8AC3E}">
        <p14:creationId xmlns:p14="http://schemas.microsoft.com/office/powerpoint/2010/main" val="2140688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E74008-F0BF-4535-8030-CDE4AFF5AFA6}" type="datetimeFigureOut">
              <a:rPr lang="en-US" smtClean="0"/>
              <a:t>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929DB4-60BD-4B39-B8AE-6E3F4C8A9EA8}" type="slidenum">
              <a:rPr lang="en-US" smtClean="0"/>
              <a:t>‹#›</a:t>
            </a:fld>
            <a:endParaRPr lang="en-US"/>
          </a:p>
        </p:txBody>
      </p:sp>
    </p:spTree>
    <p:extLst>
      <p:ext uri="{BB962C8B-B14F-4D97-AF65-F5344CB8AC3E}">
        <p14:creationId xmlns:p14="http://schemas.microsoft.com/office/powerpoint/2010/main" val="2961968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E74008-F0BF-4535-8030-CDE4AFF5AFA6}" type="datetimeFigureOut">
              <a:rPr lang="en-US" smtClean="0"/>
              <a:t>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929DB4-60BD-4B39-B8AE-6E3F4C8A9EA8}" type="slidenum">
              <a:rPr lang="en-US" smtClean="0"/>
              <a:t>‹#›</a:t>
            </a:fld>
            <a:endParaRPr lang="en-US"/>
          </a:p>
        </p:txBody>
      </p:sp>
    </p:spTree>
    <p:extLst>
      <p:ext uri="{BB962C8B-B14F-4D97-AF65-F5344CB8AC3E}">
        <p14:creationId xmlns:p14="http://schemas.microsoft.com/office/powerpoint/2010/main" val="4279322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6E74008-F0BF-4535-8030-CDE4AFF5AFA6}" type="datetimeFigureOut">
              <a:rPr lang="en-US" smtClean="0"/>
              <a:t>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929DB4-60BD-4B39-B8AE-6E3F4C8A9EA8}" type="slidenum">
              <a:rPr lang="en-US" smtClean="0"/>
              <a:t>‹#›</a:t>
            </a:fld>
            <a:endParaRPr lang="en-US"/>
          </a:p>
        </p:txBody>
      </p:sp>
    </p:spTree>
    <p:extLst>
      <p:ext uri="{BB962C8B-B14F-4D97-AF65-F5344CB8AC3E}">
        <p14:creationId xmlns:p14="http://schemas.microsoft.com/office/powerpoint/2010/main" val="3905306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6E74008-F0BF-4535-8030-CDE4AFF5AFA6}" type="datetimeFigureOut">
              <a:rPr lang="en-US" smtClean="0"/>
              <a:t>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929DB4-60BD-4B39-B8AE-6E3F4C8A9EA8}" type="slidenum">
              <a:rPr lang="en-US" smtClean="0"/>
              <a:t>‹#›</a:t>
            </a:fld>
            <a:endParaRPr lang="en-US"/>
          </a:p>
        </p:txBody>
      </p:sp>
    </p:spTree>
    <p:extLst>
      <p:ext uri="{BB962C8B-B14F-4D97-AF65-F5344CB8AC3E}">
        <p14:creationId xmlns:p14="http://schemas.microsoft.com/office/powerpoint/2010/main" val="3386296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6E74008-F0BF-4535-8030-CDE4AFF5AFA6}" type="datetimeFigureOut">
              <a:rPr lang="en-US" smtClean="0"/>
              <a:t>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929DB4-60BD-4B39-B8AE-6E3F4C8A9EA8}" type="slidenum">
              <a:rPr lang="en-US" smtClean="0"/>
              <a:t>‹#›</a:t>
            </a:fld>
            <a:endParaRPr lang="en-US"/>
          </a:p>
        </p:txBody>
      </p:sp>
    </p:spTree>
    <p:extLst>
      <p:ext uri="{BB962C8B-B14F-4D97-AF65-F5344CB8AC3E}">
        <p14:creationId xmlns:p14="http://schemas.microsoft.com/office/powerpoint/2010/main" val="3514952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74008-F0BF-4535-8030-CDE4AFF5AFA6}" type="datetimeFigureOut">
              <a:rPr lang="en-US" smtClean="0"/>
              <a:t>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929DB4-60BD-4B39-B8AE-6E3F4C8A9EA8}" type="slidenum">
              <a:rPr lang="en-US" smtClean="0"/>
              <a:t>‹#›</a:t>
            </a:fld>
            <a:endParaRPr lang="en-US"/>
          </a:p>
        </p:txBody>
      </p:sp>
    </p:spTree>
    <p:extLst>
      <p:ext uri="{BB962C8B-B14F-4D97-AF65-F5344CB8AC3E}">
        <p14:creationId xmlns:p14="http://schemas.microsoft.com/office/powerpoint/2010/main" val="49959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E74008-F0BF-4535-8030-CDE4AFF5AFA6}" type="datetimeFigureOut">
              <a:rPr lang="en-US" smtClean="0"/>
              <a:t>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929DB4-60BD-4B39-B8AE-6E3F4C8A9EA8}" type="slidenum">
              <a:rPr lang="en-US" smtClean="0"/>
              <a:t>‹#›</a:t>
            </a:fld>
            <a:endParaRPr lang="en-US"/>
          </a:p>
        </p:txBody>
      </p:sp>
    </p:spTree>
    <p:extLst>
      <p:ext uri="{BB962C8B-B14F-4D97-AF65-F5344CB8AC3E}">
        <p14:creationId xmlns:p14="http://schemas.microsoft.com/office/powerpoint/2010/main" val="2768960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E74008-F0BF-4535-8030-CDE4AFF5AFA6}" type="datetimeFigureOut">
              <a:rPr lang="en-US" smtClean="0"/>
              <a:t>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929DB4-60BD-4B39-B8AE-6E3F4C8A9EA8}" type="slidenum">
              <a:rPr lang="en-US" smtClean="0"/>
              <a:t>‹#›</a:t>
            </a:fld>
            <a:endParaRPr lang="en-US"/>
          </a:p>
        </p:txBody>
      </p:sp>
    </p:spTree>
    <p:extLst>
      <p:ext uri="{BB962C8B-B14F-4D97-AF65-F5344CB8AC3E}">
        <p14:creationId xmlns:p14="http://schemas.microsoft.com/office/powerpoint/2010/main" val="3441094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16E74008-F0BF-4535-8030-CDE4AFF5AFA6}" type="datetimeFigureOut">
              <a:rPr lang="en-US" smtClean="0"/>
              <a:t>1/9/2023</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E7929DB4-60BD-4B39-B8AE-6E3F4C8A9EA8}" type="slidenum">
              <a:rPr lang="en-US" smtClean="0"/>
              <a:t>‹#›</a:t>
            </a:fld>
            <a:endParaRPr lang="en-US"/>
          </a:p>
        </p:txBody>
      </p:sp>
    </p:spTree>
    <p:extLst>
      <p:ext uri="{BB962C8B-B14F-4D97-AF65-F5344CB8AC3E}">
        <p14:creationId xmlns:p14="http://schemas.microsoft.com/office/powerpoint/2010/main" val="308014358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1AB99-F06C-55F1-C8A1-0F74A697D46C}"/>
              </a:ext>
            </a:extLst>
          </p:cNvPr>
          <p:cNvSpPr>
            <a:spLocks noGrp="1"/>
          </p:cNvSpPr>
          <p:nvPr>
            <p:ph type="ctrTitle"/>
          </p:nvPr>
        </p:nvSpPr>
        <p:spPr/>
        <p:txBody>
          <a:bodyPr/>
          <a:lstStyle/>
          <a:p>
            <a:r>
              <a:rPr lang="en-US" b="1" dirty="0"/>
              <a:t>POS System </a:t>
            </a:r>
          </a:p>
        </p:txBody>
      </p:sp>
      <p:sp>
        <p:nvSpPr>
          <p:cNvPr id="3" name="Subtitle 2">
            <a:extLst>
              <a:ext uri="{FF2B5EF4-FFF2-40B4-BE49-F238E27FC236}">
                <a16:creationId xmlns:a16="http://schemas.microsoft.com/office/drawing/2014/main" id="{EBF11925-291B-4DEB-0A09-22C4CA45ACB5}"/>
              </a:ext>
            </a:extLst>
          </p:cNvPr>
          <p:cNvSpPr>
            <a:spLocks noGrp="1"/>
          </p:cNvSpPr>
          <p:nvPr>
            <p:ph type="subTitle" idx="1"/>
          </p:nvPr>
        </p:nvSpPr>
        <p:spPr/>
        <p:txBody>
          <a:bodyPr>
            <a:normAutofit/>
          </a:bodyPr>
          <a:lstStyle/>
          <a:p>
            <a:r>
              <a:rPr lang="en-US" sz="2000" b="1" dirty="0"/>
              <a:t>Made By: Hamza </a:t>
            </a:r>
            <a:r>
              <a:rPr lang="en-US" sz="2000" b="1" dirty="0" err="1"/>
              <a:t>AbuQwaider</a:t>
            </a:r>
            <a:r>
              <a:rPr lang="en-US" sz="2000" b="1" dirty="0"/>
              <a:t> </a:t>
            </a:r>
          </a:p>
        </p:txBody>
      </p:sp>
    </p:spTree>
    <p:extLst>
      <p:ext uri="{BB962C8B-B14F-4D97-AF65-F5344CB8AC3E}">
        <p14:creationId xmlns:p14="http://schemas.microsoft.com/office/powerpoint/2010/main" val="1546957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7A19D-1DE2-8DCD-C975-967F8E056E0B}"/>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B0D1D499-B8E6-A0D4-D2A2-A3DE544690E5}"/>
              </a:ext>
            </a:extLst>
          </p:cNvPr>
          <p:cNvSpPr>
            <a:spLocks noGrp="1"/>
          </p:cNvSpPr>
          <p:nvPr>
            <p:ph idx="1"/>
          </p:nvPr>
        </p:nvSpPr>
        <p:spPr/>
        <p:txBody>
          <a:bodyPr>
            <a:normAutofit/>
          </a:bodyPr>
          <a:lstStyle/>
          <a:p>
            <a:r>
              <a:rPr lang="en-US" sz="2400" dirty="0"/>
              <a:t>Point of Sale (POS) is a website to store items in the stock, process transactions and track quantity in the inventory. The system allows users to use according to their permissions given by the admin. This application Online and the website can be opened from anywhere in the world.</a:t>
            </a:r>
          </a:p>
        </p:txBody>
      </p:sp>
    </p:spTree>
    <p:extLst>
      <p:ext uri="{BB962C8B-B14F-4D97-AF65-F5344CB8AC3E}">
        <p14:creationId xmlns:p14="http://schemas.microsoft.com/office/powerpoint/2010/main" val="1179512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32973-56E3-F224-9905-0BAF6E7871F7}"/>
              </a:ext>
            </a:extLst>
          </p:cNvPr>
          <p:cNvSpPr>
            <a:spLocks noGrp="1"/>
          </p:cNvSpPr>
          <p:nvPr>
            <p:ph type="title"/>
          </p:nvPr>
        </p:nvSpPr>
        <p:spPr/>
        <p:txBody>
          <a:bodyPr/>
          <a:lstStyle/>
          <a:p>
            <a:r>
              <a:rPr lang="en-US" dirty="0"/>
              <a:t>Problem Statement </a:t>
            </a:r>
          </a:p>
        </p:txBody>
      </p:sp>
      <p:sp>
        <p:nvSpPr>
          <p:cNvPr id="3" name="Content Placeholder 2">
            <a:extLst>
              <a:ext uri="{FF2B5EF4-FFF2-40B4-BE49-F238E27FC236}">
                <a16:creationId xmlns:a16="http://schemas.microsoft.com/office/drawing/2014/main" id="{2083CF19-0AC5-6EC5-F466-F982742B5EA1}"/>
              </a:ext>
            </a:extLst>
          </p:cNvPr>
          <p:cNvSpPr>
            <a:spLocks noGrp="1"/>
          </p:cNvSpPr>
          <p:nvPr>
            <p:ph idx="1"/>
          </p:nvPr>
        </p:nvSpPr>
        <p:spPr/>
        <p:txBody>
          <a:bodyPr/>
          <a:lstStyle/>
          <a:p>
            <a:r>
              <a:rPr lang="en-US" sz="2400" b="1" kern="0" dirty="0">
                <a:effectLst/>
                <a:latin typeface="Times New Roman" panose="02020603050405020304" pitchFamily="18" charset="0"/>
                <a:ea typeface="Times New Roman" panose="02020603050405020304" pitchFamily="18" charset="0"/>
              </a:rPr>
              <a:t>HTU Store uses the manual method to store transactions and stock, this method is inefficient because it may increase the incidence of mistakes, takes a long time and consumes effort. </a:t>
            </a:r>
          </a:p>
          <a:p>
            <a:endParaRPr lang="en-US" dirty="0"/>
          </a:p>
        </p:txBody>
      </p:sp>
    </p:spTree>
    <p:extLst>
      <p:ext uri="{BB962C8B-B14F-4D97-AF65-F5344CB8AC3E}">
        <p14:creationId xmlns:p14="http://schemas.microsoft.com/office/powerpoint/2010/main" val="1044155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B2D62-5CF4-93A4-6E42-B7EDF4AF9E62}"/>
              </a:ext>
            </a:extLst>
          </p:cNvPr>
          <p:cNvSpPr>
            <a:spLocks noGrp="1"/>
          </p:cNvSpPr>
          <p:nvPr>
            <p:ph type="title"/>
          </p:nvPr>
        </p:nvSpPr>
        <p:spPr/>
        <p:txBody>
          <a:bodyPr/>
          <a:lstStyle/>
          <a:p>
            <a:r>
              <a:rPr lang="en-US" dirty="0"/>
              <a:t>	Objectives </a:t>
            </a:r>
          </a:p>
        </p:txBody>
      </p:sp>
      <p:sp>
        <p:nvSpPr>
          <p:cNvPr id="3" name="Content Placeholder 2">
            <a:extLst>
              <a:ext uri="{FF2B5EF4-FFF2-40B4-BE49-F238E27FC236}">
                <a16:creationId xmlns:a16="http://schemas.microsoft.com/office/drawing/2014/main" id="{969AF4EB-EBD1-91D7-0061-748AB9DEC512}"/>
              </a:ext>
            </a:extLst>
          </p:cNvPr>
          <p:cNvSpPr>
            <a:spLocks noGrp="1"/>
          </p:cNvSpPr>
          <p:nvPr>
            <p:ph idx="1"/>
          </p:nvPr>
        </p:nvSpPr>
        <p:spPr/>
        <p:txBody>
          <a:bodyPr>
            <a:normAutofit/>
          </a:bodyPr>
          <a:lstStyle/>
          <a:p>
            <a:r>
              <a:rPr lang="en-US" sz="2400" dirty="0">
                <a:effectLst/>
                <a:latin typeface="Times New Roman" panose="02020603050405020304" pitchFamily="18" charset="0"/>
                <a:ea typeface="Times New Roman" panose="02020603050405020304" pitchFamily="18" charset="0"/>
              </a:rPr>
              <a:t>Login</a:t>
            </a:r>
          </a:p>
          <a:p>
            <a:r>
              <a:rPr lang="en-US" sz="2400" dirty="0">
                <a:effectLst/>
                <a:latin typeface="Times New Roman" panose="02020603050405020304" pitchFamily="18" charset="0"/>
                <a:ea typeface="Times New Roman" panose="02020603050405020304" pitchFamily="18" charset="0"/>
              </a:rPr>
              <a:t>Informative dashboard</a:t>
            </a:r>
          </a:p>
          <a:p>
            <a:r>
              <a:rPr lang="en-US" sz="2400" dirty="0">
                <a:effectLst/>
                <a:latin typeface="Times New Roman" panose="02020603050405020304" pitchFamily="18" charset="0"/>
                <a:ea typeface="Times New Roman" panose="02020603050405020304" pitchFamily="18" charset="0"/>
              </a:rPr>
              <a:t>Selling dashboard</a:t>
            </a:r>
          </a:p>
          <a:p>
            <a:r>
              <a:rPr lang="en-US" sz="2400" dirty="0">
                <a:effectLst/>
                <a:latin typeface="Times New Roman" panose="02020603050405020304" pitchFamily="18" charset="0"/>
                <a:ea typeface="Times New Roman" panose="02020603050405020304" pitchFamily="18" charset="0"/>
              </a:rPr>
              <a:t>Stock management page </a:t>
            </a:r>
          </a:p>
          <a:p>
            <a:r>
              <a:rPr lang="en-US" sz="2400" dirty="0">
                <a:effectLst/>
                <a:latin typeface="Times New Roman" panose="02020603050405020304" pitchFamily="18" charset="0"/>
                <a:ea typeface="Times New Roman" panose="02020603050405020304" pitchFamily="18" charset="0"/>
              </a:rPr>
              <a:t>Transactions management page </a:t>
            </a:r>
          </a:p>
          <a:p>
            <a:r>
              <a:rPr lang="en-US" sz="2400" dirty="0">
                <a:effectLst/>
                <a:latin typeface="Times New Roman" panose="02020603050405020304" pitchFamily="18" charset="0"/>
                <a:ea typeface="Times New Roman" panose="02020603050405020304" pitchFamily="18" charset="0"/>
              </a:rPr>
              <a:t>Users’ management page </a:t>
            </a:r>
          </a:p>
          <a:p>
            <a:r>
              <a:rPr lang="en-US" sz="2400" dirty="0">
                <a:effectLst/>
                <a:latin typeface="Times New Roman" panose="02020603050405020304" pitchFamily="18" charset="0"/>
              </a:rPr>
              <a:t>Profile Page</a:t>
            </a:r>
            <a:endParaRPr lang="en-US" sz="2400" dirty="0"/>
          </a:p>
        </p:txBody>
      </p:sp>
    </p:spTree>
    <p:extLst>
      <p:ext uri="{BB962C8B-B14F-4D97-AF65-F5344CB8AC3E}">
        <p14:creationId xmlns:p14="http://schemas.microsoft.com/office/powerpoint/2010/main" val="2223780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BCB3A-DBF1-311B-B26E-0A0C07C9992A}"/>
              </a:ext>
            </a:extLst>
          </p:cNvPr>
          <p:cNvSpPr>
            <a:spLocks noGrp="1"/>
          </p:cNvSpPr>
          <p:nvPr>
            <p:ph type="title"/>
          </p:nvPr>
        </p:nvSpPr>
        <p:spPr/>
        <p:txBody>
          <a:bodyPr/>
          <a:lstStyle/>
          <a:p>
            <a:r>
              <a:rPr lang="en-US" dirty="0"/>
              <a:t>	System Analysis </a:t>
            </a:r>
          </a:p>
        </p:txBody>
      </p:sp>
      <p:sp>
        <p:nvSpPr>
          <p:cNvPr id="3" name="Content Placeholder 2">
            <a:extLst>
              <a:ext uri="{FF2B5EF4-FFF2-40B4-BE49-F238E27FC236}">
                <a16:creationId xmlns:a16="http://schemas.microsoft.com/office/drawing/2014/main" id="{91B59EBD-AF2C-CD76-7216-D19E500E3412}"/>
              </a:ext>
            </a:extLst>
          </p:cNvPr>
          <p:cNvSpPr>
            <a:spLocks noGrp="1"/>
          </p:cNvSpPr>
          <p:nvPr>
            <p:ph idx="1"/>
          </p:nvPr>
        </p:nvSpPr>
        <p:spPr/>
        <p:txBody>
          <a:bodyPr>
            <a:normAutofit/>
          </a:bodyPr>
          <a:lstStyle/>
          <a:p>
            <a:r>
              <a:rPr lang="en-US" sz="2400" dirty="0"/>
              <a:t>1-Admin: can access everything.</a:t>
            </a:r>
          </a:p>
          <a:p>
            <a:r>
              <a:rPr lang="en-US" sz="2400" dirty="0"/>
              <a:t>2-Seller: can access only Selling dashboard.</a:t>
            </a:r>
          </a:p>
          <a:p>
            <a:r>
              <a:rPr lang="en-US" sz="2400" dirty="0"/>
              <a:t>3- Procurement: can access only Stock management page. </a:t>
            </a:r>
          </a:p>
          <a:p>
            <a:r>
              <a:rPr lang="en-US" sz="2400" dirty="0"/>
              <a:t>4-Accountant: can only access Transactions management page.</a:t>
            </a:r>
          </a:p>
          <a:p>
            <a:r>
              <a:rPr lang="en-US" sz="2400" dirty="0"/>
              <a:t>5-Security (Login, Hash Password, SQL </a:t>
            </a:r>
            <a:r>
              <a:rPr lang="en-US" sz="2400"/>
              <a:t>Injection and XSS</a:t>
            </a:r>
            <a:r>
              <a:rPr lang="en-US" sz="2400" dirty="0"/>
              <a:t>)</a:t>
            </a:r>
          </a:p>
          <a:p>
            <a:r>
              <a:rPr lang="en-US" sz="2400" dirty="0"/>
              <a:t>6- Availability</a:t>
            </a:r>
          </a:p>
          <a:p>
            <a:r>
              <a:rPr lang="en-US" sz="2400" dirty="0"/>
              <a:t>7-Manitainability  </a:t>
            </a:r>
          </a:p>
          <a:p>
            <a:endParaRPr lang="en-US" sz="2400" dirty="0"/>
          </a:p>
        </p:txBody>
      </p:sp>
    </p:spTree>
    <p:extLst>
      <p:ext uri="{BB962C8B-B14F-4D97-AF65-F5344CB8AC3E}">
        <p14:creationId xmlns:p14="http://schemas.microsoft.com/office/powerpoint/2010/main" val="3967500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9DC0A-FF50-E8C8-F207-3C030197DC9F}"/>
              </a:ext>
            </a:extLst>
          </p:cNvPr>
          <p:cNvSpPr>
            <a:spLocks noGrp="1"/>
          </p:cNvSpPr>
          <p:nvPr>
            <p:ph type="title"/>
          </p:nvPr>
        </p:nvSpPr>
        <p:spPr/>
        <p:txBody>
          <a:bodyPr/>
          <a:lstStyle/>
          <a:p>
            <a:r>
              <a:rPr lang="en-US" dirty="0"/>
              <a:t>Implementation </a:t>
            </a:r>
          </a:p>
        </p:txBody>
      </p:sp>
      <p:pic>
        <p:nvPicPr>
          <p:cNvPr id="5" name="Picture 4">
            <a:extLst>
              <a:ext uri="{FF2B5EF4-FFF2-40B4-BE49-F238E27FC236}">
                <a16:creationId xmlns:a16="http://schemas.microsoft.com/office/drawing/2014/main" id="{A5FA72E8-B1D7-606D-55A9-644671CEF31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89043" y="1830906"/>
            <a:ext cx="9478514" cy="3516996"/>
          </a:xfrm>
          <a:prstGeom prst="rect">
            <a:avLst/>
          </a:prstGeom>
          <a:noFill/>
          <a:ln>
            <a:noFill/>
          </a:ln>
        </p:spPr>
      </p:pic>
    </p:spTree>
    <p:extLst>
      <p:ext uri="{BB962C8B-B14F-4D97-AF65-F5344CB8AC3E}">
        <p14:creationId xmlns:p14="http://schemas.microsoft.com/office/powerpoint/2010/main" val="2274107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1E9A4-CD88-9043-36DA-A88ADD76F578}"/>
              </a:ext>
            </a:extLst>
          </p:cNvPr>
          <p:cNvSpPr>
            <a:spLocks noGrp="1"/>
          </p:cNvSpPr>
          <p:nvPr>
            <p:ph type="title"/>
          </p:nvPr>
        </p:nvSpPr>
        <p:spPr/>
        <p:txBody>
          <a:bodyPr/>
          <a:lstStyle/>
          <a:p>
            <a:r>
              <a:rPr lang="en-US" dirty="0"/>
              <a:t>	Conclusion</a:t>
            </a:r>
          </a:p>
        </p:txBody>
      </p:sp>
      <p:sp>
        <p:nvSpPr>
          <p:cNvPr id="3" name="Content Placeholder 2">
            <a:extLst>
              <a:ext uri="{FF2B5EF4-FFF2-40B4-BE49-F238E27FC236}">
                <a16:creationId xmlns:a16="http://schemas.microsoft.com/office/drawing/2014/main" id="{D3626371-14A6-7600-C080-28AFF67FF7BC}"/>
              </a:ext>
            </a:extLst>
          </p:cNvPr>
          <p:cNvSpPr>
            <a:spLocks noGrp="1"/>
          </p:cNvSpPr>
          <p:nvPr>
            <p:ph idx="1"/>
          </p:nvPr>
        </p:nvSpPr>
        <p:spPr/>
        <p:txBody>
          <a:bodyPr/>
          <a:lstStyle/>
          <a:p>
            <a:pPr marL="101600" marR="138430" algn="just">
              <a:lnSpc>
                <a:spcPct val="150000"/>
              </a:lnSpc>
              <a:spcBef>
                <a:spcPts val="0"/>
              </a:spcBef>
              <a:spcAft>
                <a:spcPts val="0"/>
              </a:spcAft>
            </a:pPr>
            <a:r>
              <a:rPr lang="en-US" dirty="0">
                <a:effectLst/>
                <a:latin typeface="Times New Roman" panose="02020603050405020304" pitchFamily="18" charset="0"/>
                <a:ea typeface="Times New Roman" panose="02020603050405020304" pitchFamily="18" charset="0"/>
              </a:rPr>
              <a:t>Finally,</a:t>
            </a:r>
            <a:r>
              <a:rPr lang="en-US" spc="-6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in</a:t>
            </a:r>
            <a:r>
              <a:rPr lang="en-US" spc="-6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order</a:t>
            </a:r>
            <a:r>
              <a:rPr lang="en-US" spc="-7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to</a:t>
            </a:r>
            <a:r>
              <a:rPr lang="en-US" spc="-5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effectively</a:t>
            </a:r>
            <a:r>
              <a:rPr lang="en-US" spc="-6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handle</a:t>
            </a:r>
            <a:r>
              <a:rPr lang="en-US" spc="-6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customer</a:t>
            </a:r>
            <a:r>
              <a:rPr lang="en-US" spc="-6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transactions,</a:t>
            </a:r>
            <a:r>
              <a:rPr lang="en-US" spc="-6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track</a:t>
            </a:r>
            <a:r>
              <a:rPr lang="en-US" spc="-5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sales</a:t>
            </a:r>
            <a:r>
              <a:rPr lang="en-US" spc="-6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and</a:t>
            </a:r>
            <a:r>
              <a:rPr lang="en-US" spc="-6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inventory,</a:t>
            </a:r>
            <a:r>
              <a:rPr lang="en-US" spc="-7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and</a:t>
            </a:r>
            <a:r>
              <a:rPr lang="en-US" spc="-5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provide</a:t>
            </a:r>
            <a:r>
              <a:rPr lang="en-US" spc="-29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real-time data to the administrator, HTU's store at King Abdullah Business Park requires the</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development</a:t>
            </a:r>
            <a:r>
              <a:rPr lang="en-US" spc="-3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of</a:t>
            </a:r>
            <a:r>
              <a:rPr lang="en-US" spc="-3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a:t>
            </a:r>
            <a:r>
              <a:rPr lang="en-US" spc="-3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Point</a:t>
            </a:r>
            <a:r>
              <a:rPr lang="en-US" spc="-3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of</a:t>
            </a:r>
            <a:r>
              <a:rPr lang="en-US" spc="-3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Sale</a:t>
            </a:r>
            <a:r>
              <a:rPr lang="en-US" spc="-3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(POS)</a:t>
            </a:r>
            <a:r>
              <a:rPr lang="en-US" spc="-3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system.</a:t>
            </a:r>
            <a:r>
              <a:rPr lang="en-US" spc="-3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The</a:t>
            </a:r>
            <a:r>
              <a:rPr lang="en-US" spc="-5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POS</a:t>
            </a:r>
            <a:r>
              <a:rPr lang="en-US" spc="-4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system</a:t>
            </a:r>
            <a:r>
              <a:rPr lang="en-US" spc="-3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will</a:t>
            </a:r>
            <a:r>
              <a:rPr lang="en-US" spc="-4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increase</a:t>
            </a:r>
            <a:r>
              <a:rPr lang="en-US" spc="-3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the</a:t>
            </a:r>
            <a:r>
              <a:rPr lang="en-US" spc="-4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store's</a:t>
            </a:r>
            <a:r>
              <a:rPr lang="en-US" spc="-3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efficiency,</a:t>
            </a:r>
            <a:r>
              <a:rPr lang="en-US" spc="-28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accuracy,</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and</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overall</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customer</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experience,</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resulting</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in</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increased</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profits</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and</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stronger</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competitive advantage. The project's scope includes the creation of a web application that meets</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these</a:t>
            </a:r>
            <a:r>
              <a:rPr lang="en-US" spc="-2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requirements.</a:t>
            </a:r>
            <a:r>
              <a:rPr lang="en-US" spc="-1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The</a:t>
            </a:r>
            <a:r>
              <a:rPr lang="en-US" spc="-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POS</a:t>
            </a:r>
            <a:r>
              <a:rPr lang="en-US" spc="-29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system will enable HTU to effectively manage its store and drive business success if the project</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objectives</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are</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met.</a:t>
            </a:r>
          </a:p>
        </p:txBody>
      </p:sp>
    </p:spTree>
    <p:extLst>
      <p:ext uri="{BB962C8B-B14F-4D97-AF65-F5344CB8AC3E}">
        <p14:creationId xmlns:p14="http://schemas.microsoft.com/office/powerpoint/2010/main" val="25791104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121</TotalTime>
  <Words>277</Words>
  <Application>Microsoft Office PowerPoint</Application>
  <PresentationFormat>Widescreen</PresentationFormat>
  <Paragraphs>25</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Calisto MT</vt:lpstr>
      <vt:lpstr>Times New Roman</vt:lpstr>
      <vt:lpstr>Wingdings 2</vt:lpstr>
      <vt:lpstr>Slate</vt:lpstr>
      <vt:lpstr>POS System </vt:lpstr>
      <vt:lpstr>Introduction</vt:lpstr>
      <vt:lpstr>Problem Statement </vt:lpstr>
      <vt:lpstr> Objectives </vt:lpstr>
      <vt:lpstr> System Analysis </vt:lpstr>
      <vt:lpstr>Implementation </vt:lpstr>
      <vt:lpstr>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 System </dc:title>
  <dc:creator>تسنيم هيثم امين الشيخ</dc:creator>
  <cp:lastModifiedBy>تسنيم هيثم امين الشيخ</cp:lastModifiedBy>
  <cp:revision>3</cp:revision>
  <dcterms:created xsi:type="dcterms:W3CDTF">2023-01-08T17:59:46Z</dcterms:created>
  <dcterms:modified xsi:type="dcterms:W3CDTF">2023-01-09T08:40:13Z</dcterms:modified>
</cp:coreProperties>
</file>