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0" r:id="rId1"/>
  </p:sldMasterIdLst>
  <p:notesMasterIdLst>
    <p:notesMasterId r:id="rId10"/>
  </p:notesMasterIdLst>
  <p:sldIdLst>
    <p:sldId id="256" r:id="rId2"/>
    <p:sldId id="257" r:id="rId3"/>
    <p:sldId id="267" r:id="rId4"/>
    <p:sldId id="258"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22D17-CD2C-414F-B191-FA822C4A2AE7}" type="doc">
      <dgm:prSet loTypeId="urn:microsoft.com/office/officeart/2005/8/layout/matrix3" loCatId="matrix" qsTypeId="urn:microsoft.com/office/officeart/2005/8/quickstyle/simple3" qsCatId="simple" csTypeId="urn:microsoft.com/office/officeart/2005/8/colors/accent3_4" csCatId="accent3" phldr="1"/>
      <dgm:spPr/>
      <dgm:t>
        <a:bodyPr/>
        <a:lstStyle/>
        <a:p>
          <a:endParaRPr lang="en-US"/>
        </a:p>
      </dgm:t>
    </dgm:pt>
    <dgm:pt modelId="{071BF971-9F10-49B0-B135-2333586A3580}">
      <dgm:prSet phldrT="[Text]" custT="1"/>
      <dgm:spPr/>
      <dgm:t>
        <a:bodyPr/>
        <a:lstStyle/>
        <a:p>
          <a:r>
            <a:rPr lang="en-US" sz="2000" b="1" dirty="0"/>
            <a:t>Procurement</a:t>
          </a:r>
        </a:p>
      </dgm:t>
    </dgm:pt>
    <dgm:pt modelId="{F1BAA248-20AB-4507-820E-C55CF2304080}" type="parTrans" cxnId="{B7130916-CAEE-46E5-B145-EE86018555F7}">
      <dgm:prSet/>
      <dgm:spPr/>
      <dgm:t>
        <a:bodyPr/>
        <a:lstStyle/>
        <a:p>
          <a:endParaRPr lang="en-US"/>
        </a:p>
      </dgm:t>
    </dgm:pt>
    <dgm:pt modelId="{A3A0B5CA-EB9A-47E6-A4D6-A60CBB823CCD}" type="sibTrans" cxnId="{B7130916-CAEE-46E5-B145-EE86018555F7}">
      <dgm:prSet/>
      <dgm:spPr/>
      <dgm:t>
        <a:bodyPr/>
        <a:lstStyle/>
        <a:p>
          <a:endParaRPr lang="en-US"/>
        </a:p>
      </dgm:t>
    </dgm:pt>
    <dgm:pt modelId="{20B8ADAF-5F92-490B-946C-3B5331AEBAE7}">
      <dgm:prSet phldrT="[Text]" custT="1"/>
      <dgm:spPr/>
      <dgm:t>
        <a:bodyPr/>
        <a:lstStyle/>
        <a:p>
          <a:r>
            <a:rPr lang="en-US" sz="2000" b="1" dirty="0"/>
            <a:t>Accountant</a:t>
          </a:r>
        </a:p>
      </dgm:t>
    </dgm:pt>
    <dgm:pt modelId="{CD28CFB6-E69E-474A-9932-7D58DBE13412}" type="parTrans" cxnId="{FAA668EE-4E72-4428-A24F-53B831293525}">
      <dgm:prSet/>
      <dgm:spPr/>
      <dgm:t>
        <a:bodyPr/>
        <a:lstStyle/>
        <a:p>
          <a:endParaRPr lang="en-US"/>
        </a:p>
      </dgm:t>
    </dgm:pt>
    <dgm:pt modelId="{F7F89AE9-C7D6-48E8-912D-BAE7DB232633}" type="sibTrans" cxnId="{FAA668EE-4E72-4428-A24F-53B831293525}">
      <dgm:prSet/>
      <dgm:spPr/>
      <dgm:t>
        <a:bodyPr/>
        <a:lstStyle/>
        <a:p>
          <a:endParaRPr lang="en-US"/>
        </a:p>
      </dgm:t>
    </dgm:pt>
    <dgm:pt modelId="{AFBA4D25-0F86-484C-B9F0-3EFA99FE438E}">
      <dgm:prSet phldrT="[Text]" custT="1"/>
      <dgm:spPr/>
      <dgm:t>
        <a:bodyPr/>
        <a:lstStyle/>
        <a:p>
          <a:r>
            <a:rPr lang="en-US" sz="2000" b="1" dirty="0"/>
            <a:t>Seller</a:t>
          </a:r>
        </a:p>
      </dgm:t>
    </dgm:pt>
    <dgm:pt modelId="{23B90FA2-3FA0-48C5-8A37-A8F29B6DF28D}" type="sibTrans" cxnId="{C81F348A-A221-4E76-B09C-6CDDD2100E90}">
      <dgm:prSet/>
      <dgm:spPr/>
      <dgm:t>
        <a:bodyPr/>
        <a:lstStyle/>
        <a:p>
          <a:endParaRPr lang="en-US"/>
        </a:p>
      </dgm:t>
    </dgm:pt>
    <dgm:pt modelId="{7CF3D08E-CEFE-42CC-9156-2F171AD8BE55}" type="parTrans" cxnId="{C81F348A-A221-4E76-B09C-6CDDD2100E90}">
      <dgm:prSet/>
      <dgm:spPr/>
      <dgm:t>
        <a:bodyPr/>
        <a:lstStyle/>
        <a:p>
          <a:endParaRPr lang="en-US"/>
        </a:p>
      </dgm:t>
    </dgm:pt>
    <dgm:pt modelId="{77A7F09A-7BCA-44D0-8824-E79007B53F4F}">
      <dgm:prSet phldrT="[Text]" custT="1"/>
      <dgm:spPr/>
      <dgm:t>
        <a:bodyPr/>
        <a:lstStyle/>
        <a:p>
          <a:r>
            <a:rPr lang="en-US" sz="2000" b="1" dirty="0"/>
            <a:t>Admin</a:t>
          </a:r>
        </a:p>
      </dgm:t>
    </dgm:pt>
    <dgm:pt modelId="{1CF6F04E-12BE-43DD-9827-0EDC0A4787C0}" type="sibTrans" cxnId="{A25B54CE-52EA-4FEA-B8B8-C1D201C94BF8}">
      <dgm:prSet/>
      <dgm:spPr/>
      <dgm:t>
        <a:bodyPr/>
        <a:lstStyle/>
        <a:p>
          <a:endParaRPr lang="en-US"/>
        </a:p>
      </dgm:t>
    </dgm:pt>
    <dgm:pt modelId="{C51DC84C-231F-4FE7-BFE2-4380E77BD1ED}" type="parTrans" cxnId="{A25B54CE-52EA-4FEA-B8B8-C1D201C94BF8}">
      <dgm:prSet/>
      <dgm:spPr/>
      <dgm:t>
        <a:bodyPr/>
        <a:lstStyle/>
        <a:p>
          <a:endParaRPr lang="en-US"/>
        </a:p>
      </dgm:t>
    </dgm:pt>
    <dgm:pt modelId="{A9A9ED67-2AEF-40B9-ABAD-F358CEC170E6}" type="pres">
      <dgm:prSet presAssocID="{F0222D17-CD2C-414F-B191-FA822C4A2AE7}" presName="matrix" presStyleCnt="0">
        <dgm:presLayoutVars>
          <dgm:chMax val="1"/>
          <dgm:dir/>
          <dgm:resizeHandles val="exact"/>
        </dgm:presLayoutVars>
      </dgm:prSet>
      <dgm:spPr/>
    </dgm:pt>
    <dgm:pt modelId="{58353CB7-C582-4DE2-9218-B978E11E631B}" type="pres">
      <dgm:prSet presAssocID="{F0222D17-CD2C-414F-B191-FA822C4A2AE7}" presName="diamond" presStyleLbl="bgShp" presStyleIdx="0" presStyleCnt="1" custScaleX="106197" custLinFactNeighborX="-253" custLinFactNeighborY="3805"/>
      <dgm:spPr/>
    </dgm:pt>
    <dgm:pt modelId="{000598B4-5108-40E4-9D1E-0F914EA10206}" type="pres">
      <dgm:prSet presAssocID="{F0222D17-CD2C-414F-B191-FA822C4A2AE7}" presName="quad1" presStyleLbl="node1" presStyleIdx="0" presStyleCnt="4">
        <dgm:presLayoutVars>
          <dgm:chMax val="0"/>
          <dgm:chPref val="0"/>
          <dgm:bulletEnabled val="1"/>
        </dgm:presLayoutVars>
      </dgm:prSet>
      <dgm:spPr/>
    </dgm:pt>
    <dgm:pt modelId="{63588AC4-C169-44EB-9E60-3AD2A7DE257B}" type="pres">
      <dgm:prSet presAssocID="{F0222D17-CD2C-414F-B191-FA822C4A2AE7}" presName="quad2" presStyleLbl="node1" presStyleIdx="1" presStyleCnt="4">
        <dgm:presLayoutVars>
          <dgm:chMax val="0"/>
          <dgm:chPref val="0"/>
          <dgm:bulletEnabled val="1"/>
        </dgm:presLayoutVars>
      </dgm:prSet>
      <dgm:spPr/>
    </dgm:pt>
    <dgm:pt modelId="{2CB13A40-C761-426E-8ED4-1A98C7F8465B}" type="pres">
      <dgm:prSet presAssocID="{F0222D17-CD2C-414F-B191-FA822C4A2AE7}" presName="quad3" presStyleLbl="node1" presStyleIdx="2" presStyleCnt="4">
        <dgm:presLayoutVars>
          <dgm:chMax val="0"/>
          <dgm:chPref val="0"/>
          <dgm:bulletEnabled val="1"/>
        </dgm:presLayoutVars>
      </dgm:prSet>
      <dgm:spPr/>
    </dgm:pt>
    <dgm:pt modelId="{DB4C2C97-C235-4C0C-BB99-CD1E09BFDF2E}" type="pres">
      <dgm:prSet presAssocID="{F0222D17-CD2C-414F-B191-FA822C4A2AE7}" presName="quad4" presStyleLbl="node1" presStyleIdx="3" presStyleCnt="4">
        <dgm:presLayoutVars>
          <dgm:chMax val="0"/>
          <dgm:chPref val="0"/>
          <dgm:bulletEnabled val="1"/>
        </dgm:presLayoutVars>
      </dgm:prSet>
      <dgm:spPr/>
    </dgm:pt>
  </dgm:ptLst>
  <dgm:cxnLst>
    <dgm:cxn modelId="{B7130916-CAEE-46E5-B145-EE86018555F7}" srcId="{F0222D17-CD2C-414F-B191-FA822C4A2AE7}" destId="{071BF971-9F10-49B0-B135-2333586A3580}" srcOrd="2" destOrd="0" parTransId="{F1BAA248-20AB-4507-820E-C55CF2304080}" sibTransId="{A3A0B5CA-EB9A-47E6-A4D6-A60CBB823CCD}"/>
    <dgm:cxn modelId="{C7E2365E-F2D2-414B-A124-0536C792D882}" type="presOf" srcId="{071BF971-9F10-49B0-B135-2333586A3580}" destId="{2CB13A40-C761-426E-8ED4-1A98C7F8465B}" srcOrd="0" destOrd="0" presId="urn:microsoft.com/office/officeart/2005/8/layout/matrix3"/>
    <dgm:cxn modelId="{3F62BF89-06C4-4728-9D87-AC5F080AF40E}" type="presOf" srcId="{AFBA4D25-0F86-484C-B9F0-3EFA99FE438E}" destId="{63588AC4-C169-44EB-9E60-3AD2A7DE257B}" srcOrd="0" destOrd="0" presId="urn:microsoft.com/office/officeart/2005/8/layout/matrix3"/>
    <dgm:cxn modelId="{C81F348A-A221-4E76-B09C-6CDDD2100E90}" srcId="{F0222D17-CD2C-414F-B191-FA822C4A2AE7}" destId="{AFBA4D25-0F86-484C-B9F0-3EFA99FE438E}" srcOrd="1" destOrd="0" parTransId="{7CF3D08E-CEFE-42CC-9156-2F171AD8BE55}" sibTransId="{23B90FA2-3FA0-48C5-8A37-A8F29B6DF28D}"/>
    <dgm:cxn modelId="{6C9C4FAD-3007-4B77-B886-6B30566EE020}" type="presOf" srcId="{20B8ADAF-5F92-490B-946C-3B5331AEBAE7}" destId="{DB4C2C97-C235-4C0C-BB99-CD1E09BFDF2E}" srcOrd="0" destOrd="0" presId="urn:microsoft.com/office/officeart/2005/8/layout/matrix3"/>
    <dgm:cxn modelId="{9ADAE3C2-BEA1-4515-8A40-2468B5F059D1}" type="presOf" srcId="{77A7F09A-7BCA-44D0-8824-E79007B53F4F}" destId="{000598B4-5108-40E4-9D1E-0F914EA10206}" srcOrd="0" destOrd="0" presId="urn:microsoft.com/office/officeart/2005/8/layout/matrix3"/>
    <dgm:cxn modelId="{A25B54CE-52EA-4FEA-B8B8-C1D201C94BF8}" srcId="{F0222D17-CD2C-414F-B191-FA822C4A2AE7}" destId="{77A7F09A-7BCA-44D0-8824-E79007B53F4F}" srcOrd="0" destOrd="0" parTransId="{C51DC84C-231F-4FE7-BFE2-4380E77BD1ED}" sibTransId="{1CF6F04E-12BE-43DD-9827-0EDC0A4787C0}"/>
    <dgm:cxn modelId="{E6BBE7D9-4B70-4FA5-A332-A382FEE3F905}" type="presOf" srcId="{F0222D17-CD2C-414F-B191-FA822C4A2AE7}" destId="{A9A9ED67-2AEF-40B9-ABAD-F358CEC170E6}" srcOrd="0" destOrd="0" presId="urn:microsoft.com/office/officeart/2005/8/layout/matrix3"/>
    <dgm:cxn modelId="{FAA668EE-4E72-4428-A24F-53B831293525}" srcId="{F0222D17-CD2C-414F-B191-FA822C4A2AE7}" destId="{20B8ADAF-5F92-490B-946C-3B5331AEBAE7}" srcOrd="3" destOrd="0" parTransId="{CD28CFB6-E69E-474A-9932-7D58DBE13412}" sibTransId="{F7F89AE9-C7D6-48E8-912D-BAE7DB232633}"/>
    <dgm:cxn modelId="{3D9DA7DD-0495-4D78-8211-6A89514AC2E3}" type="presParOf" srcId="{A9A9ED67-2AEF-40B9-ABAD-F358CEC170E6}" destId="{58353CB7-C582-4DE2-9218-B978E11E631B}" srcOrd="0" destOrd="0" presId="urn:microsoft.com/office/officeart/2005/8/layout/matrix3"/>
    <dgm:cxn modelId="{8FCA166A-C4EC-44F3-BEFA-3DBB5D8925D1}" type="presParOf" srcId="{A9A9ED67-2AEF-40B9-ABAD-F358CEC170E6}" destId="{000598B4-5108-40E4-9D1E-0F914EA10206}" srcOrd="1" destOrd="0" presId="urn:microsoft.com/office/officeart/2005/8/layout/matrix3"/>
    <dgm:cxn modelId="{77744F59-714A-4CE1-BA17-B3909D62F967}" type="presParOf" srcId="{A9A9ED67-2AEF-40B9-ABAD-F358CEC170E6}" destId="{63588AC4-C169-44EB-9E60-3AD2A7DE257B}" srcOrd="2" destOrd="0" presId="urn:microsoft.com/office/officeart/2005/8/layout/matrix3"/>
    <dgm:cxn modelId="{EA3F83F2-81BC-44F3-BF88-7D10C53995E8}" type="presParOf" srcId="{A9A9ED67-2AEF-40B9-ABAD-F358CEC170E6}" destId="{2CB13A40-C761-426E-8ED4-1A98C7F8465B}" srcOrd="3" destOrd="0" presId="urn:microsoft.com/office/officeart/2005/8/layout/matrix3"/>
    <dgm:cxn modelId="{51E6ADBD-5826-4F29-8A8A-904CD2D59785}" type="presParOf" srcId="{A9A9ED67-2AEF-40B9-ABAD-F358CEC170E6}" destId="{DB4C2C97-C235-4C0C-BB99-CD1E09BFDF2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53CB7-C582-4DE2-9218-B978E11E631B}">
      <dsp:nvSpPr>
        <dsp:cNvPr id="0" name=""/>
        <dsp:cNvSpPr/>
      </dsp:nvSpPr>
      <dsp:spPr>
        <a:xfrm>
          <a:off x="-162194" y="56422"/>
          <a:ext cx="5558997" cy="5234609"/>
        </a:xfrm>
        <a:prstGeom prst="diamond">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00598B4-5108-40E4-9D1E-0F914EA10206}">
      <dsp:nvSpPr>
        <dsp:cNvPr id="0" name=""/>
        <dsp:cNvSpPr/>
      </dsp:nvSpPr>
      <dsp:spPr>
        <a:xfrm>
          <a:off x="497287" y="525499"/>
          <a:ext cx="2041497" cy="2041497"/>
        </a:xfrm>
        <a:prstGeom prst="roundRect">
          <a:avLst/>
        </a:prstGeom>
        <a:gradFill rotWithShape="0">
          <a:gsLst>
            <a:gs pos="0">
              <a:schemeClr val="accent3">
                <a:shade val="50000"/>
                <a:hueOff val="0"/>
                <a:satOff val="0"/>
                <a:lumOff val="0"/>
                <a:alphaOff val="0"/>
                <a:tint val="69000"/>
                <a:alpha val="100000"/>
                <a:satMod val="109000"/>
                <a:lumMod val="110000"/>
              </a:schemeClr>
            </a:gs>
            <a:gs pos="52000">
              <a:schemeClr val="accent3">
                <a:shade val="50000"/>
                <a:hueOff val="0"/>
                <a:satOff val="0"/>
                <a:lumOff val="0"/>
                <a:alphaOff val="0"/>
                <a:tint val="74000"/>
                <a:satMod val="100000"/>
                <a:lumMod val="104000"/>
              </a:schemeClr>
            </a:gs>
            <a:gs pos="100000">
              <a:schemeClr val="accent3">
                <a:shade val="50000"/>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Admin</a:t>
          </a:r>
        </a:p>
      </dsp:txBody>
      <dsp:txXfrm>
        <a:off x="596945" y="625157"/>
        <a:ext cx="1842181" cy="1842181"/>
      </dsp:txXfrm>
    </dsp:sp>
    <dsp:sp modelId="{63588AC4-C169-44EB-9E60-3AD2A7DE257B}">
      <dsp:nvSpPr>
        <dsp:cNvPr id="0" name=""/>
        <dsp:cNvSpPr/>
      </dsp:nvSpPr>
      <dsp:spPr>
        <a:xfrm>
          <a:off x="2695823" y="525499"/>
          <a:ext cx="2041497" cy="2041497"/>
        </a:xfrm>
        <a:prstGeom prst="roundRect">
          <a:avLst/>
        </a:prstGeom>
        <a:gradFill rotWithShape="0">
          <a:gsLst>
            <a:gs pos="0">
              <a:schemeClr val="accent3">
                <a:shade val="50000"/>
                <a:hueOff val="-183106"/>
                <a:satOff val="3524"/>
                <a:lumOff val="21404"/>
                <a:alphaOff val="0"/>
                <a:tint val="69000"/>
                <a:alpha val="100000"/>
                <a:satMod val="109000"/>
                <a:lumMod val="110000"/>
              </a:schemeClr>
            </a:gs>
            <a:gs pos="52000">
              <a:schemeClr val="accent3">
                <a:shade val="50000"/>
                <a:hueOff val="-183106"/>
                <a:satOff val="3524"/>
                <a:lumOff val="21404"/>
                <a:alphaOff val="0"/>
                <a:tint val="74000"/>
                <a:satMod val="100000"/>
                <a:lumMod val="104000"/>
              </a:schemeClr>
            </a:gs>
            <a:gs pos="100000">
              <a:schemeClr val="accent3">
                <a:shade val="50000"/>
                <a:hueOff val="-183106"/>
                <a:satOff val="3524"/>
                <a:lumOff val="21404"/>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Seller</a:t>
          </a:r>
        </a:p>
      </dsp:txBody>
      <dsp:txXfrm>
        <a:off x="2795481" y="625157"/>
        <a:ext cx="1842181" cy="1842181"/>
      </dsp:txXfrm>
    </dsp:sp>
    <dsp:sp modelId="{2CB13A40-C761-426E-8ED4-1A98C7F8465B}">
      <dsp:nvSpPr>
        <dsp:cNvPr id="0" name=""/>
        <dsp:cNvSpPr/>
      </dsp:nvSpPr>
      <dsp:spPr>
        <a:xfrm>
          <a:off x="497287" y="2724035"/>
          <a:ext cx="2041497" cy="2041497"/>
        </a:xfrm>
        <a:prstGeom prst="roundRect">
          <a:avLst/>
        </a:prstGeom>
        <a:gradFill rotWithShape="0">
          <a:gsLst>
            <a:gs pos="0">
              <a:schemeClr val="accent3">
                <a:shade val="50000"/>
                <a:hueOff val="-366212"/>
                <a:satOff val="7047"/>
                <a:lumOff val="42808"/>
                <a:alphaOff val="0"/>
                <a:tint val="69000"/>
                <a:alpha val="100000"/>
                <a:satMod val="109000"/>
                <a:lumMod val="110000"/>
              </a:schemeClr>
            </a:gs>
            <a:gs pos="52000">
              <a:schemeClr val="accent3">
                <a:shade val="50000"/>
                <a:hueOff val="-366212"/>
                <a:satOff val="7047"/>
                <a:lumOff val="42808"/>
                <a:alphaOff val="0"/>
                <a:tint val="74000"/>
                <a:satMod val="100000"/>
                <a:lumMod val="104000"/>
              </a:schemeClr>
            </a:gs>
            <a:gs pos="100000">
              <a:schemeClr val="accent3">
                <a:shade val="50000"/>
                <a:hueOff val="-366212"/>
                <a:satOff val="7047"/>
                <a:lumOff val="42808"/>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Procurement</a:t>
          </a:r>
        </a:p>
      </dsp:txBody>
      <dsp:txXfrm>
        <a:off x="596945" y="2823693"/>
        <a:ext cx="1842181" cy="1842181"/>
      </dsp:txXfrm>
    </dsp:sp>
    <dsp:sp modelId="{DB4C2C97-C235-4C0C-BB99-CD1E09BFDF2E}">
      <dsp:nvSpPr>
        <dsp:cNvPr id="0" name=""/>
        <dsp:cNvSpPr/>
      </dsp:nvSpPr>
      <dsp:spPr>
        <a:xfrm>
          <a:off x="2695823" y="2724035"/>
          <a:ext cx="2041497" cy="2041497"/>
        </a:xfrm>
        <a:prstGeom prst="roundRect">
          <a:avLst/>
        </a:prstGeom>
        <a:gradFill rotWithShape="0">
          <a:gsLst>
            <a:gs pos="0">
              <a:schemeClr val="accent3">
                <a:shade val="50000"/>
                <a:hueOff val="-183106"/>
                <a:satOff val="3524"/>
                <a:lumOff val="21404"/>
                <a:alphaOff val="0"/>
                <a:tint val="69000"/>
                <a:alpha val="100000"/>
                <a:satMod val="109000"/>
                <a:lumMod val="110000"/>
              </a:schemeClr>
            </a:gs>
            <a:gs pos="52000">
              <a:schemeClr val="accent3">
                <a:shade val="50000"/>
                <a:hueOff val="-183106"/>
                <a:satOff val="3524"/>
                <a:lumOff val="21404"/>
                <a:alphaOff val="0"/>
                <a:tint val="74000"/>
                <a:satMod val="100000"/>
                <a:lumMod val="104000"/>
              </a:schemeClr>
            </a:gs>
            <a:gs pos="100000">
              <a:schemeClr val="accent3">
                <a:shade val="50000"/>
                <a:hueOff val="-183106"/>
                <a:satOff val="3524"/>
                <a:lumOff val="21404"/>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Accountant</a:t>
          </a:r>
        </a:p>
      </dsp:txBody>
      <dsp:txXfrm>
        <a:off x="2795481" y="2823693"/>
        <a:ext cx="1842181" cy="184218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D028D-B161-4105-8350-A42E8D57DFFB}"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ED05-A95A-440E-9134-9EC4D61FA2CE}" type="slidenum">
              <a:rPr lang="en-US" smtClean="0"/>
              <a:t>‹#›</a:t>
            </a:fld>
            <a:endParaRPr lang="en-US"/>
          </a:p>
        </p:txBody>
      </p:sp>
    </p:spTree>
    <p:extLst>
      <p:ext uri="{BB962C8B-B14F-4D97-AF65-F5344CB8AC3E}">
        <p14:creationId xmlns:p14="http://schemas.microsoft.com/office/powerpoint/2010/main" val="14978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AED05-A95A-440E-9134-9EC4D61FA2CE}" type="slidenum">
              <a:rPr lang="en-US" smtClean="0"/>
              <a:t>6</a:t>
            </a:fld>
            <a:endParaRPr lang="en-US"/>
          </a:p>
        </p:txBody>
      </p:sp>
    </p:spTree>
    <p:extLst>
      <p:ext uri="{BB962C8B-B14F-4D97-AF65-F5344CB8AC3E}">
        <p14:creationId xmlns:p14="http://schemas.microsoft.com/office/powerpoint/2010/main" val="711189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C19F4E5-15E0-4467-BA39-2569D5D85933}" type="datetime1">
              <a:rPr lang="en-US" smtClean="0"/>
              <a:t>2/1/2023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1</a:t>
            </a:r>
          </a:p>
        </p:txBody>
      </p:sp>
      <p:sp>
        <p:nvSpPr>
          <p:cNvPr id="6" name="Slide Number Placeholder 5"/>
          <p:cNvSpPr>
            <a:spLocks noGrp="1"/>
          </p:cNvSpPr>
          <p:nvPr>
            <p:ph type="sldNum" sz="quarter" idx="12"/>
          </p:nvPr>
        </p:nvSpPr>
        <p:spPr>
          <a:xfrm>
            <a:off x="8077200" y="1430866"/>
            <a:ext cx="2743200"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31586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D1F0C-25CD-433D-86EB-BF5328500D04}" type="datetime1">
              <a:rPr lang="en-US" smtClean="0"/>
              <a:t>2/1/2023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53026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85832A8-6D4B-458F-BDFF-198A4D08B413}" type="datetime1">
              <a:rPr lang="en-US" smtClean="0"/>
              <a:t>2/1/2023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1</a:t>
            </a:r>
          </a:p>
        </p:txBody>
      </p:sp>
      <p:sp>
        <p:nvSpPr>
          <p:cNvPr id="7" name="Slide Number Placeholder 6"/>
          <p:cNvSpPr>
            <a:spLocks noGrp="1"/>
          </p:cNvSpPr>
          <p:nvPr>
            <p:ph type="sldNum" sz="quarter" idx="12"/>
          </p:nvPr>
        </p:nvSpPr>
        <p:spPr>
          <a:xfrm>
            <a:off x="10862452" y="381000"/>
            <a:ext cx="643748"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44074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1809CEA-47EA-4331-8158-C2B2017D6D2C}" type="datetime1">
              <a:rPr lang="en-US" smtClean="0"/>
              <a:t>2/1/2023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1</a:t>
            </a:r>
          </a:p>
        </p:txBody>
      </p:sp>
      <p:sp>
        <p:nvSpPr>
          <p:cNvPr id="7" name="Slide Number Placeholder 6"/>
          <p:cNvSpPr>
            <a:spLocks noGrp="1"/>
          </p:cNvSpPr>
          <p:nvPr>
            <p:ph type="sldNum" sz="quarter" idx="12"/>
          </p:nvPr>
        </p:nvSpPr>
        <p:spPr>
          <a:xfrm>
            <a:off x="10862452" y="381000"/>
            <a:ext cx="643748" cy="365125"/>
          </a:xfrm>
        </p:spPr>
        <p:txBody>
          <a:bodyPr/>
          <a:lstStyle/>
          <a:p>
            <a:fld id="{E7929DB4-60BD-4B39-B8AE-6E3F4C8A9EA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442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7F8F60F-B81F-40D5-9C32-34C5C53AA8AD}" type="datetime1">
              <a:rPr lang="en-US" smtClean="0"/>
              <a:t>2/1/2023</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1</a:t>
            </a:r>
          </a:p>
        </p:txBody>
      </p:sp>
      <p:sp>
        <p:nvSpPr>
          <p:cNvPr id="7" name="Slide Number Placeholder 6"/>
          <p:cNvSpPr>
            <a:spLocks noGrp="1"/>
          </p:cNvSpPr>
          <p:nvPr>
            <p:ph type="sldNum" sz="quarter" idx="12"/>
          </p:nvPr>
        </p:nvSpPr>
        <p:spPr>
          <a:xfrm>
            <a:off x="10862452" y="381000"/>
            <a:ext cx="643748"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340750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4E24D2-DE11-4E85-8B40-F3A5E93DFA48}" type="datetime1">
              <a:rPr lang="en-US" smtClean="0"/>
              <a:t>2/1/2023</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40062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59FC29-1F56-47BA-8D63-52627804B07D}" type="datetime1">
              <a:rPr lang="en-US" smtClean="0"/>
              <a:t>2/1/2023</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151606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21A9-BF88-4E06-8BDE-22E0F064517F}" type="datetime1">
              <a:rPr lang="en-US" smtClean="0"/>
              <a:t>2/1/2023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47337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81039E-1A1A-40CB-B4F9-70B6AB40B5D1}" type="datetime1">
              <a:rPr lang="en-US" smtClean="0"/>
              <a:t>2/1/2023</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1</a:t>
            </a:r>
          </a:p>
        </p:txBody>
      </p:sp>
      <p:sp>
        <p:nvSpPr>
          <p:cNvPr id="6" name="Slide Number Placeholder 5"/>
          <p:cNvSpPr>
            <a:spLocks noGrp="1"/>
          </p:cNvSpPr>
          <p:nvPr>
            <p:ph type="sldNum" sz="quarter" idx="12"/>
          </p:nvPr>
        </p:nvSpPr>
        <p:spPr>
          <a:xfrm>
            <a:off x="10862452" y="381000"/>
            <a:ext cx="643748"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413652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202C2-BD6D-4EE2-A72A-CF9F85BE8944}" type="datetime1">
              <a:rPr lang="en-US" smtClean="0"/>
              <a:t>2/1/2023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65808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9C7A64E-033A-4FC5-8C00-6D26E62E9F3A}" type="datetime1">
              <a:rPr lang="en-US" smtClean="0"/>
              <a:t>2/1/2023</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1</a:t>
            </a:r>
          </a:p>
        </p:txBody>
      </p:sp>
      <p:sp>
        <p:nvSpPr>
          <p:cNvPr id="6" name="Slide Number Placeholder 5"/>
          <p:cNvSpPr>
            <a:spLocks noGrp="1"/>
          </p:cNvSpPr>
          <p:nvPr>
            <p:ph type="sldNum" sz="quarter" idx="12"/>
          </p:nvPr>
        </p:nvSpPr>
        <p:spPr>
          <a:xfrm>
            <a:off x="10862452" y="381000"/>
            <a:ext cx="643748" cy="365125"/>
          </a:xfrm>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15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6EF0B-EAFC-4C79-B548-DECEDC80E051}" type="datetime1">
              <a:rPr lang="en-US" smtClean="0"/>
              <a:t>2/1/2023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403821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380FD-7DF4-4E94-86CD-9A47EB73302F}" type="datetime1">
              <a:rPr lang="en-US" smtClean="0"/>
              <a:t>2/1/2023</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56656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1BFB7C-3303-481D-98F6-677D6D1FABA2}" type="datetime1">
              <a:rPr lang="en-US" smtClean="0"/>
              <a:t>2/1/2023</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329877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0BD5A-75D6-467D-9280-20CBAB1EAD0E}" type="datetime1">
              <a:rPr lang="en-US" smtClean="0"/>
              <a:t>2/1/2023</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84048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86FC-8702-407B-A5FB-E271BA7455D8}" type="datetime1">
              <a:rPr lang="en-US" smtClean="0"/>
              <a:t>2/1/2023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3130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AF498-0222-4684-8E81-ABDC7287FBBD}" type="datetime1">
              <a:rPr lang="en-US" smtClean="0"/>
              <a:t>2/1/2023</a:t>
            </a:fld>
            <a:endParaRPr lang="en-US"/>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E7929DB4-60BD-4B39-B8AE-6E3F4C8A9EA8}" type="slidenum">
              <a:rPr lang="en-US" smtClean="0"/>
              <a:t>‹#›</a:t>
            </a:fld>
            <a:endParaRPr lang="en-US"/>
          </a:p>
        </p:txBody>
      </p:sp>
    </p:spTree>
    <p:extLst>
      <p:ext uri="{BB962C8B-B14F-4D97-AF65-F5344CB8AC3E}">
        <p14:creationId xmlns:p14="http://schemas.microsoft.com/office/powerpoint/2010/main" val="221398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E57E1B-F445-47FD-AC81-1E53AB0E5690}" type="datetime1">
              <a:rPr lang="en-US" smtClean="0"/>
              <a:t>2/1/2023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929DB4-60BD-4B39-B8AE-6E3F4C8A9EA8}" type="slidenum">
              <a:rPr lang="en-US" smtClean="0"/>
              <a:t>‹#›</a:t>
            </a:fld>
            <a:endParaRPr lang="en-US"/>
          </a:p>
        </p:txBody>
      </p:sp>
    </p:spTree>
    <p:extLst>
      <p:ext uri="{BB962C8B-B14F-4D97-AF65-F5344CB8AC3E}">
        <p14:creationId xmlns:p14="http://schemas.microsoft.com/office/powerpoint/2010/main" val="4002221844"/>
      </p:ext>
    </p:extLst>
  </p:cSld>
  <p:clrMap bg1="dk1" tx1="lt1" bg2="dk2" tx2="lt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B99-F06C-55F1-C8A1-0F74A697D46C}"/>
              </a:ext>
            </a:extLst>
          </p:cNvPr>
          <p:cNvSpPr>
            <a:spLocks noGrp="1"/>
          </p:cNvSpPr>
          <p:nvPr>
            <p:ph type="ctrTitle"/>
          </p:nvPr>
        </p:nvSpPr>
        <p:spPr>
          <a:xfrm>
            <a:off x="3502854" y="1046922"/>
            <a:ext cx="5345723" cy="1948069"/>
          </a:xfrm>
        </p:spPr>
        <p:txBody>
          <a:bodyPr>
            <a:normAutofit/>
          </a:bodyPr>
          <a:lstStyle/>
          <a:p>
            <a:r>
              <a:rPr lang="en-US" b="1" dirty="0">
                <a:solidFill>
                  <a:schemeClr val="accent1"/>
                </a:solidFill>
              </a:rPr>
              <a:t>POS</a:t>
            </a:r>
            <a:r>
              <a:rPr lang="en-US" b="1" dirty="0"/>
              <a:t> System </a:t>
            </a:r>
          </a:p>
        </p:txBody>
      </p:sp>
      <p:sp>
        <p:nvSpPr>
          <p:cNvPr id="3" name="Subtitle 2">
            <a:extLst>
              <a:ext uri="{FF2B5EF4-FFF2-40B4-BE49-F238E27FC236}">
                <a16:creationId xmlns:a16="http://schemas.microsoft.com/office/drawing/2014/main" id="{EBF11925-291B-4DEB-0A09-22C4CA45ACB5}"/>
              </a:ext>
            </a:extLst>
          </p:cNvPr>
          <p:cNvSpPr>
            <a:spLocks noGrp="1"/>
          </p:cNvSpPr>
          <p:nvPr>
            <p:ph type="subTitle" idx="1"/>
          </p:nvPr>
        </p:nvSpPr>
        <p:spPr>
          <a:xfrm>
            <a:off x="1371600" y="3180522"/>
            <a:ext cx="9448800" cy="1658763"/>
          </a:xfrm>
        </p:spPr>
        <p:txBody>
          <a:bodyPr>
            <a:normAutofit/>
          </a:bodyPr>
          <a:lstStyle/>
          <a:p>
            <a:pPr algn="ctr"/>
            <a:r>
              <a:rPr lang="en-US" b="1" dirty="0"/>
              <a:t>Preparation:</a:t>
            </a:r>
            <a:endParaRPr lang="en-US" dirty="0"/>
          </a:p>
          <a:p>
            <a:pPr algn="ctr"/>
            <a:r>
              <a:rPr lang="en-US" dirty="0"/>
              <a:t>Hamza Abu Qwaider</a:t>
            </a:r>
          </a:p>
          <a:p>
            <a:r>
              <a:rPr lang="en-US" sz="2000" b="1" dirty="0"/>
              <a:t> </a:t>
            </a:r>
          </a:p>
        </p:txBody>
      </p:sp>
    </p:spTree>
    <p:extLst>
      <p:ext uri="{BB962C8B-B14F-4D97-AF65-F5344CB8AC3E}">
        <p14:creationId xmlns:p14="http://schemas.microsoft.com/office/powerpoint/2010/main" val="1546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A19D-1DE2-8DCD-C975-967F8E056E0B}"/>
              </a:ext>
            </a:extLst>
          </p:cNvPr>
          <p:cNvSpPr>
            <a:spLocks noGrp="1"/>
          </p:cNvSpPr>
          <p:nvPr>
            <p:ph type="title"/>
          </p:nvPr>
        </p:nvSpPr>
        <p:spPr/>
        <p:txBody>
          <a:bodyPr/>
          <a:lstStyle/>
          <a:p>
            <a:r>
              <a:rPr lang="en-US" b="1" cap="none" dirty="0">
                <a:solidFill>
                  <a:schemeClr val="accent1"/>
                </a:solidFill>
              </a:rPr>
              <a:t>Introduction</a:t>
            </a:r>
            <a:endParaRPr lang="en-US" b="1" dirty="0">
              <a:solidFill>
                <a:schemeClr val="accent1"/>
              </a:solidFill>
            </a:endParaRPr>
          </a:p>
        </p:txBody>
      </p:sp>
      <p:sp>
        <p:nvSpPr>
          <p:cNvPr id="3" name="Content Placeholder 2">
            <a:extLst>
              <a:ext uri="{FF2B5EF4-FFF2-40B4-BE49-F238E27FC236}">
                <a16:creationId xmlns:a16="http://schemas.microsoft.com/office/drawing/2014/main" id="{B0D1D499-B8E6-A0D4-D2A2-A3DE544690E5}"/>
              </a:ext>
            </a:extLst>
          </p:cNvPr>
          <p:cNvSpPr>
            <a:spLocks noGrp="1"/>
          </p:cNvSpPr>
          <p:nvPr>
            <p:ph idx="1"/>
          </p:nvPr>
        </p:nvSpPr>
        <p:spPr>
          <a:xfrm>
            <a:off x="685800" y="2411897"/>
            <a:ext cx="10820400" cy="2955233"/>
          </a:xfrm>
        </p:spPr>
        <p:txBody>
          <a:bodyPr>
            <a:normAutofit/>
          </a:bodyPr>
          <a:lstStyle/>
          <a:p>
            <a:pPr marL="0" indent="0" algn="just">
              <a:lnSpc>
                <a:spcPct val="150000"/>
              </a:lnSpc>
              <a:buNone/>
            </a:pPr>
            <a:r>
              <a:rPr lang="en-US" dirty="0">
                <a:latin typeface="Calibri" panose="020F0502020204030204" pitchFamily="34" charset="0"/>
                <a:cs typeface="Calibri" panose="020F0502020204030204" pitchFamily="34" charset="0"/>
              </a:rPr>
              <a:t>Point of sale system is system used in managing commercial activities and depends on products in their sales system, a system facilitates and manages sales operations also contributes to save work time, increasing efficiency, organizing and speeding up the sales process, and it helps to follow any process selling separately and reviewing it. </a:t>
            </a:r>
          </a:p>
        </p:txBody>
      </p:sp>
      <p:sp>
        <p:nvSpPr>
          <p:cNvPr id="5" name="Footer Placeholder 4">
            <a:extLst>
              <a:ext uri="{FF2B5EF4-FFF2-40B4-BE49-F238E27FC236}">
                <a16:creationId xmlns:a16="http://schemas.microsoft.com/office/drawing/2014/main" id="{AFB00E76-3D7D-4A15-A3EB-F5DAB9E833ED}"/>
              </a:ext>
            </a:extLst>
          </p:cNvPr>
          <p:cNvSpPr>
            <a:spLocks noGrp="1"/>
          </p:cNvSpPr>
          <p:nvPr>
            <p:ph type="ftr" sz="quarter" idx="11"/>
          </p:nvPr>
        </p:nvSpPr>
        <p:spPr>
          <a:xfrm>
            <a:off x="11029071" y="6201100"/>
            <a:ext cx="678766" cy="365125"/>
          </a:xfrm>
        </p:spPr>
        <p:txBody>
          <a:bodyPr/>
          <a:lstStyle/>
          <a:p>
            <a:r>
              <a:rPr lang="en-US" sz="2000" dirty="0"/>
              <a:t>1</a:t>
            </a:r>
          </a:p>
        </p:txBody>
      </p:sp>
    </p:spTree>
    <p:extLst>
      <p:ext uri="{BB962C8B-B14F-4D97-AF65-F5344CB8AC3E}">
        <p14:creationId xmlns:p14="http://schemas.microsoft.com/office/powerpoint/2010/main" val="11795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E0A4-446A-4547-BD33-B573C06E2BB8}"/>
              </a:ext>
            </a:extLst>
          </p:cNvPr>
          <p:cNvSpPr>
            <a:spLocks noGrp="1"/>
          </p:cNvSpPr>
          <p:nvPr>
            <p:ph type="title"/>
          </p:nvPr>
        </p:nvSpPr>
        <p:spPr>
          <a:xfrm>
            <a:off x="2895600" y="764373"/>
            <a:ext cx="8610599" cy="1293028"/>
          </a:xfrm>
        </p:spPr>
        <p:txBody>
          <a:bodyPr/>
          <a:lstStyle/>
          <a:p>
            <a:r>
              <a:rPr lang="en-US" b="1" cap="none" dirty="0">
                <a:solidFill>
                  <a:srgbClr val="FF0000"/>
                </a:solidFill>
              </a:rPr>
              <a:t>Examples</a:t>
            </a:r>
            <a:r>
              <a:rPr lang="ar-JO" b="1" dirty="0">
                <a:solidFill>
                  <a:srgbClr val="FF0000"/>
                </a:solidFill>
              </a:rPr>
              <a:t> </a:t>
            </a:r>
            <a:r>
              <a:rPr lang="en-US" b="1" cap="none" dirty="0">
                <a:solidFill>
                  <a:srgbClr val="FF0000"/>
                </a:solidFill>
              </a:rPr>
              <a:t>of</a:t>
            </a:r>
            <a:r>
              <a:rPr lang="en-US" b="1" dirty="0">
                <a:solidFill>
                  <a:srgbClr val="FF0000"/>
                </a:solidFill>
              </a:rPr>
              <a:t> </a:t>
            </a:r>
            <a:r>
              <a:rPr lang="en-US" b="1" cap="none" dirty="0">
                <a:solidFill>
                  <a:srgbClr val="FF0000"/>
                </a:solidFill>
              </a:rPr>
              <a:t>devices</a:t>
            </a:r>
            <a:r>
              <a:rPr lang="en-US" b="1" dirty="0">
                <a:solidFill>
                  <a:srgbClr val="FF0000"/>
                </a:solidFill>
              </a:rPr>
              <a:t> </a:t>
            </a:r>
            <a:r>
              <a:rPr lang="en-US" b="1" cap="none" dirty="0">
                <a:solidFill>
                  <a:srgbClr val="FF0000"/>
                </a:solidFill>
              </a:rPr>
              <a:t>using</a:t>
            </a:r>
            <a:r>
              <a:rPr lang="en-US" b="1" dirty="0">
                <a:solidFill>
                  <a:srgbClr val="FF0000"/>
                </a:solidFill>
              </a:rPr>
              <a:t> pos  </a:t>
            </a:r>
            <a:endParaRPr lang="en-US" dirty="0"/>
          </a:p>
        </p:txBody>
      </p:sp>
      <p:pic>
        <p:nvPicPr>
          <p:cNvPr id="11" name="Content Placeholder 10">
            <a:extLst>
              <a:ext uri="{FF2B5EF4-FFF2-40B4-BE49-F238E27FC236}">
                <a16:creationId xmlns:a16="http://schemas.microsoft.com/office/drawing/2014/main" id="{57E968EA-E38F-4B6B-B38E-7337546376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2237" y="2335677"/>
            <a:ext cx="4495800" cy="3534987"/>
          </a:xfrm>
        </p:spPr>
      </p:pic>
      <p:pic>
        <p:nvPicPr>
          <p:cNvPr id="13" name="Content Placeholder 12">
            <a:extLst>
              <a:ext uri="{FF2B5EF4-FFF2-40B4-BE49-F238E27FC236}">
                <a16:creationId xmlns:a16="http://schemas.microsoft.com/office/drawing/2014/main" id="{06F421C5-728C-4083-A3CC-1E5A058B5E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9778" y="2438588"/>
            <a:ext cx="3821725" cy="3329166"/>
          </a:xfrm>
        </p:spPr>
      </p:pic>
      <p:sp>
        <p:nvSpPr>
          <p:cNvPr id="4" name="Footer Placeholder 3">
            <a:extLst>
              <a:ext uri="{FF2B5EF4-FFF2-40B4-BE49-F238E27FC236}">
                <a16:creationId xmlns:a16="http://schemas.microsoft.com/office/drawing/2014/main" id="{822A7588-F9A1-4263-9EAE-51DD8466CDA0}"/>
              </a:ext>
            </a:extLst>
          </p:cNvPr>
          <p:cNvSpPr>
            <a:spLocks noGrp="1"/>
          </p:cNvSpPr>
          <p:nvPr>
            <p:ph type="ftr" sz="quarter" idx="11"/>
          </p:nvPr>
        </p:nvSpPr>
        <p:spPr>
          <a:xfrm>
            <a:off x="11071274" y="6148941"/>
            <a:ext cx="731519" cy="448807"/>
          </a:xfrm>
        </p:spPr>
        <p:txBody>
          <a:bodyPr/>
          <a:lstStyle/>
          <a:p>
            <a:r>
              <a:rPr lang="en-US" sz="2200" dirty="0"/>
              <a:t>2</a:t>
            </a:r>
          </a:p>
        </p:txBody>
      </p:sp>
    </p:spTree>
    <p:extLst>
      <p:ext uri="{BB962C8B-B14F-4D97-AF65-F5344CB8AC3E}">
        <p14:creationId xmlns:p14="http://schemas.microsoft.com/office/powerpoint/2010/main" val="268074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2973-56E3-F224-9905-0BAF6E7871F7}"/>
              </a:ext>
            </a:extLst>
          </p:cNvPr>
          <p:cNvSpPr>
            <a:spLocks noGrp="1"/>
          </p:cNvSpPr>
          <p:nvPr>
            <p:ph type="title"/>
          </p:nvPr>
        </p:nvSpPr>
        <p:spPr/>
        <p:txBody>
          <a:bodyPr/>
          <a:lstStyle/>
          <a:p>
            <a:r>
              <a:rPr lang="en-US" b="1" cap="none" dirty="0">
                <a:solidFill>
                  <a:schemeClr val="accent1"/>
                </a:solidFill>
              </a:rPr>
              <a:t>Problems</a:t>
            </a:r>
            <a:endParaRPr lang="en-US" b="1" dirty="0">
              <a:solidFill>
                <a:schemeClr val="accent1"/>
              </a:solidFill>
            </a:endParaRPr>
          </a:p>
        </p:txBody>
      </p:sp>
      <p:sp>
        <p:nvSpPr>
          <p:cNvPr id="3" name="Content Placeholder 2">
            <a:extLst>
              <a:ext uri="{FF2B5EF4-FFF2-40B4-BE49-F238E27FC236}">
                <a16:creationId xmlns:a16="http://schemas.microsoft.com/office/drawing/2014/main" id="{2083CF19-0AC5-6EC5-F466-F982742B5EA1}"/>
              </a:ext>
            </a:extLst>
          </p:cNvPr>
          <p:cNvSpPr>
            <a:spLocks noGrp="1"/>
          </p:cNvSpPr>
          <p:nvPr>
            <p:ph idx="1"/>
          </p:nvPr>
        </p:nvSpPr>
        <p:spPr>
          <a:xfrm>
            <a:off x="685800" y="2451652"/>
            <a:ext cx="10820400" cy="3767033"/>
          </a:xfrm>
        </p:spPr>
        <p:txBody>
          <a:bodyPr>
            <a:normAutofit/>
          </a:bodyPr>
          <a:lstStyle/>
          <a:p>
            <a:pPr marL="0" indent="0" algn="just">
              <a:lnSpc>
                <a:spcPct val="150000"/>
              </a:lnSpc>
              <a:buNone/>
            </a:pPr>
            <a:r>
              <a:rPr lang="en-US" kern="0" dirty="0">
                <a:latin typeface="Calibri" panose="020F0502020204030204" pitchFamily="34" charset="0"/>
                <a:ea typeface="Times New Roman" panose="02020603050405020304" pitchFamily="18" charset="0"/>
                <a:cs typeface="Calibri" panose="020F0502020204030204" pitchFamily="34" charset="0"/>
              </a:rPr>
              <a:t>M</a:t>
            </a:r>
            <a:r>
              <a:rPr lang="en-US" kern="0" dirty="0">
                <a:effectLst/>
                <a:latin typeface="Calibri" panose="020F0502020204030204" pitchFamily="34" charset="0"/>
                <a:ea typeface="Times New Roman" panose="02020603050405020304" pitchFamily="18" charset="0"/>
                <a:cs typeface="Calibri" panose="020F0502020204030204" pitchFamily="34" charset="0"/>
              </a:rPr>
              <a:t>anual method of managing commercial activities . This method is ineffective </a:t>
            </a:r>
            <a:r>
              <a:rPr lang="en-US" kern="0" dirty="0">
                <a:latin typeface="Calibri" panose="020F0502020204030204" pitchFamily="34" charset="0"/>
                <a:ea typeface="Times New Roman" panose="02020603050405020304" pitchFamily="18" charset="0"/>
                <a:cs typeface="Calibri" panose="020F0502020204030204" pitchFamily="34" charset="0"/>
              </a:rPr>
              <a:t>because</a:t>
            </a:r>
            <a:r>
              <a:rPr lang="en-US" kern="0" dirty="0">
                <a:effectLst/>
                <a:latin typeface="Calibri" panose="020F0502020204030204" pitchFamily="34" charset="0"/>
                <a:ea typeface="Times New Roman" panose="02020603050405020304" pitchFamily="18" charset="0"/>
                <a:cs typeface="Calibri" panose="020F0502020204030204" pitchFamily="34" charset="0"/>
              </a:rPr>
              <a:t> it’s may increasing the incidence of errors , time and effort consuming. </a:t>
            </a:r>
            <a:endParaRPr lang="en-US"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90837895-C98D-4864-BB85-8DFC049C8A51}"/>
              </a:ext>
            </a:extLst>
          </p:cNvPr>
          <p:cNvSpPr>
            <a:spLocks noGrp="1"/>
          </p:cNvSpPr>
          <p:nvPr>
            <p:ph type="ftr" sz="quarter" idx="11"/>
          </p:nvPr>
        </p:nvSpPr>
        <p:spPr>
          <a:xfrm>
            <a:off x="11015004" y="6093627"/>
            <a:ext cx="886264" cy="519309"/>
          </a:xfrm>
        </p:spPr>
        <p:txBody>
          <a:bodyPr/>
          <a:lstStyle/>
          <a:p>
            <a:r>
              <a:rPr lang="en-US" sz="2200" dirty="0"/>
              <a:t>3</a:t>
            </a:r>
          </a:p>
        </p:txBody>
      </p:sp>
    </p:spTree>
    <p:extLst>
      <p:ext uri="{BB962C8B-B14F-4D97-AF65-F5344CB8AC3E}">
        <p14:creationId xmlns:p14="http://schemas.microsoft.com/office/powerpoint/2010/main" val="104415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D62-5CF4-93A4-6E42-B7EDF4AF9E62}"/>
              </a:ext>
            </a:extLst>
          </p:cNvPr>
          <p:cNvSpPr>
            <a:spLocks noGrp="1"/>
          </p:cNvSpPr>
          <p:nvPr>
            <p:ph type="title"/>
          </p:nvPr>
        </p:nvSpPr>
        <p:spPr/>
        <p:txBody>
          <a:bodyPr/>
          <a:lstStyle/>
          <a:p>
            <a:r>
              <a:rPr lang="en-US" dirty="0"/>
              <a:t>	</a:t>
            </a:r>
            <a:r>
              <a:rPr lang="en-US" b="1" cap="none" dirty="0">
                <a:solidFill>
                  <a:schemeClr val="accent1"/>
                </a:solidFill>
              </a:rPr>
              <a:t>Goals</a:t>
            </a:r>
            <a:r>
              <a:rPr lang="en-US" b="1" dirty="0">
                <a:solidFill>
                  <a:schemeClr val="accent1"/>
                </a:solidFill>
              </a:rPr>
              <a:t> </a:t>
            </a:r>
            <a:r>
              <a:rPr lang="en-US" b="1" cap="none" dirty="0">
                <a:solidFill>
                  <a:schemeClr val="accent1"/>
                </a:solidFill>
              </a:rPr>
              <a:t>of</a:t>
            </a:r>
            <a:r>
              <a:rPr lang="en-US" b="1" dirty="0">
                <a:solidFill>
                  <a:schemeClr val="accent1"/>
                </a:solidFill>
              </a:rPr>
              <a:t> pos </a:t>
            </a:r>
            <a:r>
              <a:rPr lang="en-US" b="1" cap="none" dirty="0">
                <a:solidFill>
                  <a:schemeClr val="accent1"/>
                </a:solidFill>
              </a:rPr>
              <a:t>system</a:t>
            </a:r>
            <a:endParaRPr lang="en-US" dirty="0">
              <a:solidFill>
                <a:schemeClr val="accent1"/>
              </a:solidFill>
            </a:endParaRPr>
          </a:p>
        </p:txBody>
      </p:sp>
      <p:sp>
        <p:nvSpPr>
          <p:cNvPr id="3" name="Content Placeholder 2">
            <a:extLst>
              <a:ext uri="{FF2B5EF4-FFF2-40B4-BE49-F238E27FC236}">
                <a16:creationId xmlns:a16="http://schemas.microsoft.com/office/drawing/2014/main" id="{969AF4EB-EBD1-91D7-0061-748AB9DEC512}"/>
              </a:ext>
            </a:extLst>
          </p:cNvPr>
          <p:cNvSpPr>
            <a:spLocks noGrp="1"/>
          </p:cNvSpPr>
          <p:nvPr>
            <p:ph idx="1"/>
          </p:nvPr>
        </p:nvSpPr>
        <p:spPr/>
        <p:txBody>
          <a:bodyPr>
            <a:normAutofit fontScale="92500" lnSpcReduction="20000"/>
          </a:bodyPr>
          <a:lstStyle/>
          <a:p>
            <a:pPr algn="just">
              <a:lnSpc>
                <a:spcPct val="150000"/>
              </a:lnSpc>
            </a:pPr>
            <a:r>
              <a:rPr lang="en-US" dirty="0">
                <a:effectLst/>
                <a:latin typeface="Calibri" panose="020F0502020204030204" pitchFamily="34" charset="0"/>
                <a:ea typeface="Times New Roman" panose="02020603050405020304" pitchFamily="18" charset="0"/>
                <a:cs typeface="Calibri" panose="020F0502020204030204" pitchFamily="34" charset="0"/>
              </a:rPr>
              <a:t>Reducing time and effort</a:t>
            </a:r>
            <a:endParaRPr lang="ar-JO"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US" dirty="0">
                <a:latin typeface="Calibri" panose="020F0502020204030204" pitchFamily="34" charset="0"/>
                <a:ea typeface="Times New Roman" panose="02020603050405020304" pitchFamily="18" charset="0"/>
                <a:cs typeface="Calibri" panose="020F0502020204030204" pitchFamily="34" charset="0"/>
              </a:rPr>
              <a:t>P</a:t>
            </a:r>
            <a:r>
              <a:rPr lang="en-US" dirty="0">
                <a:effectLst/>
                <a:latin typeface="Calibri" panose="020F0502020204030204" pitchFamily="34" charset="0"/>
                <a:ea typeface="Times New Roman" panose="02020603050405020304" pitchFamily="18" charset="0"/>
                <a:cs typeface="Calibri" panose="020F0502020204030204" pitchFamily="34" charset="0"/>
              </a:rPr>
              <a:t>erforms many tasks </a:t>
            </a:r>
          </a:p>
          <a:p>
            <a:pPr algn="just">
              <a:lnSpc>
                <a:spcPct val="150000"/>
              </a:lnSpc>
            </a:pPr>
            <a:r>
              <a:rPr lang="en-US" dirty="0">
                <a:effectLst/>
                <a:latin typeface="Calibri" panose="020F0502020204030204" pitchFamily="34" charset="0"/>
                <a:ea typeface="Times New Roman" panose="02020603050405020304" pitchFamily="18" charset="0"/>
                <a:cs typeface="Calibri" panose="020F0502020204030204" pitchFamily="34" charset="0"/>
              </a:rPr>
              <a:t>Inventory management </a:t>
            </a:r>
          </a:p>
          <a:p>
            <a:pPr algn="just">
              <a:lnSpc>
                <a:spcPct val="150000"/>
              </a:lnSpc>
            </a:pPr>
            <a:r>
              <a:rPr lang="en-US" dirty="0">
                <a:effectLst/>
                <a:latin typeface="Calibri" panose="020F0502020204030204" pitchFamily="34" charset="0"/>
                <a:cs typeface="Calibri" panose="020F0502020204030204" pitchFamily="34" charset="0"/>
              </a:rPr>
              <a:t>Scalability : As the business grows, a system can be easily scaled to handle the increasing in transactions and data.</a:t>
            </a:r>
          </a:p>
          <a:p>
            <a:pPr algn="just">
              <a:lnSpc>
                <a:spcPct val="150000"/>
              </a:lnSpc>
            </a:pPr>
            <a:r>
              <a:rPr lang="en-US" dirty="0">
                <a:effectLst/>
                <a:latin typeface="Calibri" panose="020F0502020204030204" pitchFamily="34" charset="0"/>
                <a:cs typeface="Calibri" panose="020F0502020204030204" pitchFamily="34" charset="0"/>
              </a:rPr>
              <a:t>Cost saving</a:t>
            </a:r>
            <a:endParaRPr lang="ar-JO" dirty="0">
              <a:effectLst/>
              <a:latin typeface="Calibri" panose="020F0502020204030204" pitchFamily="34" charset="0"/>
              <a:cs typeface="Calibri" panose="020F0502020204030204" pitchFamily="34" charset="0"/>
            </a:endParaRPr>
          </a:p>
          <a:p>
            <a:pPr algn="just">
              <a:lnSpc>
                <a:spcPct val="150000"/>
              </a:lnSpc>
            </a:pPr>
            <a:r>
              <a:rPr lang="en-US" dirty="0">
                <a:latin typeface="Calibri" panose="020F0502020204030204" pitchFamily="34" charset="0"/>
                <a:cs typeface="Calibri" panose="020F0502020204030204" pitchFamily="34" charset="0"/>
              </a:rPr>
              <a:t>Mobile phone support : system designed to work with mobile devices and can process transactions from anywhere.</a:t>
            </a:r>
          </a:p>
        </p:txBody>
      </p:sp>
      <p:sp>
        <p:nvSpPr>
          <p:cNvPr id="5" name="Footer Placeholder 4">
            <a:extLst>
              <a:ext uri="{FF2B5EF4-FFF2-40B4-BE49-F238E27FC236}">
                <a16:creationId xmlns:a16="http://schemas.microsoft.com/office/drawing/2014/main" id="{7A3F64FC-209E-4E6B-AA8D-4D5C86B5AE57}"/>
              </a:ext>
            </a:extLst>
          </p:cNvPr>
          <p:cNvSpPr>
            <a:spLocks noGrp="1"/>
          </p:cNvSpPr>
          <p:nvPr>
            <p:ph type="ftr" sz="quarter" idx="11"/>
          </p:nvPr>
        </p:nvSpPr>
        <p:spPr>
          <a:xfrm>
            <a:off x="11000934" y="6218685"/>
            <a:ext cx="505265" cy="350927"/>
          </a:xfrm>
        </p:spPr>
        <p:txBody>
          <a:bodyPr/>
          <a:lstStyle/>
          <a:p>
            <a:r>
              <a:rPr lang="en-US" sz="2200" dirty="0"/>
              <a:t>4</a:t>
            </a:r>
          </a:p>
        </p:txBody>
      </p:sp>
    </p:spTree>
    <p:extLst>
      <p:ext uri="{BB962C8B-B14F-4D97-AF65-F5344CB8AC3E}">
        <p14:creationId xmlns:p14="http://schemas.microsoft.com/office/powerpoint/2010/main" val="222378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78C8EED-4E5C-4113-930A-7F0A94E0688D}"/>
              </a:ext>
            </a:extLst>
          </p:cNvPr>
          <p:cNvSpPr>
            <a:spLocks noGrp="1"/>
          </p:cNvSpPr>
          <p:nvPr>
            <p:ph type="title"/>
          </p:nvPr>
        </p:nvSpPr>
        <p:spPr>
          <a:xfrm>
            <a:off x="669235" y="1325217"/>
            <a:ext cx="4628322" cy="887896"/>
          </a:xfrm>
        </p:spPr>
        <p:txBody>
          <a:bodyPr/>
          <a:lstStyle/>
          <a:p>
            <a:r>
              <a:rPr lang="en-US" b="1" cap="none" dirty="0">
                <a:solidFill>
                  <a:schemeClr val="accent1"/>
                </a:solidFill>
              </a:rPr>
              <a:t>System</a:t>
            </a:r>
            <a:r>
              <a:rPr lang="en-US" b="1" dirty="0">
                <a:solidFill>
                  <a:schemeClr val="accent1"/>
                </a:solidFill>
              </a:rPr>
              <a:t> </a:t>
            </a:r>
            <a:r>
              <a:rPr lang="en-US" b="1" cap="none" dirty="0">
                <a:solidFill>
                  <a:schemeClr val="accent1"/>
                </a:solidFill>
              </a:rPr>
              <a:t>users</a:t>
            </a:r>
            <a:endParaRPr lang="en-US" b="1" dirty="0">
              <a:solidFill>
                <a:schemeClr val="accent1"/>
              </a:solidFill>
            </a:endParaRPr>
          </a:p>
        </p:txBody>
      </p:sp>
      <p:sp>
        <p:nvSpPr>
          <p:cNvPr id="19" name="Text Placeholder 18">
            <a:extLst>
              <a:ext uri="{FF2B5EF4-FFF2-40B4-BE49-F238E27FC236}">
                <a16:creationId xmlns:a16="http://schemas.microsoft.com/office/drawing/2014/main" id="{31DF9EB0-029E-4A2E-9EE7-9EAA849823DF}"/>
              </a:ext>
            </a:extLst>
          </p:cNvPr>
          <p:cNvSpPr>
            <a:spLocks noGrp="1"/>
          </p:cNvSpPr>
          <p:nvPr>
            <p:ph type="body" sz="half" idx="2"/>
          </p:nvPr>
        </p:nvSpPr>
        <p:spPr>
          <a:xfrm>
            <a:off x="685800" y="2544418"/>
            <a:ext cx="4628322" cy="3674266"/>
          </a:xfrm>
        </p:spPr>
        <p:txBody>
          <a:bodyPr>
            <a:normAutofit fontScale="92500" lnSpcReduction="10000"/>
          </a:bodyPr>
          <a:lstStyle/>
          <a:p>
            <a:pPr marL="285750" indent="-285750" algn="just">
              <a:lnSpc>
                <a:spcPct val="110000"/>
              </a:lnSpc>
              <a:buFont typeface="Wingdings" panose="05000000000000000000" pitchFamily="2" charset="2"/>
              <a:buChar char="v"/>
            </a:pPr>
            <a:r>
              <a:rPr lang="en-US" sz="2400" dirty="0">
                <a:solidFill>
                  <a:schemeClr val="accent3"/>
                </a:solidFill>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Administrator</a:t>
            </a:r>
            <a:r>
              <a:rPr lang="en-US" sz="2400" dirty="0">
                <a:solidFill>
                  <a:schemeClr val="accent3"/>
                </a:solidFill>
                <a:latin typeface="Calibri" panose="020F0502020204030204" pitchFamily="34" charset="0"/>
                <a:cs typeface="Calibri" panose="020F0502020204030204" pitchFamily="34" charset="0"/>
              </a:rPr>
              <a:t> can control and view any thing within the system. </a:t>
            </a:r>
          </a:p>
          <a:p>
            <a:pPr marL="285750" indent="-285750" algn="just">
              <a:lnSpc>
                <a:spcPct val="110000"/>
              </a:lnSpc>
              <a:buFont typeface="Wingdings" panose="05000000000000000000" pitchFamily="2" charset="2"/>
              <a:buChar char="v"/>
            </a:pPr>
            <a:r>
              <a:rPr lang="en-US" sz="2400" dirty="0">
                <a:solidFill>
                  <a:schemeClr val="accent3"/>
                </a:solidFill>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Seller</a:t>
            </a:r>
            <a:r>
              <a:rPr lang="en-US" sz="2400" dirty="0">
                <a:solidFill>
                  <a:schemeClr val="accent3"/>
                </a:solidFill>
                <a:latin typeface="Calibri" panose="020F0502020204030204" pitchFamily="34" charset="0"/>
                <a:cs typeface="Calibri" panose="020F0502020204030204" pitchFamily="34" charset="0"/>
              </a:rPr>
              <a:t> can access only selling dashboard and sell products.</a:t>
            </a:r>
          </a:p>
          <a:p>
            <a:pPr marL="285750" indent="-285750" algn="just">
              <a:lnSpc>
                <a:spcPct val="110000"/>
              </a:lnSpc>
              <a:buFont typeface="Wingdings" panose="05000000000000000000" pitchFamily="2" charset="2"/>
              <a:buChar char="v"/>
            </a:pPr>
            <a:r>
              <a:rPr lang="en-US" sz="2400" dirty="0">
                <a:solidFill>
                  <a:schemeClr val="accent3"/>
                </a:solidFill>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Procurement</a:t>
            </a:r>
            <a:r>
              <a:rPr lang="en-US" sz="2400" dirty="0">
                <a:solidFill>
                  <a:schemeClr val="accent3"/>
                </a:solidFill>
                <a:latin typeface="Calibri" panose="020F0502020204030204" pitchFamily="34" charset="0"/>
                <a:cs typeface="Calibri" panose="020F0502020204030204" pitchFamily="34" charset="0"/>
              </a:rPr>
              <a:t> only manage inventory can be accessed and purchased products. </a:t>
            </a:r>
          </a:p>
          <a:p>
            <a:pPr marL="285750" indent="-285750" algn="just">
              <a:lnSpc>
                <a:spcPct val="110000"/>
              </a:lnSpc>
              <a:buFont typeface="Wingdings" panose="05000000000000000000" pitchFamily="2" charset="2"/>
              <a:buChar char="v"/>
            </a:pPr>
            <a:r>
              <a:rPr lang="en-US" sz="2400" dirty="0">
                <a:solidFill>
                  <a:schemeClr val="accent3"/>
                </a:solidFill>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Accountant</a:t>
            </a:r>
            <a:r>
              <a:rPr lang="en-US" sz="2400" dirty="0">
                <a:solidFill>
                  <a:schemeClr val="accent3"/>
                </a:solidFill>
                <a:latin typeface="Calibri" panose="020F0502020204030204" pitchFamily="34" charset="0"/>
                <a:cs typeface="Calibri" panose="020F0502020204030204" pitchFamily="34" charset="0"/>
              </a:rPr>
              <a:t> can only access Transactions management page</a:t>
            </a:r>
            <a:r>
              <a:rPr lang="en-US" sz="2200" dirty="0">
                <a:solidFill>
                  <a:schemeClr val="accent3"/>
                </a:solidFill>
              </a:rPr>
              <a:t>.</a:t>
            </a:r>
          </a:p>
          <a:p>
            <a:endParaRPr lang="en-US" sz="1600" dirty="0"/>
          </a:p>
          <a:p>
            <a:endParaRPr lang="en-US" sz="1600" dirty="0"/>
          </a:p>
          <a:p>
            <a:endParaRPr lang="en-US" dirty="0"/>
          </a:p>
          <a:p>
            <a:endParaRPr lang="en-US" sz="1600" dirty="0"/>
          </a:p>
          <a:p>
            <a:endParaRPr lang="en-US" dirty="0"/>
          </a:p>
        </p:txBody>
      </p:sp>
      <p:graphicFrame>
        <p:nvGraphicFramePr>
          <p:cNvPr id="16" name="Diagram 15">
            <a:extLst>
              <a:ext uri="{FF2B5EF4-FFF2-40B4-BE49-F238E27FC236}">
                <a16:creationId xmlns:a16="http://schemas.microsoft.com/office/drawing/2014/main" id="{3A5DFC50-C670-4782-9F4D-4416A6D2E4DC}"/>
              </a:ext>
            </a:extLst>
          </p:cNvPr>
          <p:cNvGraphicFramePr/>
          <p:nvPr>
            <p:extLst>
              <p:ext uri="{D42A27DB-BD31-4B8C-83A1-F6EECF244321}">
                <p14:modId xmlns:p14="http://schemas.microsoft.com/office/powerpoint/2010/main" val="1533939087"/>
              </p:ext>
            </p:extLst>
          </p:nvPr>
        </p:nvGraphicFramePr>
        <p:xfrm>
          <a:off x="6573078" y="927652"/>
          <a:ext cx="5234609" cy="5291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E4228BF7-B1F9-462D-849C-309A0EB1DA08}"/>
              </a:ext>
            </a:extLst>
          </p:cNvPr>
          <p:cNvSpPr>
            <a:spLocks noGrp="1"/>
          </p:cNvSpPr>
          <p:nvPr>
            <p:ph type="ftr" sz="quarter" idx="11"/>
          </p:nvPr>
        </p:nvSpPr>
        <p:spPr>
          <a:xfrm>
            <a:off x="11085342" y="6218684"/>
            <a:ext cx="590843" cy="393131"/>
          </a:xfrm>
        </p:spPr>
        <p:txBody>
          <a:bodyPr/>
          <a:lstStyle/>
          <a:p>
            <a:r>
              <a:rPr lang="en-US" sz="2200" dirty="0"/>
              <a:t>5</a:t>
            </a:r>
          </a:p>
        </p:txBody>
      </p:sp>
    </p:spTree>
    <p:extLst>
      <p:ext uri="{BB962C8B-B14F-4D97-AF65-F5344CB8AC3E}">
        <p14:creationId xmlns:p14="http://schemas.microsoft.com/office/powerpoint/2010/main" val="28615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DC0A-FF50-E8C8-F207-3C030197DC9F}"/>
              </a:ext>
            </a:extLst>
          </p:cNvPr>
          <p:cNvSpPr>
            <a:spLocks noGrp="1"/>
          </p:cNvSpPr>
          <p:nvPr>
            <p:ph type="title"/>
          </p:nvPr>
        </p:nvSpPr>
        <p:spPr>
          <a:xfrm>
            <a:off x="2895600" y="1055077"/>
            <a:ext cx="8610600" cy="1533378"/>
          </a:xfrm>
        </p:spPr>
        <p:txBody>
          <a:bodyPr/>
          <a:lstStyle/>
          <a:p>
            <a:r>
              <a:rPr lang="en-US" b="1" cap="none" dirty="0">
                <a:solidFill>
                  <a:srgbClr val="FF0000"/>
                </a:solidFill>
              </a:rPr>
              <a:t>implementation </a:t>
            </a:r>
          </a:p>
        </p:txBody>
      </p:sp>
      <p:sp>
        <p:nvSpPr>
          <p:cNvPr id="4" name="Footer Placeholder 3">
            <a:extLst>
              <a:ext uri="{FF2B5EF4-FFF2-40B4-BE49-F238E27FC236}">
                <a16:creationId xmlns:a16="http://schemas.microsoft.com/office/drawing/2014/main" id="{9F8E244C-3ACD-418C-8ACA-5E231BDBFA3F}"/>
              </a:ext>
            </a:extLst>
          </p:cNvPr>
          <p:cNvSpPr>
            <a:spLocks noGrp="1"/>
          </p:cNvSpPr>
          <p:nvPr>
            <p:ph type="ftr" sz="quarter" idx="11"/>
          </p:nvPr>
        </p:nvSpPr>
        <p:spPr>
          <a:xfrm>
            <a:off x="11113477" y="6301803"/>
            <a:ext cx="506436" cy="380351"/>
          </a:xfrm>
        </p:spPr>
        <p:txBody>
          <a:bodyPr/>
          <a:lstStyle/>
          <a:p>
            <a:r>
              <a:rPr lang="en-US" sz="2200" dirty="0"/>
              <a:t>6</a:t>
            </a:r>
          </a:p>
        </p:txBody>
      </p:sp>
      <p:sp>
        <p:nvSpPr>
          <p:cNvPr id="6" name="TextBox 5">
            <a:extLst>
              <a:ext uri="{FF2B5EF4-FFF2-40B4-BE49-F238E27FC236}">
                <a16:creationId xmlns:a16="http://schemas.microsoft.com/office/drawing/2014/main" id="{04828660-033C-4CB1-AE70-526CB342A2B2}"/>
              </a:ext>
            </a:extLst>
          </p:cNvPr>
          <p:cNvSpPr txBox="1"/>
          <p:nvPr/>
        </p:nvSpPr>
        <p:spPr>
          <a:xfrm>
            <a:off x="675249" y="3240817"/>
            <a:ext cx="8472267" cy="369332"/>
          </a:xfrm>
          <a:prstGeom prst="rect">
            <a:avLst/>
          </a:prstGeom>
          <a:noFill/>
        </p:spPr>
        <p:txBody>
          <a:bodyPr wrap="square">
            <a:spAutoFit/>
          </a:bodyPr>
          <a:lstStyle/>
          <a:p>
            <a:pPr marL="285750" indent="-285750">
              <a:buFont typeface="Arial" panose="020B0604020202020204" pitchFamily="34" charset="0"/>
              <a:buChar char="•"/>
            </a:pPr>
            <a:r>
              <a:rPr lang="en-US" dirty="0"/>
              <a:t>Lets go to see the demo.</a:t>
            </a:r>
          </a:p>
        </p:txBody>
      </p:sp>
    </p:spTree>
    <p:extLst>
      <p:ext uri="{BB962C8B-B14F-4D97-AF65-F5344CB8AC3E}">
        <p14:creationId xmlns:p14="http://schemas.microsoft.com/office/powerpoint/2010/main" val="227410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9A4-CD88-9043-36DA-A88ADD76F578}"/>
              </a:ext>
            </a:extLst>
          </p:cNvPr>
          <p:cNvSpPr>
            <a:spLocks noGrp="1"/>
          </p:cNvSpPr>
          <p:nvPr>
            <p:ph type="title"/>
          </p:nvPr>
        </p:nvSpPr>
        <p:spPr/>
        <p:txBody>
          <a:bodyPr/>
          <a:lstStyle/>
          <a:p>
            <a:r>
              <a:rPr lang="en-US" dirty="0"/>
              <a:t>	</a:t>
            </a:r>
            <a:r>
              <a:rPr lang="en-US" b="1" dirty="0">
                <a:solidFill>
                  <a:srgbClr val="FF0000"/>
                </a:solidFill>
              </a:rPr>
              <a:t>Conclusion</a:t>
            </a:r>
          </a:p>
        </p:txBody>
      </p:sp>
      <p:sp>
        <p:nvSpPr>
          <p:cNvPr id="3" name="Content Placeholder 2">
            <a:extLst>
              <a:ext uri="{FF2B5EF4-FFF2-40B4-BE49-F238E27FC236}">
                <a16:creationId xmlns:a16="http://schemas.microsoft.com/office/drawing/2014/main" id="{D3626371-14A6-7600-C080-28AFF67FF7BC}"/>
              </a:ext>
            </a:extLst>
          </p:cNvPr>
          <p:cNvSpPr>
            <a:spLocks noGrp="1"/>
          </p:cNvSpPr>
          <p:nvPr>
            <p:ph idx="1"/>
          </p:nvPr>
        </p:nvSpPr>
        <p:spPr/>
        <p:txBody>
          <a:bodyPr>
            <a:normAutofit/>
          </a:bodyPr>
          <a:lstStyle/>
          <a:p>
            <a:pPr marL="0" marR="138430" indent="0" algn="just">
              <a:lnSpc>
                <a:spcPct val="150000"/>
              </a:lnSpc>
              <a:spcBef>
                <a:spcPts val="0"/>
              </a:spcBef>
              <a:spcAft>
                <a:spcPts val="0"/>
              </a:spcAft>
              <a:buNone/>
            </a:pPr>
            <a:r>
              <a:rPr lang="en-US" dirty="0">
                <a:effectLst/>
                <a:latin typeface="Times New Roman" panose="02020603050405020304" pitchFamily="18" charset="0"/>
                <a:ea typeface="Times New Roman" panose="02020603050405020304" pitchFamily="18" charset="0"/>
              </a:rPr>
              <a:t>And I have now come to the end of my presentation. In short , I talked about the POS system and what problems led us to the functioning of the system and the goals of the system track sales and inventory, and provide real-time data to the administrator. The scope of the project includes creating a website application that meets these requirements.</a:t>
            </a:r>
          </a:p>
        </p:txBody>
      </p:sp>
      <p:sp>
        <p:nvSpPr>
          <p:cNvPr id="5" name="Footer Placeholder 4">
            <a:extLst>
              <a:ext uri="{FF2B5EF4-FFF2-40B4-BE49-F238E27FC236}">
                <a16:creationId xmlns:a16="http://schemas.microsoft.com/office/drawing/2014/main" id="{4C5E1DB1-1F93-4D0B-89AD-B974140A5B85}"/>
              </a:ext>
            </a:extLst>
          </p:cNvPr>
          <p:cNvSpPr>
            <a:spLocks noGrp="1"/>
          </p:cNvSpPr>
          <p:nvPr>
            <p:ph type="ftr" sz="quarter" idx="11"/>
          </p:nvPr>
        </p:nvSpPr>
        <p:spPr>
          <a:xfrm>
            <a:off x="11169748" y="6218685"/>
            <a:ext cx="678766" cy="365125"/>
          </a:xfrm>
        </p:spPr>
        <p:txBody>
          <a:bodyPr/>
          <a:lstStyle/>
          <a:p>
            <a:r>
              <a:rPr lang="en-US" sz="2200" dirty="0"/>
              <a:t>7</a:t>
            </a:r>
          </a:p>
        </p:txBody>
      </p:sp>
    </p:spTree>
    <p:extLst>
      <p:ext uri="{BB962C8B-B14F-4D97-AF65-F5344CB8AC3E}">
        <p14:creationId xmlns:p14="http://schemas.microsoft.com/office/powerpoint/2010/main" val="25791104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2146</TotalTime>
  <Words>288</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vt:lpstr>
      <vt:lpstr>Vapor Trail</vt:lpstr>
      <vt:lpstr>POS System </vt:lpstr>
      <vt:lpstr>Introduction</vt:lpstr>
      <vt:lpstr>Examples of devices using pos  </vt:lpstr>
      <vt:lpstr>Problems</vt:lpstr>
      <vt:lpstr> Goals of pos system</vt:lpstr>
      <vt:lpstr>System users</vt:lpstr>
      <vt:lpstr>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System </dc:title>
  <dc:creator>تسنيم هيثم امين الشيخ</dc:creator>
  <cp:lastModifiedBy>Abuquwaider, Hamza</cp:lastModifiedBy>
  <cp:revision>26</cp:revision>
  <dcterms:created xsi:type="dcterms:W3CDTF">2023-01-08T17:59:46Z</dcterms:created>
  <dcterms:modified xsi:type="dcterms:W3CDTF">2023-02-01T17:31:35Z</dcterms:modified>
</cp:coreProperties>
</file>