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9041" y="2501015"/>
            <a:ext cx="17269917" cy="271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7751" y="285202"/>
            <a:ext cx="9112497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rgbClr val="D556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77053" y="142975"/>
            <a:ext cx="10710946" cy="1014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194560" cy="1835150"/>
          </a:xfrm>
          <a:custGeom>
            <a:avLst/>
            <a:gdLst/>
            <a:ahLst/>
            <a:cxnLst/>
            <a:rect l="l" t="t" r="r" b="b"/>
            <a:pathLst>
              <a:path w="2194560" h="1835150">
                <a:moveTo>
                  <a:pt x="1028893" y="1834940"/>
                </a:moveTo>
                <a:lnTo>
                  <a:pt x="980650" y="1833972"/>
                </a:lnTo>
                <a:lnTo>
                  <a:pt x="933096" y="1831080"/>
                </a:lnTo>
                <a:lnTo>
                  <a:pt x="886073" y="1826306"/>
                </a:lnTo>
                <a:lnTo>
                  <a:pt x="839620" y="1819687"/>
                </a:lnTo>
                <a:lnTo>
                  <a:pt x="793775" y="1811262"/>
                </a:lnTo>
                <a:lnTo>
                  <a:pt x="748573" y="1801066"/>
                </a:lnTo>
                <a:lnTo>
                  <a:pt x="704054" y="1789139"/>
                </a:lnTo>
                <a:lnTo>
                  <a:pt x="660255" y="1775517"/>
                </a:lnTo>
                <a:lnTo>
                  <a:pt x="617212" y="1760238"/>
                </a:lnTo>
                <a:lnTo>
                  <a:pt x="574965" y="1743339"/>
                </a:lnTo>
                <a:lnTo>
                  <a:pt x="533549" y="1724859"/>
                </a:lnTo>
                <a:lnTo>
                  <a:pt x="493003" y="1704833"/>
                </a:lnTo>
                <a:lnTo>
                  <a:pt x="453364" y="1683301"/>
                </a:lnTo>
                <a:lnTo>
                  <a:pt x="414670" y="1660299"/>
                </a:lnTo>
                <a:lnTo>
                  <a:pt x="376957" y="1635865"/>
                </a:lnTo>
                <a:lnTo>
                  <a:pt x="340265" y="1610036"/>
                </a:lnTo>
                <a:lnTo>
                  <a:pt x="304629" y="1582850"/>
                </a:lnTo>
                <a:lnTo>
                  <a:pt x="270088" y="1554345"/>
                </a:lnTo>
                <a:lnTo>
                  <a:pt x="236679" y="1524557"/>
                </a:lnTo>
                <a:lnTo>
                  <a:pt x="204440" y="1493525"/>
                </a:lnTo>
                <a:lnTo>
                  <a:pt x="173408" y="1461286"/>
                </a:lnTo>
                <a:lnTo>
                  <a:pt x="143620" y="1427877"/>
                </a:lnTo>
                <a:lnTo>
                  <a:pt x="115115" y="1393336"/>
                </a:lnTo>
                <a:lnTo>
                  <a:pt x="87929" y="1357700"/>
                </a:lnTo>
                <a:lnTo>
                  <a:pt x="62100" y="1321008"/>
                </a:lnTo>
                <a:lnTo>
                  <a:pt x="37666" y="1283295"/>
                </a:lnTo>
                <a:lnTo>
                  <a:pt x="14664" y="1244601"/>
                </a:lnTo>
                <a:lnTo>
                  <a:pt x="0" y="1217605"/>
                </a:lnTo>
                <a:lnTo>
                  <a:pt x="0" y="120925"/>
                </a:lnTo>
                <a:lnTo>
                  <a:pt x="14664" y="93929"/>
                </a:lnTo>
                <a:lnTo>
                  <a:pt x="37666" y="55235"/>
                </a:lnTo>
                <a:lnTo>
                  <a:pt x="62100" y="17523"/>
                </a:lnTo>
                <a:lnTo>
                  <a:pt x="74435" y="0"/>
                </a:lnTo>
                <a:lnTo>
                  <a:pt x="1982964" y="0"/>
                </a:lnTo>
                <a:lnTo>
                  <a:pt x="2019734" y="55235"/>
                </a:lnTo>
                <a:lnTo>
                  <a:pt x="2042736" y="93929"/>
                </a:lnTo>
                <a:lnTo>
                  <a:pt x="2064268" y="133568"/>
                </a:lnTo>
                <a:lnTo>
                  <a:pt x="2084294" y="174114"/>
                </a:lnTo>
                <a:lnTo>
                  <a:pt x="2102774" y="215530"/>
                </a:lnTo>
                <a:lnTo>
                  <a:pt x="2119673" y="257778"/>
                </a:lnTo>
                <a:lnTo>
                  <a:pt x="2134952" y="300820"/>
                </a:lnTo>
                <a:lnTo>
                  <a:pt x="2148574" y="344619"/>
                </a:lnTo>
                <a:lnTo>
                  <a:pt x="2160502" y="389138"/>
                </a:lnTo>
                <a:lnTo>
                  <a:pt x="2170697" y="434339"/>
                </a:lnTo>
                <a:lnTo>
                  <a:pt x="2179123" y="480185"/>
                </a:lnTo>
                <a:lnTo>
                  <a:pt x="2185741" y="526638"/>
                </a:lnTo>
                <a:lnTo>
                  <a:pt x="2190515" y="573660"/>
                </a:lnTo>
                <a:lnTo>
                  <a:pt x="2193407" y="621215"/>
                </a:lnTo>
                <a:lnTo>
                  <a:pt x="2194374" y="669016"/>
                </a:lnTo>
                <a:lnTo>
                  <a:pt x="2193407" y="717313"/>
                </a:lnTo>
                <a:lnTo>
                  <a:pt x="2190515" y="764868"/>
                </a:lnTo>
                <a:lnTo>
                  <a:pt x="2185741" y="811891"/>
                </a:lnTo>
                <a:lnTo>
                  <a:pt x="2179123" y="858344"/>
                </a:lnTo>
                <a:lnTo>
                  <a:pt x="2170697" y="904190"/>
                </a:lnTo>
                <a:lnTo>
                  <a:pt x="2160502" y="949391"/>
                </a:lnTo>
                <a:lnTo>
                  <a:pt x="2148574" y="993910"/>
                </a:lnTo>
                <a:lnTo>
                  <a:pt x="2134952" y="1037710"/>
                </a:lnTo>
                <a:lnTo>
                  <a:pt x="2119673" y="1080752"/>
                </a:lnTo>
                <a:lnTo>
                  <a:pt x="2102774" y="1123000"/>
                </a:lnTo>
                <a:lnTo>
                  <a:pt x="2084294" y="1164416"/>
                </a:lnTo>
                <a:lnTo>
                  <a:pt x="2064268" y="1204962"/>
                </a:lnTo>
                <a:lnTo>
                  <a:pt x="2042736" y="1244601"/>
                </a:lnTo>
                <a:lnTo>
                  <a:pt x="2019734" y="1283295"/>
                </a:lnTo>
                <a:lnTo>
                  <a:pt x="1995299" y="1321008"/>
                </a:lnTo>
                <a:lnTo>
                  <a:pt x="1969471" y="1357700"/>
                </a:lnTo>
                <a:lnTo>
                  <a:pt x="1942285" y="1393336"/>
                </a:lnTo>
                <a:lnTo>
                  <a:pt x="1913779" y="1427877"/>
                </a:lnTo>
                <a:lnTo>
                  <a:pt x="1883992" y="1461286"/>
                </a:lnTo>
                <a:lnTo>
                  <a:pt x="1852959" y="1493525"/>
                </a:lnTo>
                <a:lnTo>
                  <a:pt x="1820720" y="1524557"/>
                </a:lnTo>
                <a:lnTo>
                  <a:pt x="1787311" y="1554345"/>
                </a:lnTo>
                <a:lnTo>
                  <a:pt x="1752770" y="1582850"/>
                </a:lnTo>
                <a:lnTo>
                  <a:pt x="1717135" y="1610036"/>
                </a:lnTo>
                <a:lnTo>
                  <a:pt x="1680442" y="1635865"/>
                </a:lnTo>
                <a:lnTo>
                  <a:pt x="1642730" y="1660299"/>
                </a:lnTo>
                <a:lnTo>
                  <a:pt x="1604035" y="1683301"/>
                </a:lnTo>
                <a:lnTo>
                  <a:pt x="1564396" y="1704833"/>
                </a:lnTo>
                <a:lnTo>
                  <a:pt x="1523850" y="1724859"/>
                </a:lnTo>
                <a:lnTo>
                  <a:pt x="1482434" y="1743339"/>
                </a:lnTo>
                <a:lnTo>
                  <a:pt x="1440187" y="1760238"/>
                </a:lnTo>
                <a:lnTo>
                  <a:pt x="1397144" y="1775517"/>
                </a:lnTo>
                <a:lnTo>
                  <a:pt x="1353345" y="1789139"/>
                </a:lnTo>
                <a:lnTo>
                  <a:pt x="1308826" y="1801066"/>
                </a:lnTo>
                <a:lnTo>
                  <a:pt x="1263624" y="1811262"/>
                </a:lnTo>
                <a:lnTo>
                  <a:pt x="1217779" y="1819687"/>
                </a:lnTo>
                <a:lnTo>
                  <a:pt x="1171326" y="1826306"/>
                </a:lnTo>
                <a:lnTo>
                  <a:pt x="1124303" y="1831080"/>
                </a:lnTo>
                <a:lnTo>
                  <a:pt x="1076749" y="1833972"/>
                </a:lnTo>
                <a:lnTo>
                  <a:pt x="1028893" y="183494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840" y="8607704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8350" y="2818207"/>
            <a:ext cx="8739475" cy="24628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900" spc="-300" dirty="0"/>
              <a:t>ROYAL</a:t>
            </a:r>
            <a:endParaRPr sz="15900" spc="-300" dirty="0"/>
          </a:p>
        </p:txBody>
      </p:sp>
      <p:sp>
        <p:nvSpPr>
          <p:cNvPr id="7" name="object 7"/>
          <p:cNvSpPr txBox="1"/>
          <p:nvPr/>
        </p:nvSpPr>
        <p:spPr>
          <a:xfrm>
            <a:off x="789543" y="5142876"/>
            <a:ext cx="6322695" cy="1431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200" spc="-300" dirty="0">
                <a:solidFill>
                  <a:srgbClr val="D55640"/>
                </a:solidFill>
                <a:latin typeface="Arial Black"/>
                <a:cs typeface="Arial Black"/>
              </a:rPr>
              <a:t>(POS</a:t>
            </a:r>
            <a:r>
              <a:rPr lang="en-US" sz="9200" spc="-300" dirty="0">
                <a:solidFill>
                  <a:srgbClr val="D55640"/>
                </a:solidFill>
                <a:latin typeface="Arial Black"/>
                <a:cs typeface="Arial Black"/>
              </a:rPr>
              <a:t>)</a:t>
            </a:r>
            <a:endParaRPr sz="9200" spc="-3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357360" cy="10287000"/>
          </a:xfrm>
          <a:custGeom>
            <a:avLst/>
            <a:gdLst/>
            <a:ahLst/>
            <a:cxnLst/>
            <a:rect l="l" t="t" r="r" b="b"/>
            <a:pathLst>
              <a:path w="9357360" h="10287000">
                <a:moveTo>
                  <a:pt x="0" y="10287000"/>
                </a:moveTo>
                <a:lnTo>
                  <a:pt x="9356841" y="10287000"/>
                </a:lnTo>
                <a:lnTo>
                  <a:pt x="9356841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725" y="-13143"/>
            <a:ext cx="8931275" cy="10287000"/>
          </a:xfrm>
          <a:custGeom>
            <a:avLst/>
            <a:gdLst/>
            <a:ahLst/>
            <a:cxnLst/>
            <a:rect l="l" t="t" r="r" b="b"/>
            <a:pathLst>
              <a:path w="8931275" h="10287000">
                <a:moveTo>
                  <a:pt x="8931158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8931158" y="0"/>
                </a:lnTo>
                <a:lnTo>
                  <a:pt x="8931158" y="10286998"/>
                </a:lnTo>
                <a:close/>
              </a:path>
            </a:pathLst>
          </a:custGeom>
          <a:solidFill>
            <a:srgbClr val="383F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9059" y="8649949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61392" y="480948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9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9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1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1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8779" y="1978923"/>
            <a:ext cx="7962819" cy="6321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9463" y="2394246"/>
            <a:ext cx="6792881" cy="9714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200" spc="-300" dirty="0"/>
              <a:t>Problem domain</a:t>
            </a:r>
          </a:p>
        </p:txBody>
      </p:sp>
      <p:sp>
        <p:nvSpPr>
          <p:cNvPr id="8" name="object 8"/>
          <p:cNvSpPr/>
          <p:nvPr/>
        </p:nvSpPr>
        <p:spPr>
          <a:xfrm>
            <a:off x="9981332" y="5017302"/>
            <a:ext cx="113055" cy="113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81332" y="5537359"/>
            <a:ext cx="113055" cy="113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81332" y="6057415"/>
            <a:ext cx="113055" cy="1130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269997" y="4729491"/>
            <a:ext cx="8170403" cy="1596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5529">
              <a:lnSpc>
                <a:spcPct val="115700"/>
              </a:lnSpc>
              <a:spcBef>
                <a:spcPts val="95"/>
              </a:spcBef>
            </a:pPr>
            <a:r>
              <a:rPr lang="en-US" sz="2950" spc="6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950" spc="60" dirty="0">
                <a:solidFill>
                  <a:srgbClr val="FFFFFF"/>
                </a:solidFill>
                <a:latin typeface="Verdana"/>
                <a:cs typeface="Verdana"/>
              </a:rPr>
              <a:t>asting</a:t>
            </a:r>
            <a:r>
              <a:rPr sz="29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Verdana"/>
                <a:cs typeface="Verdana"/>
              </a:rPr>
              <a:t>Transactions  </a:t>
            </a:r>
            <a:r>
              <a:rPr sz="2950" spc="40" dirty="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sz="2950" spc="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Verdana"/>
                <a:cs typeface="Verdana"/>
              </a:rPr>
              <a:t>Stock</a:t>
            </a:r>
            <a:endParaRPr sz="2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lang="en-US" sz="29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950" spc="-10" dirty="0">
                <a:solidFill>
                  <a:srgbClr val="FFFFFF"/>
                </a:solidFill>
                <a:latin typeface="Verdana"/>
                <a:cs typeface="Verdana"/>
              </a:rPr>
              <a:t>ssue</a:t>
            </a:r>
            <a:r>
              <a:rPr sz="29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9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inventory</a:t>
            </a:r>
            <a:r>
              <a:rPr sz="29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4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sz="29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Verdana"/>
                <a:cs typeface="Verdana"/>
              </a:rPr>
              <a:t>procedure</a:t>
            </a:r>
            <a:endParaRPr sz="29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227224"/>
            <a:ext cx="9139005" cy="8059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32684" y="2394311"/>
            <a:ext cx="3759515" cy="9733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50" spc="-300" dirty="0"/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97649" y="4112247"/>
            <a:ext cx="6343015" cy="213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2950" spc="210" dirty="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sz="2950" spc="45" dirty="0">
                <a:solidFill>
                  <a:srgbClr val="FFFFFF"/>
                </a:solidFill>
                <a:latin typeface="Verdana"/>
                <a:cs typeface="Verdana"/>
              </a:rPr>
              <a:t>created </a:t>
            </a:r>
            <a:r>
              <a:rPr sz="2950" spc="-15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free </a:t>
            </a:r>
            <a:r>
              <a:rPr sz="2950" spc="55" dirty="0">
                <a:solidFill>
                  <a:srgbClr val="FFFFFF"/>
                </a:solidFill>
                <a:latin typeface="Verdana"/>
                <a:cs typeface="Verdana"/>
              </a:rPr>
              <a:t>platform </a:t>
            </a:r>
            <a:r>
              <a:rPr sz="2950" spc="50" dirty="0">
                <a:solidFill>
                  <a:srgbClr val="FFFFFF"/>
                </a:solidFill>
                <a:latin typeface="Verdana"/>
                <a:cs typeface="Verdana"/>
              </a:rPr>
              <a:t>that  </a:t>
            </a:r>
            <a:r>
              <a:rPr sz="2950" spc="20" dirty="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sz="29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9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sz="29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9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Verdana"/>
                <a:cs typeface="Verdana"/>
              </a:rPr>
              <a:t>sale</a:t>
            </a:r>
            <a:r>
              <a:rPr sz="29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9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Verdana"/>
                <a:cs typeface="Verdana"/>
              </a:rPr>
              <a:t>in  </a:t>
            </a:r>
            <a:r>
              <a:rPr sz="2950" spc="-40" dirty="0">
                <a:solidFill>
                  <a:srgbClr val="FFFFFF"/>
                </a:solidFill>
                <a:latin typeface="Verdana"/>
                <a:cs typeface="Verdana"/>
              </a:rPr>
              <a:t>several</a:t>
            </a:r>
            <a:r>
              <a:rPr sz="29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35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29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9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95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5" dirty="0">
                <a:solidFill>
                  <a:srgbClr val="FFFFFF"/>
                </a:solidFill>
                <a:latin typeface="Verdana"/>
                <a:cs typeface="Verdana"/>
              </a:rPr>
              <a:t>extremely</a:t>
            </a:r>
            <a:r>
              <a:rPr sz="29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-50" dirty="0">
                <a:solidFill>
                  <a:srgbClr val="FFFFFF"/>
                </a:solidFill>
                <a:latin typeface="Verdana"/>
                <a:cs typeface="Verdana"/>
              </a:rPr>
              <a:t>easy  access.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10501" y="8523213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69813" y="323502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80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80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2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2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37" y="0"/>
            <a:ext cx="18288000" cy="10287000"/>
            <a:chOff x="1428750" y="804860"/>
            <a:chExt cx="15431135" cy="8679815"/>
          </a:xfrm>
        </p:grpSpPr>
        <p:sp>
          <p:nvSpPr>
            <p:cNvPr id="3" name="object 3"/>
            <p:cNvSpPr/>
            <p:nvPr/>
          </p:nvSpPr>
          <p:spPr>
            <a:xfrm>
              <a:off x="8525175" y="804860"/>
              <a:ext cx="8334375" cy="8679815"/>
            </a:xfrm>
            <a:custGeom>
              <a:avLst/>
              <a:gdLst/>
              <a:ahLst/>
              <a:cxnLst/>
              <a:rect l="l" t="t" r="r" b="b"/>
              <a:pathLst>
                <a:path w="8334375" h="8679815">
                  <a:moveTo>
                    <a:pt x="0" y="8679660"/>
                  </a:moveTo>
                  <a:lnTo>
                    <a:pt x="8334081" y="8679660"/>
                  </a:lnTo>
                  <a:lnTo>
                    <a:pt x="8334081" y="0"/>
                  </a:lnTo>
                  <a:lnTo>
                    <a:pt x="0" y="0"/>
                  </a:lnTo>
                  <a:lnTo>
                    <a:pt x="0" y="8679660"/>
                  </a:lnTo>
                  <a:close/>
                </a:path>
              </a:pathLst>
            </a:custGeom>
            <a:solidFill>
              <a:srgbClr val="31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15509" y="5434004"/>
              <a:ext cx="1224235" cy="12242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01504" y="3407444"/>
              <a:ext cx="1224228" cy="12242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3254" y="3407444"/>
              <a:ext cx="1224228" cy="122421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15509" y="3407419"/>
              <a:ext cx="1224235" cy="12242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8336" y="933449"/>
              <a:ext cx="1438910" cy="1671955"/>
            </a:xfrm>
            <a:custGeom>
              <a:avLst/>
              <a:gdLst/>
              <a:ahLst/>
              <a:cxnLst/>
              <a:rect l="l" t="t" r="r" b="b"/>
              <a:pathLst>
                <a:path w="1438909" h="1671955">
                  <a:moveTo>
                    <a:pt x="940308" y="632070"/>
                  </a:moveTo>
                  <a:lnTo>
                    <a:pt x="918406" y="627628"/>
                  </a:lnTo>
                  <a:lnTo>
                    <a:pt x="900470" y="615536"/>
                  </a:lnTo>
                  <a:lnTo>
                    <a:pt x="888351" y="597640"/>
                  </a:lnTo>
                  <a:lnTo>
                    <a:pt x="883900" y="575785"/>
                  </a:lnTo>
                  <a:lnTo>
                    <a:pt x="888272" y="553931"/>
                  </a:lnTo>
                  <a:lnTo>
                    <a:pt x="900258" y="536035"/>
                  </a:lnTo>
                  <a:lnTo>
                    <a:pt x="918168" y="523943"/>
                  </a:lnTo>
                  <a:lnTo>
                    <a:pt x="940308" y="519501"/>
                  </a:lnTo>
                  <a:lnTo>
                    <a:pt x="962209" y="523943"/>
                  </a:lnTo>
                  <a:lnTo>
                    <a:pt x="980145" y="536035"/>
                  </a:lnTo>
                  <a:lnTo>
                    <a:pt x="992264" y="553931"/>
                  </a:lnTo>
                  <a:lnTo>
                    <a:pt x="996715" y="575785"/>
                  </a:lnTo>
                  <a:lnTo>
                    <a:pt x="992264" y="597640"/>
                  </a:lnTo>
                  <a:lnTo>
                    <a:pt x="980145" y="615536"/>
                  </a:lnTo>
                  <a:lnTo>
                    <a:pt x="962209" y="627628"/>
                  </a:lnTo>
                  <a:lnTo>
                    <a:pt x="940308" y="632070"/>
                  </a:lnTo>
                  <a:close/>
                </a:path>
                <a:path w="1438909" h="1671955">
                  <a:moveTo>
                    <a:pt x="498075" y="632070"/>
                  </a:moveTo>
                  <a:lnTo>
                    <a:pt x="476173" y="627628"/>
                  </a:lnTo>
                  <a:lnTo>
                    <a:pt x="458238" y="615536"/>
                  </a:lnTo>
                  <a:lnTo>
                    <a:pt x="446119" y="597640"/>
                  </a:lnTo>
                  <a:lnTo>
                    <a:pt x="441668" y="575785"/>
                  </a:lnTo>
                  <a:lnTo>
                    <a:pt x="446119" y="553931"/>
                  </a:lnTo>
                  <a:lnTo>
                    <a:pt x="458238" y="536035"/>
                  </a:lnTo>
                  <a:lnTo>
                    <a:pt x="476173" y="523943"/>
                  </a:lnTo>
                  <a:lnTo>
                    <a:pt x="498075" y="519501"/>
                  </a:lnTo>
                  <a:lnTo>
                    <a:pt x="519977" y="523943"/>
                  </a:lnTo>
                  <a:lnTo>
                    <a:pt x="537913" y="536035"/>
                  </a:lnTo>
                  <a:lnTo>
                    <a:pt x="550031" y="553931"/>
                  </a:lnTo>
                  <a:lnTo>
                    <a:pt x="554482" y="575785"/>
                  </a:lnTo>
                  <a:lnTo>
                    <a:pt x="550031" y="597640"/>
                  </a:lnTo>
                  <a:lnTo>
                    <a:pt x="537913" y="615536"/>
                  </a:lnTo>
                  <a:lnTo>
                    <a:pt x="519977" y="627628"/>
                  </a:lnTo>
                  <a:lnTo>
                    <a:pt x="498075" y="632070"/>
                  </a:lnTo>
                  <a:close/>
                </a:path>
                <a:path w="1438909" h="1671955">
                  <a:moveTo>
                    <a:pt x="56407" y="632070"/>
                  </a:moveTo>
                  <a:lnTo>
                    <a:pt x="34505" y="627628"/>
                  </a:lnTo>
                  <a:lnTo>
                    <a:pt x="16569" y="615536"/>
                  </a:lnTo>
                  <a:lnTo>
                    <a:pt x="4450" y="597640"/>
                  </a:lnTo>
                  <a:lnTo>
                    <a:pt x="0" y="575785"/>
                  </a:lnTo>
                  <a:lnTo>
                    <a:pt x="4450" y="553931"/>
                  </a:lnTo>
                  <a:lnTo>
                    <a:pt x="16569" y="536035"/>
                  </a:lnTo>
                  <a:lnTo>
                    <a:pt x="34505" y="523943"/>
                  </a:lnTo>
                  <a:lnTo>
                    <a:pt x="56407" y="519501"/>
                  </a:lnTo>
                  <a:lnTo>
                    <a:pt x="78309" y="523943"/>
                  </a:lnTo>
                  <a:lnTo>
                    <a:pt x="96244" y="536035"/>
                  </a:lnTo>
                  <a:lnTo>
                    <a:pt x="108363" y="553931"/>
                  </a:lnTo>
                  <a:lnTo>
                    <a:pt x="112814" y="575785"/>
                  </a:lnTo>
                  <a:lnTo>
                    <a:pt x="108363" y="597640"/>
                  </a:lnTo>
                  <a:lnTo>
                    <a:pt x="96244" y="615536"/>
                  </a:lnTo>
                  <a:lnTo>
                    <a:pt x="78309" y="627628"/>
                  </a:lnTo>
                  <a:lnTo>
                    <a:pt x="56407" y="632070"/>
                  </a:lnTo>
                  <a:close/>
                </a:path>
                <a:path w="1438909" h="1671955">
                  <a:moveTo>
                    <a:pt x="1381976" y="632070"/>
                  </a:moveTo>
                  <a:lnTo>
                    <a:pt x="1360074" y="627628"/>
                  </a:lnTo>
                  <a:lnTo>
                    <a:pt x="1342138" y="615536"/>
                  </a:lnTo>
                  <a:lnTo>
                    <a:pt x="1330020" y="597640"/>
                  </a:lnTo>
                  <a:lnTo>
                    <a:pt x="1325569" y="575785"/>
                  </a:lnTo>
                  <a:lnTo>
                    <a:pt x="1330020" y="553931"/>
                  </a:lnTo>
                  <a:lnTo>
                    <a:pt x="1342138" y="536035"/>
                  </a:lnTo>
                  <a:lnTo>
                    <a:pt x="1360074" y="523943"/>
                  </a:lnTo>
                  <a:lnTo>
                    <a:pt x="1381976" y="519501"/>
                  </a:lnTo>
                  <a:lnTo>
                    <a:pt x="1403878" y="523943"/>
                  </a:lnTo>
                  <a:lnTo>
                    <a:pt x="1421814" y="536035"/>
                  </a:lnTo>
                  <a:lnTo>
                    <a:pt x="1433932" y="553931"/>
                  </a:lnTo>
                  <a:lnTo>
                    <a:pt x="1438383" y="575785"/>
                  </a:lnTo>
                  <a:lnTo>
                    <a:pt x="1433932" y="597640"/>
                  </a:lnTo>
                  <a:lnTo>
                    <a:pt x="1421814" y="615536"/>
                  </a:lnTo>
                  <a:lnTo>
                    <a:pt x="1403878" y="627628"/>
                  </a:lnTo>
                  <a:lnTo>
                    <a:pt x="1381976" y="632070"/>
                  </a:lnTo>
                  <a:close/>
                </a:path>
                <a:path w="1438909" h="1671955">
                  <a:moveTo>
                    <a:pt x="940308" y="1152134"/>
                  </a:moveTo>
                  <a:lnTo>
                    <a:pt x="918406" y="1147693"/>
                  </a:lnTo>
                  <a:lnTo>
                    <a:pt x="900470" y="1135601"/>
                  </a:lnTo>
                  <a:lnTo>
                    <a:pt x="888351" y="1117704"/>
                  </a:lnTo>
                  <a:lnTo>
                    <a:pt x="883900" y="1095850"/>
                  </a:lnTo>
                  <a:lnTo>
                    <a:pt x="888272" y="1073996"/>
                  </a:lnTo>
                  <a:lnTo>
                    <a:pt x="900258" y="1056100"/>
                  </a:lnTo>
                  <a:lnTo>
                    <a:pt x="918168" y="1044007"/>
                  </a:lnTo>
                  <a:lnTo>
                    <a:pt x="940308" y="1039566"/>
                  </a:lnTo>
                  <a:lnTo>
                    <a:pt x="962209" y="1044007"/>
                  </a:lnTo>
                  <a:lnTo>
                    <a:pt x="980145" y="1056100"/>
                  </a:lnTo>
                  <a:lnTo>
                    <a:pt x="992264" y="1073996"/>
                  </a:lnTo>
                  <a:lnTo>
                    <a:pt x="996715" y="1095850"/>
                  </a:lnTo>
                  <a:lnTo>
                    <a:pt x="992264" y="1117704"/>
                  </a:lnTo>
                  <a:lnTo>
                    <a:pt x="980145" y="1135601"/>
                  </a:lnTo>
                  <a:lnTo>
                    <a:pt x="962209" y="1147693"/>
                  </a:lnTo>
                  <a:lnTo>
                    <a:pt x="940308" y="1152134"/>
                  </a:lnTo>
                  <a:close/>
                </a:path>
                <a:path w="1438909" h="1671955">
                  <a:moveTo>
                    <a:pt x="498075" y="1152134"/>
                  </a:moveTo>
                  <a:lnTo>
                    <a:pt x="476173" y="1147693"/>
                  </a:lnTo>
                  <a:lnTo>
                    <a:pt x="458238" y="1135601"/>
                  </a:lnTo>
                  <a:lnTo>
                    <a:pt x="446119" y="1117704"/>
                  </a:lnTo>
                  <a:lnTo>
                    <a:pt x="441668" y="1095850"/>
                  </a:lnTo>
                  <a:lnTo>
                    <a:pt x="446119" y="1073996"/>
                  </a:lnTo>
                  <a:lnTo>
                    <a:pt x="458238" y="1056100"/>
                  </a:lnTo>
                  <a:lnTo>
                    <a:pt x="476173" y="1044007"/>
                  </a:lnTo>
                  <a:lnTo>
                    <a:pt x="498075" y="1039566"/>
                  </a:lnTo>
                  <a:lnTo>
                    <a:pt x="519977" y="1044007"/>
                  </a:lnTo>
                  <a:lnTo>
                    <a:pt x="537913" y="1056100"/>
                  </a:lnTo>
                  <a:lnTo>
                    <a:pt x="550031" y="1073996"/>
                  </a:lnTo>
                  <a:lnTo>
                    <a:pt x="554482" y="1095850"/>
                  </a:lnTo>
                  <a:lnTo>
                    <a:pt x="550031" y="1117704"/>
                  </a:lnTo>
                  <a:lnTo>
                    <a:pt x="537913" y="1135601"/>
                  </a:lnTo>
                  <a:lnTo>
                    <a:pt x="519977" y="1147693"/>
                  </a:lnTo>
                  <a:lnTo>
                    <a:pt x="498075" y="1152134"/>
                  </a:lnTo>
                  <a:close/>
                </a:path>
                <a:path w="1438909" h="1671955">
                  <a:moveTo>
                    <a:pt x="56407" y="1152134"/>
                  </a:moveTo>
                  <a:lnTo>
                    <a:pt x="34505" y="1147693"/>
                  </a:lnTo>
                  <a:lnTo>
                    <a:pt x="16569" y="1135601"/>
                  </a:lnTo>
                  <a:lnTo>
                    <a:pt x="4450" y="1117704"/>
                  </a:lnTo>
                  <a:lnTo>
                    <a:pt x="0" y="1095850"/>
                  </a:lnTo>
                  <a:lnTo>
                    <a:pt x="4450" y="1073996"/>
                  </a:lnTo>
                  <a:lnTo>
                    <a:pt x="16569" y="1056100"/>
                  </a:lnTo>
                  <a:lnTo>
                    <a:pt x="34505" y="1044007"/>
                  </a:lnTo>
                  <a:lnTo>
                    <a:pt x="56407" y="1039566"/>
                  </a:lnTo>
                  <a:lnTo>
                    <a:pt x="78309" y="1044007"/>
                  </a:lnTo>
                  <a:lnTo>
                    <a:pt x="96244" y="1056100"/>
                  </a:lnTo>
                  <a:lnTo>
                    <a:pt x="108363" y="1073996"/>
                  </a:lnTo>
                  <a:lnTo>
                    <a:pt x="112814" y="1095850"/>
                  </a:lnTo>
                  <a:lnTo>
                    <a:pt x="108363" y="1117704"/>
                  </a:lnTo>
                  <a:lnTo>
                    <a:pt x="96244" y="1135601"/>
                  </a:lnTo>
                  <a:lnTo>
                    <a:pt x="78309" y="1147693"/>
                  </a:lnTo>
                  <a:lnTo>
                    <a:pt x="56407" y="1152134"/>
                  </a:lnTo>
                  <a:close/>
                </a:path>
                <a:path w="1438909" h="1671955">
                  <a:moveTo>
                    <a:pt x="1381976" y="1152134"/>
                  </a:moveTo>
                  <a:lnTo>
                    <a:pt x="1360074" y="1147693"/>
                  </a:lnTo>
                  <a:lnTo>
                    <a:pt x="1342138" y="1135601"/>
                  </a:lnTo>
                  <a:lnTo>
                    <a:pt x="1330020" y="1117704"/>
                  </a:lnTo>
                  <a:lnTo>
                    <a:pt x="1325569" y="1095850"/>
                  </a:lnTo>
                  <a:lnTo>
                    <a:pt x="1330020" y="1073996"/>
                  </a:lnTo>
                  <a:lnTo>
                    <a:pt x="1342138" y="1056100"/>
                  </a:lnTo>
                  <a:lnTo>
                    <a:pt x="1360074" y="1044007"/>
                  </a:lnTo>
                  <a:lnTo>
                    <a:pt x="1381976" y="1039566"/>
                  </a:lnTo>
                  <a:lnTo>
                    <a:pt x="1403878" y="1044007"/>
                  </a:lnTo>
                  <a:lnTo>
                    <a:pt x="1421814" y="1056100"/>
                  </a:lnTo>
                  <a:lnTo>
                    <a:pt x="1433932" y="1073996"/>
                  </a:lnTo>
                  <a:lnTo>
                    <a:pt x="1438383" y="1095850"/>
                  </a:lnTo>
                  <a:lnTo>
                    <a:pt x="1433932" y="1117704"/>
                  </a:lnTo>
                  <a:lnTo>
                    <a:pt x="1421814" y="1135601"/>
                  </a:lnTo>
                  <a:lnTo>
                    <a:pt x="1403878" y="1147693"/>
                  </a:lnTo>
                  <a:lnTo>
                    <a:pt x="1381976" y="1152134"/>
                  </a:lnTo>
                  <a:close/>
                </a:path>
                <a:path w="1438909" h="1671955">
                  <a:moveTo>
                    <a:pt x="940308" y="112568"/>
                  </a:moveTo>
                  <a:lnTo>
                    <a:pt x="918406" y="108126"/>
                  </a:lnTo>
                  <a:lnTo>
                    <a:pt x="900470" y="96034"/>
                  </a:lnTo>
                  <a:lnTo>
                    <a:pt x="888351" y="78138"/>
                  </a:lnTo>
                  <a:lnTo>
                    <a:pt x="883900" y="56284"/>
                  </a:lnTo>
                  <a:lnTo>
                    <a:pt x="888272" y="34430"/>
                  </a:lnTo>
                  <a:lnTo>
                    <a:pt x="900258" y="16533"/>
                  </a:lnTo>
                  <a:lnTo>
                    <a:pt x="918168" y="4441"/>
                  </a:lnTo>
                  <a:lnTo>
                    <a:pt x="940308" y="0"/>
                  </a:lnTo>
                  <a:lnTo>
                    <a:pt x="962209" y="4441"/>
                  </a:lnTo>
                  <a:lnTo>
                    <a:pt x="980145" y="16533"/>
                  </a:lnTo>
                  <a:lnTo>
                    <a:pt x="992264" y="34430"/>
                  </a:lnTo>
                  <a:lnTo>
                    <a:pt x="996715" y="56284"/>
                  </a:lnTo>
                  <a:lnTo>
                    <a:pt x="992264" y="78138"/>
                  </a:lnTo>
                  <a:lnTo>
                    <a:pt x="980145" y="96034"/>
                  </a:lnTo>
                  <a:lnTo>
                    <a:pt x="962209" y="108126"/>
                  </a:lnTo>
                  <a:lnTo>
                    <a:pt x="940308" y="112568"/>
                  </a:lnTo>
                  <a:close/>
                </a:path>
                <a:path w="1438909" h="1671955">
                  <a:moveTo>
                    <a:pt x="498075" y="112568"/>
                  </a:moveTo>
                  <a:lnTo>
                    <a:pt x="476173" y="108126"/>
                  </a:lnTo>
                  <a:lnTo>
                    <a:pt x="458238" y="96034"/>
                  </a:lnTo>
                  <a:lnTo>
                    <a:pt x="446119" y="78138"/>
                  </a:lnTo>
                  <a:lnTo>
                    <a:pt x="441668" y="56284"/>
                  </a:lnTo>
                  <a:lnTo>
                    <a:pt x="446119" y="34430"/>
                  </a:lnTo>
                  <a:lnTo>
                    <a:pt x="458238" y="16533"/>
                  </a:lnTo>
                  <a:lnTo>
                    <a:pt x="476173" y="4441"/>
                  </a:lnTo>
                  <a:lnTo>
                    <a:pt x="498075" y="0"/>
                  </a:lnTo>
                  <a:lnTo>
                    <a:pt x="519977" y="4441"/>
                  </a:lnTo>
                  <a:lnTo>
                    <a:pt x="537913" y="16533"/>
                  </a:lnTo>
                  <a:lnTo>
                    <a:pt x="550031" y="34430"/>
                  </a:lnTo>
                  <a:lnTo>
                    <a:pt x="554482" y="56284"/>
                  </a:lnTo>
                  <a:lnTo>
                    <a:pt x="550031" y="78138"/>
                  </a:lnTo>
                  <a:lnTo>
                    <a:pt x="537913" y="96034"/>
                  </a:lnTo>
                  <a:lnTo>
                    <a:pt x="519977" y="108126"/>
                  </a:lnTo>
                  <a:lnTo>
                    <a:pt x="498075" y="112568"/>
                  </a:lnTo>
                  <a:close/>
                </a:path>
                <a:path w="1438909" h="1671955">
                  <a:moveTo>
                    <a:pt x="56407" y="112568"/>
                  </a:moveTo>
                  <a:lnTo>
                    <a:pt x="34505" y="108126"/>
                  </a:lnTo>
                  <a:lnTo>
                    <a:pt x="16569" y="96034"/>
                  </a:lnTo>
                  <a:lnTo>
                    <a:pt x="4450" y="78138"/>
                  </a:lnTo>
                  <a:lnTo>
                    <a:pt x="0" y="56284"/>
                  </a:lnTo>
                  <a:lnTo>
                    <a:pt x="4450" y="34430"/>
                  </a:lnTo>
                  <a:lnTo>
                    <a:pt x="16569" y="16533"/>
                  </a:lnTo>
                  <a:lnTo>
                    <a:pt x="34505" y="4441"/>
                  </a:lnTo>
                  <a:lnTo>
                    <a:pt x="56407" y="0"/>
                  </a:lnTo>
                  <a:lnTo>
                    <a:pt x="78309" y="4441"/>
                  </a:lnTo>
                  <a:lnTo>
                    <a:pt x="96244" y="16533"/>
                  </a:lnTo>
                  <a:lnTo>
                    <a:pt x="108363" y="34430"/>
                  </a:lnTo>
                  <a:lnTo>
                    <a:pt x="112814" y="56284"/>
                  </a:lnTo>
                  <a:lnTo>
                    <a:pt x="108363" y="78138"/>
                  </a:lnTo>
                  <a:lnTo>
                    <a:pt x="96244" y="96034"/>
                  </a:lnTo>
                  <a:lnTo>
                    <a:pt x="78309" y="108126"/>
                  </a:lnTo>
                  <a:lnTo>
                    <a:pt x="56407" y="112568"/>
                  </a:lnTo>
                  <a:close/>
                </a:path>
                <a:path w="1438909" h="1671955">
                  <a:moveTo>
                    <a:pt x="1381976" y="112568"/>
                  </a:moveTo>
                  <a:lnTo>
                    <a:pt x="1360074" y="108126"/>
                  </a:lnTo>
                  <a:lnTo>
                    <a:pt x="1342138" y="96034"/>
                  </a:lnTo>
                  <a:lnTo>
                    <a:pt x="1330020" y="78138"/>
                  </a:lnTo>
                  <a:lnTo>
                    <a:pt x="1325569" y="56284"/>
                  </a:lnTo>
                  <a:lnTo>
                    <a:pt x="1330020" y="34430"/>
                  </a:lnTo>
                  <a:lnTo>
                    <a:pt x="1342138" y="16533"/>
                  </a:lnTo>
                  <a:lnTo>
                    <a:pt x="1360074" y="4441"/>
                  </a:lnTo>
                  <a:lnTo>
                    <a:pt x="1381976" y="0"/>
                  </a:lnTo>
                  <a:lnTo>
                    <a:pt x="1403878" y="4441"/>
                  </a:lnTo>
                  <a:lnTo>
                    <a:pt x="1421814" y="16533"/>
                  </a:lnTo>
                  <a:lnTo>
                    <a:pt x="1433932" y="34430"/>
                  </a:lnTo>
                  <a:lnTo>
                    <a:pt x="1438383" y="56284"/>
                  </a:lnTo>
                  <a:lnTo>
                    <a:pt x="1433932" y="78138"/>
                  </a:lnTo>
                  <a:lnTo>
                    <a:pt x="1421814" y="96034"/>
                  </a:lnTo>
                  <a:lnTo>
                    <a:pt x="1403878" y="108126"/>
                  </a:lnTo>
                  <a:lnTo>
                    <a:pt x="1381976" y="112568"/>
                  </a:lnTo>
                  <a:close/>
                </a:path>
                <a:path w="1438909" h="1671955">
                  <a:moveTo>
                    <a:pt x="940308" y="1671636"/>
                  </a:moveTo>
                  <a:lnTo>
                    <a:pt x="918406" y="1667195"/>
                  </a:lnTo>
                  <a:lnTo>
                    <a:pt x="900470" y="1655103"/>
                  </a:lnTo>
                  <a:lnTo>
                    <a:pt x="888351" y="1637206"/>
                  </a:lnTo>
                  <a:lnTo>
                    <a:pt x="883900" y="1615352"/>
                  </a:lnTo>
                  <a:lnTo>
                    <a:pt x="888272" y="1593498"/>
                  </a:lnTo>
                  <a:lnTo>
                    <a:pt x="900258" y="1575601"/>
                  </a:lnTo>
                  <a:lnTo>
                    <a:pt x="918168" y="1563509"/>
                  </a:lnTo>
                  <a:lnTo>
                    <a:pt x="940308" y="1559068"/>
                  </a:lnTo>
                  <a:lnTo>
                    <a:pt x="962209" y="1563509"/>
                  </a:lnTo>
                  <a:lnTo>
                    <a:pt x="980145" y="1575601"/>
                  </a:lnTo>
                  <a:lnTo>
                    <a:pt x="992264" y="1593498"/>
                  </a:lnTo>
                  <a:lnTo>
                    <a:pt x="996715" y="1615352"/>
                  </a:lnTo>
                  <a:lnTo>
                    <a:pt x="992264" y="1637206"/>
                  </a:lnTo>
                  <a:lnTo>
                    <a:pt x="980145" y="1655103"/>
                  </a:lnTo>
                  <a:lnTo>
                    <a:pt x="962209" y="1667195"/>
                  </a:lnTo>
                  <a:lnTo>
                    <a:pt x="940308" y="1671636"/>
                  </a:lnTo>
                  <a:close/>
                </a:path>
                <a:path w="1438909" h="1671955">
                  <a:moveTo>
                    <a:pt x="498075" y="1671636"/>
                  </a:moveTo>
                  <a:lnTo>
                    <a:pt x="476173" y="1667195"/>
                  </a:lnTo>
                  <a:lnTo>
                    <a:pt x="458238" y="1655103"/>
                  </a:lnTo>
                  <a:lnTo>
                    <a:pt x="446119" y="1637206"/>
                  </a:lnTo>
                  <a:lnTo>
                    <a:pt x="441668" y="1615352"/>
                  </a:lnTo>
                  <a:lnTo>
                    <a:pt x="446119" y="1593498"/>
                  </a:lnTo>
                  <a:lnTo>
                    <a:pt x="458238" y="1575601"/>
                  </a:lnTo>
                  <a:lnTo>
                    <a:pt x="476173" y="1563509"/>
                  </a:lnTo>
                  <a:lnTo>
                    <a:pt x="498075" y="1559068"/>
                  </a:lnTo>
                  <a:lnTo>
                    <a:pt x="519977" y="1563509"/>
                  </a:lnTo>
                  <a:lnTo>
                    <a:pt x="537913" y="1575601"/>
                  </a:lnTo>
                  <a:lnTo>
                    <a:pt x="550031" y="1593498"/>
                  </a:lnTo>
                  <a:lnTo>
                    <a:pt x="554482" y="1615352"/>
                  </a:lnTo>
                  <a:lnTo>
                    <a:pt x="550031" y="1637206"/>
                  </a:lnTo>
                  <a:lnTo>
                    <a:pt x="537913" y="1655103"/>
                  </a:lnTo>
                  <a:lnTo>
                    <a:pt x="519977" y="1667195"/>
                  </a:lnTo>
                  <a:lnTo>
                    <a:pt x="498075" y="1671636"/>
                  </a:lnTo>
                  <a:close/>
                </a:path>
                <a:path w="1438909" h="1671955">
                  <a:moveTo>
                    <a:pt x="56407" y="1671636"/>
                  </a:moveTo>
                  <a:lnTo>
                    <a:pt x="34505" y="1667195"/>
                  </a:lnTo>
                  <a:lnTo>
                    <a:pt x="16569" y="1655103"/>
                  </a:lnTo>
                  <a:lnTo>
                    <a:pt x="4450" y="1637206"/>
                  </a:lnTo>
                  <a:lnTo>
                    <a:pt x="0" y="1615352"/>
                  </a:lnTo>
                  <a:lnTo>
                    <a:pt x="4450" y="1593498"/>
                  </a:lnTo>
                  <a:lnTo>
                    <a:pt x="16569" y="1575601"/>
                  </a:lnTo>
                  <a:lnTo>
                    <a:pt x="34505" y="1563509"/>
                  </a:lnTo>
                  <a:lnTo>
                    <a:pt x="56407" y="1559068"/>
                  </a:lnTo>
                  <a:lnTo>
                    <a:pt x="78309" y="1563509"/>
                  </a:lnTo>
                  <a:lnTo>
                    <a:pt x="96244" y="1575601"/>
                  </a:lnTo>
                  <a:lnTo>
                    <a:pt x="108363" y="1593498"/>
                  </a:lnTo>
                  <a:lnTo>
                    <a:pt x="112814" y="1615352"/>
                  </a:lnTo>
                  <a:lnTo>
                    <a:pt x="108363" y="1637206"/>
                  </a:lnTo>
                  <a:lnTo>
                    <a:pt x="96244" y="1655103"/>
                  </a:lnTo>
                  <a:lnTo>
                    <a:pt x="78309" y="1667195"/>
                  </a:lnTo>
                  <a:lnTo>
                    <a:pt x="56407" y="1671636"/>
                  </a:lnTo>
                  <a:close/>
                </a:path>
                <a:path w="1438909" h="1671955">
                  <a:moveTo>
                    <a:pt x="1381976" y="1671636"/>
                  </a:moveTo>
                  <a:lnTo>
                    <a:pt x="1360074" y="1667195"/>
                  </a:lnTo>
                  <a:lnTo>
                    <a:pt x="1342138" y="1655103"/>
                  </a:lnTo>
                  <a:lnTo>
                    <a:pt x="1330020" y="1637206"/>
                  </a:lnTo>
                  <a:lnTo>
                    <a:pt x="1325569" y="1615352"/>
                  </a:lnTo>
                  <a:lnTo>
                    <a:pt x="1330020" y="1593498"/>
                  </a:lnTo>
                  <a:lnTo>
                    <a:pt x="1342138" y="1575601"/>
                  </a:lnTo>
                  <a:lnTo>
                    <a:pt x="1360074" y="1563509"/>
                  </a:lnTo>
                  <a:lnTo>
                    <a:pt x="1381976" y="1559068"/>
                  </a:lnTo>
                  <a:lnTo>
                    <a:pt x="1403878" y="1563509"/>
                  </a:lnTo>
                  <a:lnTo>
                    <a:pt x="1421814" y="1575601"/>
                  </a:lnTo>
                  <a:lnTo>
                    <a:pt x="1433932" y="1593498"/>
                  </a:lnTo>
                  <a:lnTo>
                    <a:pt x="1438383" y="1615352"/>
                  </a:lnTo>
                  <a:lnTo>
                    <a:pt x="1433932" y="1637206"/>
                  </a:lnTo>
                  <a:lnTo>
                    <a:pt x="1421814" y="1655103"/>
                  </a:lnTo>
                  <a:lnTo>
                    <a:pt x="1403878" y="1667195"/>
                  </a:lnTo>
                  <a:lnTo>
                    <a:pt x="1381976" y="1671636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8750" y="804860"/>
              <a:ext cx="7096759" cy="8679815"/>
            </a:xfrm>
            <a:custGeom>
              <a:avLst/>
              <a:gdLst/>
              <a:ahLst/>
              <a:cxnLst/>
              <a:rect l="l" t="t" r="r" b="b"/>
              <a:pathLst>
                <a:path w="7096759" h="8679815">
                  <a:moveTo>
                    <a:pt x="7096425" y="8679660"/>
                  </a:moveTo>
                  <a:lnTo>
                    <a:pt x="0" y="8679660"/>
                  </a:lnTo>
                  <a:lnTo>
                    <a:pt x="0" y="0"/>
                  </a:lnTo>
                  <a:lnTo>
                    <a:pt x="7096425" y="0"/>
                  </a:lnTo>
                  <a:lnTo>
                    <a:pt x="7096425" y="867966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93325" y="1866900"/>
            <a:ext cx="7176498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spc="-300" dirty="0"/>
              <a:t>Tools we used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971360" y="4446556"/>
            <a:ext cx="14473680" cy="4681386"/>
            <a:chOff x="2971360" y="4446556"/>
            <a:chExt cx="13536163" cy="4681386"/>
          </a:xfrm>
        </p:grpSpPr>
        <p:sp>
          <p:nvSpPr>
            <p:cNvPr id="12" name="object 12"/>
            <p:cNvSpPr/>
            <p:nvPr/>
          </p:nvSpPr>
          <p:spPr>
            <a:xfrm>
              <a:off x="2971360" y="4446556"/>
              <a:ext cx="3858157" cy="46743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30536" y="7455987"/>
              <a:ext cx="1438910" cy="1671955"/>
            </a:xfrm>
            <a:custGeom>
              <a:avLst/>
              <a:gdLst/>
              <a:ahLst/>
              <a:cxnLst/>
              <a:rect l="l" t="t" r="r" b="b"/>
              <a:pathLst>
                <a:path w="1438909" h="1671954">
                  <a:moveTo>
                    <a:pt x="940308" y="632070"/>
                  </a:moveTo>
                  <a:lnTo>
                    <a:pt x="918406" y="627628"/>
                  </a:lnTo>
                  <a:lnTo>
                    <a:pt x="900470" y="615536"/>
                  </a:lnTo>
                  <a:lnTo>
                    <a:pt x="888351" y="597640"/>
                  </a:lnTo>
                  <a:lnTo>
                    <a:pt x="883900" y="575785"/>
                  </a:lnTo>
                  <a:lnTo>
                    <a:pt x="888272" y="553931"/>
                  </a:lnTo>
                  <a:lnTo>
                    <a:pt x="900258" y="536035"/>
                  </a:lnTo>
                  <a:lnTo>
                    <a:pt x="918168" y="523943"/>
                  </a:lnTo>
                  <a:lnTo>
                    <a:pt x="940308" y="519501"/>
                  </a:lnTo>
                  <a:lnTo>
                    <a:pt x="962209" y="523943"/>
                  </a:lnTo>
                  <a:lnTo>
                    <a:pt x="980145" y="536035"/>
                  </a:lnTo>
                  <a:lnTo>
                    <a:pt x="992264" y="553931"/>
                  </a:lnTo>
                  <a:lnTo>
                    <a:pt x="996715" y="575785"/>
                  </a:lnTo>
                  <a:lnTo>
                    <a:pt x="992264" y="597640"/>
                  </a:lnTo>
                  <a:lnTo>
                    <a:pt x="980145" y="615536"/>
                  </a:lnTo>
                  <a:lnTo>
                    <a:pt x="962209" y="627628"/>
                  </a:lnTo>
                  <a:lnTo>
                    <a:pt x="940308" y="632070"/>
                  </a:lnTo>
                  <a:close/>
                </a:path>
                <a:path w="1438909" h="1671954">
                  <a:moveTo>
                    <a:pt x="498075" y="632070"/>
                  </a:moveTo>
                  <a:lnTo>
                    <a:pt x="476173" y="627628"/>
                  </a:lnTo>
                  <a:lnTo>
                    <a:pt x="458238" y="615536"/>
                  </a:lnTo>
                  <a:lnTo>
                    <a:pt x="446119" y="597640"/>
                  </a:lnTo>
                  <a:lnTo>
                    <a:pt x="441668" y="575785"/>
                  </a:lnTo>
                  <a:lnTo>
                    <a:pt x="446119" y="553931"/>
                  </a:lnTo>
                  <a:lnTo>
                    <a:pt x="458238" y="536035"/>
                  </a:lnTo>
                  <a:lnTo>
                    <a:pt x="476173" y="523943"/>
                  </a:lnTo>
                  <a:lnTo>
                    <a:pt x="498075" y="519501"/>
                  </a:lnTo>
                  <a:lnTo>
                    <a:pt x="519977" y="523943"/>
                  </a:lnTo>
                  <a:lnTo>
                    <a:pt x="537913" y="536035"/>
                  </a:lnTo>
                  <a:lnTo>
                    <a:pt x="550031" y="553931"/>
                  </a:lnTo>
                  <a:lnTo>
                    <a:pt x="554482" y="575785"/>
                  </a:lnTo>
                  <a:lnTo>
                    <a:pt x="550031" y="597640"/>
                  </a:lnTo>
                  <a:lnTo>
                    <a:pt x="537913" y="615536"/>
                  </a:lnTo>
                  <a:lnTo>
                    <a:pt x="519977" y="627628"/>
                  </a:lnTo>
                  <a:lnTo>
                    <a:pt x="498075" y="632070"/>
                  </a:lnTo>
                  <a:close/>
                </a:path>
                <a:path w="1438909" h="1671954">
                  <a:moveTo>
                    <a:pt x="56407" y="632070"/>
                  </a:moveTo>
                  <a:lnTo>
                    <a:pt x="34505" y="627628"/>
                  </a:lnTo>
                  <a:lnTo>
                    <a:pt x="16569" y="615536"/>
                  </a:lnTo>
                  <a:lnTo>
                    <a:pt x="4450" y="597640"/>
                  </a:lnTo>
                  <a:lnTo>
                    <a:pt x="0" y="575785"/>
                  </a:lnTo>
                  <a:lnTo>
                    <a:pt x="4450" y="553931"/>
                  </a:lnTo>
                  <a:lnTo>
                    <a:pt x="16569" y="536035"/>
                  </a:lnTo>
                  <a:lnTo>
                    <a:pt x="34505" y="523943"/>
                  </a:lnTo>
                  <a:lnTo>
                    <a:pt x="56407" y="519501"/>
                  </a:lnTo>
                  <a:lnTo>
                    <a:pt x="78309" y="523943"/>
                  </a:lnTo>
                  <a:lnTo>
                    <a:pt x="96244" y="536035"/>
                  </a:lnTo>
                  <a:lnTo>
                    <a:pt x="108363" y="553931"/>
                  </a:lnTo>
                  <a:lnTo>
                    <a:pt x="112814" y="575785"/>
                  </a:lnTo>
                  <a:lnTo>
                    <a:pt x="108363" y="597640"/>
                  </a:lnTo>
                  <a:lnTo>
                    <a:pt x="96244" y="615536"/>
                  </a:lnTo>
                  <a:lnTo>
                    <a:pt x="78309" y="627628"/>
                  </a:lnTo>
                  <a:lnTo>
                    <a:pt x="56407" y="632070"/>
                  </a:lnTo>
                  <a:close/>
                </a:path>
                <a:path w="1438909" h="1671954">
                  <a:moveTo>
                    <a:pt x="1381976" y="632070"/>
                  </a:moveTo>
                  <a:lnTo>
                    <a:pt x="1360074" y="627628"/>
                  </a:lnTo>
                  <a:lnTo>
                    <a:pt x="1342138" y="615536"/>
                  </a:lnTo>
                  <a:lnTo>
                    <a:pt x="1330020" y="597640"/>
                  </a:lnTo>
                  <a:lnTo>
                    <a:pt x="1325569" y="575785"/>
                  </a:lnTo>
                  <a:lnTo>
                    <a:pt x="1330020" y="553931"/>
                  </a:lnTo>
                  <a:lnTo>
                    <a:pt x="1342138" y="536035"/>
                  </a:lnTo>
                  <a:lnTo>
                    <a:pt x="1360074" y="523943"/>
                  </a:lnTo>
                  <a:lnTo>
                    <a:pt x="1381976" y="519501"/>
                  </a:lnTo>
                  <a:lnTo>
                    <a:pt x="1403878" y="523943"/>
                  </a:lnTo>
                  <a:lnTo>
                    <a:pt x="1421814" y="536035"/>
                  </a:lnTo>
                  <a:lnTo>
                    <a:pt x="1433932" y="553931"/>
                  </a:lnTo>
                  <a:lnTo>
                    <a:pt x="1438383" y="575785"/>
                  </a:lnTo>
                  <a:lnTo>
                    <a:pt x="1433932" y="597640"/>
                  </a:lnTo>
                  <a:lnTo>
                    <a:pt x="1421814" y="615536"/>
                  </a:lnTo>
                  <a:lnTo>
                    <a:pt x="1403878" y="627628"/>
                  </a:lnTo>
                  <a:lnTo>
                    <a:pt x="1381976" y="632070"/>
                  </a:lnTo>
                  <a:close/>
                </a:path>
                <a:path w="1438909" h="1671954">
                  <a:moveTo>
                    <a:pt x="940308" y="1152134"/>
                  </a:moveTo>
                  <a:lnTo>
                    <a:pt x="918406" y="1147693"/>
                  </a:lnTo>
                  <a:lnTo>
                    <a:pt x="900470" y="1135601"/>
                  </a:lnTo>
                  <a:lnTo>
                    <a:pt x="888351" y="1117704"/>
                  </a:lnTo>
                  <a:lnTo>
                    <a:pt x="883900" y="1095850"/>
                  </a:lnTo>
                  <a:lnTo>
                    <a:pt x="888272" y="1073996"/>
                  </a:lnTo>
                  <a:lnTo>
                    <a:pt x="900258" y="1056100"/>
                  </a:lnTo>
                  <a:lnTo>
                    <a:pt x="918168" y="1044007"/>
                  </a:lnTo>
                  <a:lnTo>
                    <a:pt x="940308" y="1039566"/>
                  </a:lnTo>
                  <a:lnTo>
                    <a:pt x="962209" y="1044007"/>
                  </a:lnTo>
                  <a:lnTo>
                    <a:pt x="980145" y="1056100"/>
                  </a:lnTo>
                  <a:lnTo>
                    <a:pt x="992264" y="1073996"/>
                  </a:lnTo>
                  <a:lnTo>
                    <a:pt x="996715" y="1095850"/>
                  </a:lnTo>
                  <a:lnTo>
                    <a:pt x="992264" y="1117704"/>
                  </a:lnTo>
                  <a:lnTo>
                    <a:pt x="980145" y="1135601"/>
                  </a:lnTo>
                  <a:lnTo>
                    <a:pt x="962209" y="1147693"/>
                  </a:lnTo>
                  <a:lnTo>
                    <a:pt x="940308" y="1152134"/>
                  </a:lnTo>
                  <a:close/>
                </a:path>
                <a:path w="1438909" h="1671954">
                  <a:moveTo>
                    <a:pt x="498075" y="1152134"/>
                  </a:moveTo>
                  <a:lnTo>
                    <a:pt x="476173" y="1147693"/>
                  </a:lnTo>
                  <a:lnTo>
                    <a:pt x="458238" y="1135601"/>
                  </a:lnTo>
                  <a:lnTo>
                    <a:pt x="446119" y="1117704"/>
                  </a:lnTo>
                  <a:lnTo>
                    <a:pt x="441668" y="1095850"/>
                  </a:lnTo>
                  <a:lnTo>
                    <a:pt x="446119" y="1073996"/>
                  </a:lnTo>
                  <a:lnTo>
                    <a:pt x="458238" y="1056100"/>
                  </a:lnTo>
                  <a:lnTo>
                    <a:pt x="476173" y="1044007"/>
                  </a:lnTo>
                  <a:lnTo>
                    <a:pt x="498075" y="1039566"/>
                  </a:lnTo>
                  <a:lnTo>
                    <a:pt x="519977" y="1044007"/>
                  </a:lnTo>
                  <a:lnTo>
                    <a:pt x="537913" y="1056100"/>
                  </a:lnTo>
                  <a:lnTo>
                    <a:pt x="550031" y="1073996"/>
                  </a:lnTo>
                  <a:lnTo>
                    <a:pt x="554482" y="1095850"/>
                  </a:lnTo>
                  <a:lnTo>
                    <a:pt x="550031" y="1117704"/>
                  </a:lnTo>
                  <a:lnTo>
                    <a:pt x="537913" y="1135601"/>
                  </a:lnTo>
                  <a:lnTo>
                    <a:pt x="519977" y="1147693"/>
                  </a:lnTo>
                  <a:lnTo>
                    <a:pt x="498075" y="1152134"/>
                  </a:lnTo>
                  <a:close/>
                </a:path>
                <a:path w="1438909" h="1671954">
                  <a:moveTo>
                    <a:pt x="56407" y="1152134"/>
                  </a:moveTo>
                  <a:lnTo>
                    <a:pt x="34505" y="1147693"/>
                  </a:lnTo>
                  <a:lnTo>
                    <a:pt x="16569" y="1135601"/>
                  </a:lnTo>
                  <a:lnTo>
                    <a:pt x="4450" y="1117704"/>
                  </a:lnTo>
                  <a:lnTo>
                    <a:pt x="0" y="1095850"/>
                  </a:lnTo>
                  <a:lnTo>
                    <a:pt x="4450" y="1073996"/>
                  </a:lnTo>
                  <a:lnTo>
                    <a:pt x="16569" y="1056100"/>
                  </a:lnTo>
                  <a:lnTo>
                    <a:pt x="34505" y="1044007"/>
                  </a:lnTo>
                  <a:lnTo>
                    <a:pt x="56407" y="1039566"/>
                  </a:lnTo>
                  <a:lnTo>
                    <a:pt x="78309" y="1044007"/>
                  </a:lnTo>
                  <a:lnTo>
                    <a:pt x="96244" y="1056100"/>
                  </a:lnTo>
                  <a:lnTo>
                    <a:pt x="108363" y="1073996"/>
                  </a:lnTo>
                  <a:lnTo>
                    <a:pt x="112814" y="1095850"/>
                  </a:lnTo>
                  <a:lnTo>
                    <a:pt x="108363" y="1117704"/>
                  </a:lnTo>
                  <a:lnTo>
                    <a:pt x="96244" y="1135601"/>
                  </a:lnTo>
                  <a:lnTo>
                    <a:pt x="78309" y="1147693"/>
                  </a:lnTo>
                  <a:lnTo>
                    <a:pt x="56407" y="1152134"/>
                  </a:lnTo>
                  <a:close/>
                </a:path>
                <a:path w="1438909" h="1671954">
                  <a:moveTo>
                    <a:pt x="1381976" y="1152134"/>
                  </a:moveTo>
                  <a:lnTo>
                    <a:pt x="1360074" y="1147693"/>
                  </a:lnTo>
                  <a:lnTo>
                    <a:pt x="1342138" y="1135601"/>
                  </a:lnTo>
                  <a:lnTo>
                    <a:pt x="1330020" y="1117704"/>
                  </a:lnTo>
                  <a:lnTo>
                    <a:pt x="1325569" y="1095850"/>
                  </a:lnTo>
                  <a:lnTo>
                    <a:pt x="1330020" y="1073996"/>
                  </a:lnTo>
                  <a:lnTo>
                    <a:pt x="1342138" y="1056100"/>
                  </a:lnTo>
                  <a:lnTo>
                    <a:pt x="1360074" y="1044007"/>
                  </a:lnTo>
                  <a:lnTo>
                    <a:pt x="1381976" y="1039566"/>
                  </a:lnTo>
                  <a:lnTo>
                    <a:pt x="1403878" y="1044007"/>
                  </a:lnTo>
                  <a:lnTo>
                    <a:pt x="1421814" y="1056100"/>
                  </a:lnTo>
                  <a:lnTo>
                    <a:pt x="1433932" y="1073996"/>
                  </a:lnTo>
                  <a:lnTo>
                    <a:pt x="1438383" y="1095850"/>
                  </a:lnTo>
                  <a:lnTo>
                    <a:pt x="1433932" y="1117704"/>
                  </a:lnTo>
                  <a:lnTo>
                    <a:pt x="1421814" y="1135601"/>
                  </a:lnTo>
                  <a:lnTo>
                    <a:pt x="1403878" y="1147693"/>
                  </a:lnTo>
                  <a:lnTo>
                    <a:pt x="1381976" y="1152134"/>
                  </a:lnTo>
                  <a:close/>
                </a:path>
                <a:path w="1438909" h="1671954">
                  <a:moveTo>
                    <a:pt x="940308" y="112568"/>
                  </a:moveTo>
                  <a:lnTo>
                    <a:pt x="918406" y="108126"/>
                  </a:lnTo>
                  <a:lnTo>
                    <a:pt x="900470" y="96034"/>
                  </a:lnTo>
                  <a:lnTo>
                    <a:pt x="888351" y="78138"/>
                  </a:lnTo>
                  <a:lnTo>
                    <a:pt x="883900" y="56284"/>
                  </a:lnTo>
                  <a:lnTo>
                    <a:pt x="888272" y="34430"/>
                  </a:lnTo>
                  <a:lnTo>
                    <a:pt x="900258" y="16533"/>
                  </a:lnTo>
                  <a:lnTo>
                    <a:pt x="918168" y="4441"/>
                  </a:lnTo>
                  <a:lnTo>
                    <a:pt x="940308" y="0"/>
                  </a:lnTo>
                  <a:lnTo>
                    <a:pt x="962209" y="4441"/>
                  </a:lnTo>
                  <a:lnTo>
                    <a:pt x="980145" y="16533"/>
                  </a:lnTo>
                  <a:lnTo>
                    <a:pt x="992264" y="34430"/>
                  </a:lnTo>
                  <a:lnTo>
                    <a:pt x="996715" y="56284"/>
                  </a:lnTo>
                  <a:lnTo>
                    <a:pt x="992264" y="78138"/>
                  </a:lnTo>
                  <a:lnTo>
                    <a:pt x="980145" y="96034"/>
                  </a:lnTo>
                  <a:lnTo>
                    <a:pt x="962209" y="108126"/>
                  </a:lnTo>
                  <a:lnTo>
                    <a:pt x="940308" y="112568"/>
                  </a:lnTo>
                  <a:close/>
                </a:path>
                <a:path w="1438909" h="1671954">
                  <a:moveTo>
                    <a:pt x="498075" y="112568"/>
                  </a:moveTo>
                  <a:lnTo>
                    <a:pt x="476173" y="108126"/>
                  </a:lnTo>
                  <a:lnTo>
                    <a:pt x="458238" y="96034"/>
                  </a:lnTo>
                  <a:lnTo>
                    <a:pt x="446119" y="78138"/>
                  </a:lnTo>
                  <a:lnTo>
                    <a:pt x="441668" y="56284"/>
                  </a:lnTo>
                  <a:lnTo>
                    <a:pt x="446119" y="34430"/>
                  </a:lnTo>
                  <a:lnTo>
                    <a:pt x="458238" y="16533"/>
                  </a:lnTo>
                  <a:lnTo>
                    <a:pt x="476173" y="4441"/>
                  </a:lnTo>
                  <a:lnTo>
                    <a:pt x="498075" y="0"/>
                  </a:lnTo>
                  <a:lnTo>
                    <a:pt x="519977" y="4441"/>
                  </a:lnTo>
                  <a:lnTo>
                    <a:pt x="537913" y="16533"/>
                  </a:lnTo>
                  <a:lnTo>
                    <a:pt x="550031" y="34430"/>
                  </a:lnTo>
                  <a:lnTo>
                    <a:pt x="554482" y="56284"/>
                  </a:lnTo>
                  <a:lnTo>
                    <a:pt x="550031" y="78138"/>
                  </a:lnTo>
                  <a:lnTo>
                    <a:pt x="537913" y="96034"/>
                  </a:lnTo>
                  <a:lnTo>
                    <a:pt x="519977" y="108126"/>
                  </a:lnTo>
                  <a:lnTo>
                    <a:pt x="498075" y="112568"/>
                  </a:lnTo>
                  <a:close/>
                </a:path>
                <a:path w="1438909" h="1671954">
                  <a:moveTo>
                    <a:pt x="56407" y="112568"/>
                  </a:moveTo>
                  <a:lnTo>
                    <a:pt x="34505" y="108126"/>
                  </a:lnTo>
                  <a:lnTo>
                    <a:pt x="16569" y="96034"/>
                  </a:lnTo>
                  <a:lnTo>
                    <a:pt x="4450" y="78138"/>
                  </a:lnTo>
                  <a:lnTo>
                    <a:pt x="0" y="56284"/>
                  </a:lnTo>
                  <a:lnTo>
                    <a:pt x="4450" y="34430"/>
                  </a:lnTo>
                  <a:lnTo>
                    <a:pt x="16569" y="16533"/>
                  </a:lnTo>
                  <a:lnTo>
                    <a:pt x="34505" y="4441"/>
                  </a:lnTo>
                  <a:lnTo>
                    <a:pt x="56407" y="0"/>
                  </a:lnTo>
                  <a:lnTo>
                    <a:pt x="78309" y="4441"/>
                  </a:lnTo>
                  <a:lnTo>
                    <a:pt x="96244" y="16533"/>
                  </a:lnTo>
                  <a:lnTo>
                    <a:pt x="108363" y="34430"/>
                  </a:lnTo>
                  <a:lnTo>
                    <a:pt x="112814" y="56284"/>
                  </a:lnTo>
                  <a:lnTo>
                    <a:pt x="108363" y="78138"/>
                  </a:lnTo>
                  <a:lnTo>
                    <a:pt x="96244" y="96034"/>
                  </a:lnTo>
                  <a:lnTo>
                    <a:pt x="78309" y="108126"/>
                  </a:lnTo>
                  <a:lnTo>
                    <a:pt x="56407" y="112568"/>
                  </a:lnTo>
                  <a:close/>
                </a:path>
                <a:path w="1438909" h="1671954">
                  <a:moveTo>
                    <a:pt x="1381976" y="112568"/>
                  </a:moveTo>
                  <a:lnTo>
                    <a:pt x="1360074" y="108126"/>
                  </a:lnTo>
                  <a:lnTo>
                    <a:pt x="1342138" y="96034"/>
                  </a:lnTo>
                  <a:lnTo>
                    <a:pt x="1330020" y="78138"/>
                  </a:lnTo>
                  <a:lnTo>
                    <a:pt x="1325569" y="56284"/>
                  </a:lnTo>
                  <a:lnTo>
                    <a:pt x="1330020" y="34430"/>
                  </a:lnTo>
                  <a:lnTo>
                    <a:pt x="1342138" y="16533"/>
                  </a:lnTo>
                  <a:lnTo>
                    <a:pt x="1360074" y="4441"/>
                  </a:lnTo>
                  <a:lnTo>
                    <a:pt x="1381976" y="0"/>
                  </a:lnTo>
                  <a:lnTo>
                    <a:pt x="1403878" y="4441"/>
                  </a:lnTo>
                  <a:lnTo>
                    <a:pt x="1421814" y="16533"/>
                  </a:lnTo>
                  <a:lnTo>
                    <a:pt x="1433932" y="34430"/>
                  </a:lnTo>
                  <a:lnTo>
                    <a:pt x="1438383" y="56284"/>
                  </a:lnTo>
                  <a:lnTo>
                    <a:pt x="1433932" y="78138"/>
                  </a:lnTo>
                  <a:lnTo>
                    <a:pt x="1421814" y="96034"/>
                  </a:lnTo>
                  <a:lnTo>
                    <a:pt x="1403878" y="108126"/>
                  </a:lnTo>
                  <a:lnTo>
                    <a:pt x="1381976" y="112568"/>
                  </a:lnTo>
                  <a:close/>
                </a:path>
                <a:path w="1438909" h="1671954">
                  <a:moveTo>
                    <a:pt x="940308" y="1671636"/>
                  </a:moveTo>
                  <a:lnTo>
                    <a:pt x="918406" y="1667195"/>
                  </a:lnTo>
                  <a:lnTo>
                    <a:pt x="900470" y="1655103"/>
                  </a:lnTo>
                  <a:lnTo>
                    <a:pt x="888351" y="1637206"/>
                  </a:lnTo>
                  <a:lnTo>
                    <a:pt x="883900" y="1615352"/>
                  </a:lnTo>
                  <a:lnTo>
                    <a:pt x="888272" y="1593498"/>
                  </a:lnTo>
                  <a:lnTo>
                    <a:pt x="900258" y="1575601"/>
                  </a:lnTo>
                  <a:lnTo>
                    <a:pt x="918168" y="1563509"/>
                  </a:lnTo>
                  <a:lnTo>
                    <a:pt x="940308" y="1559068"/>
                  </a:lnTo>
                  <a:lnTo>
                    <a:pt x="962209" y="1563509"/>
                  </a:lnTo>
                  <a:lnTo>
                    <a:pt x="980145" y="1575601"/>
                  </a:lnTo>
                  <a:lnTo>
                    <a:pt x="992264" y="1593498"/>
                  </a:lnTo>
                  <a:lnTo>
                    <a:pt x="996715" y="1615352"/>
                  </a:lnTo>
                  <a:lnTo>
                    <a:pt x="992264" y="1637206"/>
                  </a:lnTo>
                  <a:lnTo>
                    <a:pt x="980145" y="1655103"/>
                  </a:lnTo>
                  <a:lnTo>
                    <a:pt x="962209" y="1667195"/>
                  </a:lnTo>
                  <a:lnTo>
                    <a:pt x="940308" y="1671636"/>
                  </a:lnTo>
                  <a:close/>
                </a:path>
                <a:path w="1438909" h="1671954">
                  <a:moveTo>
                    <a:pt x="498075" y="1671636"/>
                  </a:moveTo>
                  <a:lnTo>
                    <a:pt x="476173" y="1667195"/>
                  </a:lnTo>
                  <a:lnTo>
                    <a:pt x="458238" y="1655103"/>
                  </a:lnTo>
                  <a:lnTo>
                    <a:pt x="446119" y="1637206"/>
                  </a:lnTo>
                  <a:lnTo>
                    <a:pt x="441668" y="1615352"/>
                  </a:lnTo>
                  <a:lnTo>
                    <a:pt x="446119" y="1593498"/>
                  </a:lnTo>
                  <a:lnTo>
                    <a:pt x="458238" y="1575601"/>
                  </a:lnTo>
                  <a:lnTo>
                    <a:pt x="476173" y="1563509"/>
                  </a:lnTo>
                  <a:lnTo>
                    <a:pt x="498075" y="1559068"/>
                  </a:lnTo>
                  <a:lnTo>
                    <a:pt x="519977" y="1563509"/>
                  </a:lnTo>
                  <a:lnTo>
                    <a:pt x="537913" y="1575601"/>
                  </a:lnTo>
                  <a:lnTo>
                    <a:pt x="550031" y="1593498"/>
                  </a:lnTo>
                  <a:lnTo>
                    <a:pt x="554482" y="1615352"/>
                  </a:lnTo>
                  <a:lnTo>
                    <a:pt x="550031" y="1637206"/>
                  </a:lnTo>
                  <a:lnTo>
                    <a:pt x="537913" y="1655103"/>
                  </a:lnTo>
                  <a:lnTo>
                    <a:pt x="519977" y="1667195"/>
                  </a:lnTo>
                  <a:lnTo>
                    <a:pt x="498075" y="1671636"/>
                  </a:lnTo>
                  <a:close/>
                </a:path>
                <a:path w="1438909" h="1671954">
                  <a:moveTo>
                    <a:pt x="56407" y="1671636"/>
                  </a:moveTo>
                  <a:lnTo>
                    <a:pt x="34505" y="1667195"/>
                  </a:lnTo>
                  <a:lnTo>
                    <a:pt x="16569" y="1655103"/>
                  </a:lnTo>
                  <a:lnTo>
                    <a:pt x="4450" y="1637206"/>
                  </a:lnTo>
                  <a:lnTo>
                    <a:pt x="0" y="1615352"/>
                  </a:lnTo>
                  <a:lnTo>
                    <a:pt x="4450" y="1593498"/>
                  </a:lnTo>
                  <a:lnTo>
                    <a:pt x="16569" y="1575601"/>
                  </a:lnTo>
                  <a:lnTo>
                    <a:pt x="34505" y="1563509"/>
                  </a:lnTo>
                  <a:lnTo>
                    <a:pt x="56407" y="1559068"/>
                  </a:lnTo>
                  <a:lnTo>
                    <a:pt x="78309" y="1563509"/>
                  </a:lnTo>
                  <a:lnTo>
                    <a:pt x="96244" y="1575601"/>
                  </a:lnTo>
                  <a:lnTo>
                    <a:pt x="108363" y="1593498"/>
                  </a:lnTo>
                  <a:lnTo>
                    <a:pt x="112814" y="1615352"/>
                  </a:lnTo>
                  <a:lnTo>
                    <a:pt x="108363" y="1637206"/>
                  </a:lnTo>
                  <a:lnTo>
                    <a:pt x="96244" y="1655103"/>
                  </a:lnTo>
                  <a:lnTo>
                    <a:pt x="78309" y="1667195"/>
                  </a:lnTo>
                  <a:lnTo>
                    <a:pt x="56407" y="1671636"/>
                  </a:lnTo>
                  <a:close/>
                </a:path>
                <a:path w="1438909" h="1671954">
                  <a:moveTo>
                    <a:pt x="1381976" y="1671636"/>
                  </a:moveTo>
                  <a:lnTo>
                    <a:pt x="1360074" y="1667195"/>
                  </a:lnTo>
                  <a:lnTo>
                    <a:pt x="1342138" y="1655103"/>
                  </a:lnTo>
                  <a:lnTo>
                    <a:pt x="1330020" y="1637206"/>
                  </a:lnTo>
                  <a:lnTo>
                    <a:pt x="1325569" y="1615352"/>
                  </a:lnTo>
                  <a:lnTo>
                    <a:pt x="1330020" y="1593498"/>
                  </a:lnTo>
                  <a:lnTo>
                    <a:pt x="1342138" y="1575601"/>
                  </a:lnTo>
                  <a:lnTo>
                    <a:pt x="1360074" y="1563509"/>
                  </a:lnTo>
                  <a:lnTo>
                    <a:pt x="1381976" y="1559068"/>
                  </a:lnTo>
                  <a:lnTo>
                    <a:pt x="1403878" y="1563509"/>
                  </a:lnTo>
                  <a:lnTo>
                    <a:pt x="1421814" y="1575601"/>
                  </a:lnTo>
                  <a:lnTo>
                    <a:pt x="1433932" y="1593498"/>
                  </a:lnTo>
                  <a:lnTo>
                    <a:pt x="1438383" y="1615352"/>
                  </a:lnTo>
                  <a:lnTo>
                    <a:pt x="1433932" y="1637206"/>
                  </a:lnTo>
                  <a:lnTo>
                    <a:pt x="1421814" y="1655103"/>
                  </a:lnTo>
                  <a:lnTo>
                    <a:pt x="1403878" y="1667195"/>
                  </a:lnTo>
                  <a:lnTo>
                    <a:pt x="1381976" y="1671636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01505" y="5305440"/>
              <a:ext cx="1481409" cy="14813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811332" y="5296910"/>
              <a:ext cx="1696191" cy="17957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1435" y="7823087"/>
            <a:ext cx="1450945" cy="1450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5186" y="7745897"/>
            <a:ext cx="1743074" cy="1571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05600" y="329647"/>
            <a:ext cx="13554118" cy="134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0" dirty="0"/>
              <a:t>we used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2221216"/>
            <a:ext cx="3470275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00" spc="114" dirty="0">
                <a:solidFill>
                  <a:srgbClr val="FFFFFF"/>
                </a:solidFill>
                <a:latin typeface="Verdana"/>
                <a:cs typeface="Verdana"/>
              </a:rPr>
              <a:t>Backend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6154647"/>
            <a:ext cx="3582670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spc="100" dirty="0">
                <a:solidFill>
                  <a:srgbClr val="FFFFFF"/>
                </a:solidFill>
                <a:latin typeface="Verdana"/>
                <a:cs typeface="Verdana"/>
              </a:rPr>
              <a:t>Frontend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38241" y="7868838"/>
            <a:ext cx="1450939" cy="14509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3242" y="7807359"/>
            <a:ext cx="1450939" cy="1450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26417" y="3692560"/>
            <a:ext cx="1450939" cy="14509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23252" y="3650924"/>
            <a:ext cx="1450939" cy="14509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3305" y="3432261"/>
            <a:ext cx="1872050" cy="1872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6807" y="3650924"/>
            <a:ext cx="1450939" cy="1450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75019" y="7807359"/>
            <a:ext cx="1450939" cy="14509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89180" y="3692560"/>
            <a:ext cx="1450939" cy="1450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63355" y="3642816"/>
            <a:ext cx="1450945" cy="14509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0575" y="0"/>
            <a:ext cx="9877425" cy="10287000"/>
          </a:xfrm>
          <a:custGeom>
            <a:avLst/>
            <a:gdLst/>
            <a:ahLst/>
            <a:cxnLst/>
            <a:rect l="l" t="t" r="r" b="b"/>
            <a:pathLst>
              <a:path w="9877425" h="10287000">
                <a:moveTo>
                  <a:pt x="0" y="10287000"/>
                </a:moveTo>
                <a:lnTo>
                  <a:pt x="9877425" y="10287000"/>
                </a:lnTo>
                <a:lnTo>
                  <a:pt x="9877425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10575" cy="10287000"/>
            <a:chOff x="0" y="0"/>
            <a:chExt cx="841057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410575" cy="10287000"/>
            </a:xfrm>
            <a:custGeom>
              <a:avLst/>
              <a:gdLst/>
              <a:ahLst/>
              <a:cxnLst/>
              <a:rect l="l" t="t" r="r" b="b"/>
              <a:pathLst>
                <a:path w="8410575" h="10287000">
                  <a:moveTo>
                    <a:pt x="84105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8410575" y="0"/>
                  </a:lnTo>
                  <a:lnTo>
                    <a:pt x="8410575" y="1028700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198" y="8523213"/>
              <a:ext cx="1762125" cy="1418590"/>
            </a:xfrm>
            <a:custGeom>
              <a:avLst/>
              <a:gdLst/>
              <a:ahLst/>
              <a:cxnLst/>
              <a:rect l="l" t="t" r="r" b="b"/>
              <a:pathLst>
                <a:path w="1762125" h="1418590">
                  <a:moveTo>
                    <a:pt x="1151759" y="777933"/>
                  </a:moveTo>
                  <a:lnTo>
                    <a:pt x="1124932" y="772467"/>
                  </a:lnTo>
                  <a:lnTo>
                    <a:pt x="1102963" y="757584"/>
                  </a:lnTo>
                  <a:lnTo>
                    <a:pt x="1088119" y="735558"/>
                  </a:lnTo>
                  <a:lnTo>
                    <a:pt x="1082667" y="708660"/>
                  </a:lnTo>
                  <a:lnTo>
                    <a:pt x="1088022" y="681763"/>
                  </a:lnTo>
                  <a:lnTo>
                    <a:pt x="1102704" y="659736"/>
                  </a:lnTo>
                  <a:lnTo>
                    <a:pt x="1124641" y="644854"/>
                  </a:lnTo>
                  <a:lnTo>
                    <a:pt x="1151759" y="639388"/>
                  </a:lnTo>
                  <a:lnTo>
                    <a:pt x="1178586" y="644854"/>
                  </a:lnTo>
                  <a:lnTo>
                    <a:pt x="1200555" y="659736"/>
                  </a:lnTo>
                  <a:lnTo>
                    <a:pt x="1215399" y="681763"/>
                  </a:lnTo>
                  <a:lnTo>
                    <a:pt x="1220851" y="708660"/>
                  </a:lnTo>
                  <a:lnTo>
                    <a:pt x="1215399" y="735558"/>
                  </a:lnTo>
                  <a:lnTo>
                    <a:pt x="1200555" y="757584"/>
                  </a:lnTo>
                  <a:lnTo>
                    <a:pt x="1178586" y="772467"/>
                  </a:lnTo>
                  <a:lnTo>
                    <a:pt x="1151759" y="777933"/>
                  </a:lnTo>
                  <a:close/>
                </a:path>
                <a:path w="1762125" h="1418590">
                  <a:moveTo>
                    <a:pt x="610080" y="777933"/>
                  </a:moveTo>
                  <a:lnTo>
                    <a:pt x="583253" y="772467"/>
                  </a:lnTo>
                  <a:lnTo>
                    <a:pt x="561284" y="757584"/>
                  </a:lnTo>
                  <a:lnTo>
                    <a:pt x="546440" y="735558"/>
                  </a:lnTo>
                  <a:lnTo>
                    <a:pt x="540988" y="708660"/>
                  </a:lnTo>
                  <a:lnTo>
                    <a:pt x="546440" y="681763"/>
                  </a:lnTo>
                  <a:lnTo>
                    <a:pt x="561284" y="659736"/>
                  </a:lnTo>
                  <a:lnTo>
                    <a:pt x="583253" y="644854"/>
                  </a:lnTo>
                  <a:lnTo>
                    <a:pt x="610080" y="639388"/>
                  </a:lnTo>
                  <a:lnTo>
                    <a:pt x="636907" y="644854"/>
                  </a:lnTo>
                  <a:lnTo>
                    <a:pt x="658876" y="659736"/>
                  </a:lnTo>
                  <a:lnTo>
                    <a:pt x="673720" y="681763"/>
                  </a:lnTo>
                  <a:lnTo>
                    <a:pt x="679171" y="708660"/>
                  </a:lnTo>
                  <a:lnTo>
                    <a:pt x="673720" y="735558"/>
                  </a:lnTo>
                  <a:lnTo>
                    <a:pt x="658876" y="757584"/>
                  </a:lnTo>
                  <a:lnTo>
                    <a:pt x="636907" y="772467"/>
                  </a:lnTo>
                  <a:lnTo>
                    <a:pt x="610080" y="777933"/>
                  </a:lnTo>
                  <a:close/>
                </a:path>
                <a:path w="1762125" h="1418590">
                  <a:moveTo>
                    <a:pt x="69091" y="777933"/>
                  </a:moveTo>
                  <a:lnTo>
                    <a:pt x="42264" y="772467"/>
                  </a:lnTo>
                  <a:lnTo>
                    <a:pt x="20295" y="757584"/>
                  </a:lnTo>
                  <a:lnTo>
                    <a:pt x="5451" y="735558"/>
                  </a:lnTo>
                  <a:lnTo>
                    <a:pt x="0" y="708660"/>
                  </a:lnTo>
                  <a:lnTo>
                    <a:pt x="5451" y="681763"/>
                  </a:lnTo>
                  <a:lnTo>
                    <a:pt x="20295" y="659736"/>
                  </a:lnTo>
                  <a:lnTo>
                    <a:pt x="42264" y="644854"/>
                  </a:lnTo>
                  <a:lnTo>
                    <a:pt x="69091" y="639388"/>
                  </a:lnTo>
                  <a:lnTo>
                    <a:pt x="95918" y="644854"/>
                  </a:lnTo>
                  <a:lnTo>
                    <a:pt x="117887" y="659736"/>
                  </a:lnTo>
                  <a:lnTo>
                    <a:pt x="132731" y="681763"/>
                  </a:lnTo>
                  <a:lnTo>
                    <a:pt x="138183" y="708660"/>
                  </a:lnTo>
                  <a:lnTo>
                    <a:pt x="132731" y="735558"/>
                  </a:lnTo>
                  <a:lnTo>
                    <a:pt x="117887" y="757584"/>
                  </a:lnTo>
                  <a:lnTo>
                    <a:pt x="95918" y="772467"/>
                  </a:lnTo>
                  <a:lnTo>
                    <a:pt x="69091" y="777933"/>
                  </a:lnTo>
                  <a:close/>
                </a:path>
                <a:path w="1762125" h="1418590">
                  <a:moveTo>
                    <a:pt x="1692748" y="777933"/>
                  </a:moveTo>
                  <a:lnTo>
                    <a:pt x="1665920" y="772467"/>
                  </a:lnTo>
                  <a:lnTo>
                    <a:pt x="1643951" y="757584"/>
                  </a:lnTo>
                  <a:lnTo>
                    <a:pt x="1629108" y="735558"/>
                  </a:lnTo>
                  <a:lnTo>
                    <a:pt x="1623656" y="708660"/>
                  </a:lnTo>
                  <a:lnTo>
                    <a:pt x="1629108" y="681763"/>
                  </a:lnTo>
                  <a:lnTo>
                    <a:pt x="1643951" y="659736"/>
                  </a:lnTo>
                  <a:lnTo>
                    <a:pt x="1665920" y="644854"/>
                  </a:lnTo>
                  <a:lnTo>
                    <a:pt x="1692748" y="639388"/>
                  </a:lnTo>
                  <a:lnTo>
                    <a:pt x="1719575" y="644854"/>
                  </a:lnTo>
                  <a:lnTo>
                    <a:pt x="1741544" y="659736"/>
                  </a:lnTo>
                  <a:lnTo>
                    <a:pt x="1756388" y="681763"/>
                  </a:lnTo>
                  <a:lnTo>
                    <a:pt x="1761839" y="708660"/>
                  </a:lnTo>
                  <a:lnTo>
                    <a:pt x="1756388" y="735558"/>
                  </a:lnTo>
                  <a:lnTo>
                    <a:pt x="1741544" y="757584"/>
                  </a:lnTo>
                  <a:lnTo>
                    <a:pt x="1719575" y="772467"/>
                  </a:lnTo>
                  <a:lnTo>
                    <a:pt x="1692748" y="777933"/>
                  </a:lnTo>
                  <a:close/>
                </a:path>
                <a:path w="1762125" h="1418590">
                  <a:moveTo>
                    <a:pt x="1151759" y="1418014"/>
                  </a:moveTo>
                  <a:lnTo>
                    <a:pt x="1124932" y="1412548"/>
                  </a:lnTo>
                  <a:lnTo>
                    <a:pt x="1102963" y="1397665"/>
                  </a:lnTo>
                  <a:lnTo>
                    <a:pt x="1088119" y="1375639"/>
                  </a:lnTo>
                  <a:lnTo>
                    <a:pt x="1082667" y="1348741"/>
                  </a:lnTo>
                  <a:lnTo>
                    <a:pt x="1088022" y="1321844"/>
                  </a:lnTo>
                  <a:lnTo>
                    <a:pt x="1102704" y="1299817"/>
                  </a:lnTo>
                  <a:lnTo>
                    <a:pt x="1124641" y="1284934"/>
                  </a:lnTo>
                  <a:lnTo>
                    <a:pt x="1151759" y="1279468"/>
                  </a:lnTo>
                  <a:lnTo>
                    <a:pt x="1178586" y="1284934"/>
                  </a:lnTo>
                  <a:lnTo>
                    <a:pt x="1200555" y="1299817"/>
                  </a:lnTo>
                  <a:lnTo>
                    <a:pt x="1215399" y="1321844"/>
                  </a:lnTo>
                  <a:lnTo>
                    <a:pt x="1220851" y="1348741"/>
                  </a:lnTo>
                  <a:lnTo>
                    <a:pt x="1215399" y="1375639"/>
                  </a:lnTo>
                  <a:lnTo>
                    <a:pt x="1200555" y="1397665"/>
                  </a:lnTo>
                  <a:lnTo>
                    <a:pt x="1178586" y="1412548"/>
                  </a:lnTo>
                  <a:lnTo>
                    <a:pt x="1151759" y="1418014"/>
                  </a:lnTo>
                  <a:close/>
                </a:path>
                <a:path w="1762125" h="1418590">
                  <a:moveTo>
                    <a:pt x="610080" y="1418014"/>
                  </a:moveTo>
                  <a:lnTo>
                    <a:pt x="583253" y="1412548"/>
                  </a:lnTo>
                  <a:lnTo>
                    <a:pt x="561284" y="1397665"/>
                  </a:lnTo>
                  <a:lnTo>
                    <a:pt x="546440" y="1375639"/>
                  </a:lnTo>
                  <a:lnTo>
                    <a:pt x="540988" y="1348741"/>
                  </a:lnTo>
                  <a:lnTo>
                    <a:pt x="546440" y="1321844"/>
                  </a:lnTo>
                  <a:lnTo>
                    <a:pt x="561284" y="1299817"/>
                  </a:lnTo>
                  <a:lnTo>
                    <a:pt x="583253" y="1284934"/>
                  </a:lnTo>
                  <a:lnTo>
                    <a:pt x="610080" y="1279468"/>
                  </a:lnTo>
                  <a:lnTo>
                    <a:pt x="636907" y="1284934"/>
                  </a:lnTo>
                  <a:lnTo>
                    <a:pt x="658876" y="1299817"/>
                  </a:lnTo>
                  <a:lnTo>
                    <a:pt x="673720" y="1321844"/>
                  </a:lnTo>
                  <a:lnTo>
                    <a:pt x="679171" y="1348741"/>
                  </a:lnTo>
                  <a:lnTo>
                    <a:pt x="673720" y="1375639"/>
                  </a:lnTo>
                  <a:lnTo>
                    <a:pt x="658876" y="1397665"/>
                  </a:lnTo>
                  <a:lnTo>
                    <a:pt x="636907" y="1412548"/>
                  </a:lnTo>
                  <a:lnTo>
                    <a:pt x="610080" y="1418014"/>
                  </a:lnTo>
                  <a:close/>
                </a:path>
                <a:path w="1762125" h="1418590">
                  <a:moveTo>
                    <a:pt x="69091" y="1418014"/>
                  </a:moveTo>
                  <a:lnTo>
                    <a:pt x="42264" y="1412548"/>
                  </a:lnTo>
                  <a:lnTo>
                    <a:pt x="20295" y="1397665"/>
                  </a:lnTo>
                  <a:lnTo>
                    <a:pt x="5451" y="1375639"/>
                  </a:lnTo>
                  <a:lnTo>
                    <a:pt x="0" y="1348741"/>
                  </a:lnTo>
                  <a:lnTo>
                    <a:pt x="5451" y="1321844"/>
                  </a:lnTo>
                  <a:lnTo>
                    <a:pt x="20295" y="1299817"/>
                  </a:lnTo>
                  <a:lnTo>
                    <a:pt x="42264" y="1284934"/>
                  </a:lnTo>
                  <a:lnTo>
                    <a:pt x="69091" y="1279468"/>
                  </a:lnTo>
                  <a:lnTo>
                    <a:pt x="95918" y="1284934"/>
                  </a:lnTo>
                  <a:lnTo>
                    <a:pt x="117887" y="1299817"/>
                  </a:lnTo>
                  <a:lnTo>
                    <a:pt x="132731" y="1321844"/>
                  </a:lnTo>
                  <a:lnTo>
                    <a:pt x="138183" y="1348741"/>
                  </a:lnTo>
                  <a:lnTo>
                    <a:pt x="132731" y="1375639"/>
                  </a:lnTo>
                  <a:lnTo>
                    <a:pt x="117887" y="1397665"/>
                  </a:lnTo>
                  <a:lnTo>
                    <a:pt x="95918" y="1412548"/>
                  </a:lnTo>
                  <a:lnTo>
                    <a:pt x="69091" y="1418014"/>
                  </a:lnTo>
                  <a:close/>
                </a:path>
                <a:path w="1762125" h="1418590">
                  <a:moveTo>
                    <a:pt x="1692748" y="1418014"/>
                  </a:moveTo>
                  <a:lnTo>
                    <a:pt x="1665920" y="1412548"/>
                  </a:lnTo>
                  <a:lnTo>
                    <a:pt x="1643951" y="1397665"/>
                  </a:lnTo>
                  <a:lnTo>
                    <a:pt x="1629108" y="1375639"/>
                  </a:lnTo>
                  <a:lnTo>
                    <a:pt x="1623656" y="1348741"/>
                  </a:lnTo>
                  <a:lnTo>
                    <a:pt x="1629108" y="1321844"/>
                  </a:lnTo>
                  <a:lnTo>
                    <a:pt x="1643951" y="1299817"/>
                  </a:lnTo>
                  <a:lnTo>
                    <a:pt x="1665920" y="1284934"/>
                  </a:lnTo>
                  <a:lnTo>
                    <a:pt x="1692748" y="1279468"/>
                  </a:lnTo>
                  <a:lnTo>
                    <a:pt x="1719575" y="1284934"/>
                  </a:lnTo>
                  <a:lnTo>
                    <a:pt x="1741544" y="1299817"/>
                  </a:lnTo>
                  <a:lnTo>
                    <a:pt x="1756388" y="1321844"/>
                  </a:lnTo>
                  <a:lnTo>
                    <a:pt x="1761839" y="1348741"/>
                  </a:lnTo>
                  <a:lnTo>
                    <a:pt x="1756388" y="1375639"/>
                  </a:lnTo>
                  <a:lnTo>
                    <a:pt x="1741544" y="1397665"/>
                  </a:lnTo>
                  <a:lnTo>
                    <a:pt x="1719575" y="1412548"/>
                  </a:lnTo>
                  <a:lnTo>
                    <a:pt x="1692748" y="1418014"/>
                  </a:lnTo>
                  <a:close/>
                </a:path>
                <a:path w="1762125" h="1418590">
                  <a:moveTo>
                    <a:pt x="1151759" y="138545"/>
                  </a:moveTo>
                  <a:lnTo>
                    <a:pt x="1124932" y="133079"/>
                  </a:lnTo>
                  <a:lnTo>
                    <a:pt x="1102963" y="118196"/>
                  </a:lnTo>
                  <a:lnTo>
                    <a:pt x="1088119" y="96170"/>
                  </a:lnTo>
                  <a:lnTo>
                    <a:pt x="1082667" y="69272"/>
                  </a:lnTo>
                  <a:lnTo>
                    <a:pt x="1088022" y="42375"/>
                  </a:lnTo>
                  <a:lnTo>
                    <a:pt x="1102704" y="20348"/>
                  </a:lnTo>
                  <a:lnTo>
                    <a:pt x="1124641" y="5466"/>
                  </a:lnTo>
                  <a:lnTo>
                    <a:pt x="1151759" y="0"/>
                  </a:lnTo>
                  <a:lnTo>
                    <a:pt x="1178586" y="5466"/>
                  </a:lnTo>
                  <a:lnTo>
                    <a:pt x="1200555" y="20348"/>
                  </a:lnTo>
                  <a:lnTo>
                    <a:pt x="1215399" y="42375"/>
                  </a:lnTo>
                  <a:lnTo>
                    <a:pt x="1220851" y="69272"/>
                  </a:lnTo>
                  <a:lnTo>
                    <a:pt x="1215399" y="96170"/>
                  </a:lnTo>
                  <a:lnTo>
                    <a:pt x="1200555" y="118196"/>
                  </a:lnTo>
                  <a:lnTo>
                    <a:pt x="1178586" y="133079"/>
                  </a:lnTo>
                  <a:lnTo>
                    <a:pt x="1151759" y="138545"/>
                  </a:lnTo>
                  <a:close/>
                </a:path>
                <a:path w="1762125" h="1418590">
                  <a:moveTo>
                    <a:pt x="610080" y="138545"/>
                  </a:moveTo>
                  <a:lnTo>
                    <a:pt x="583253" y="133079"/>
                  </a:lnTo>
                  <a:lnTo>
                    <a:pt x="561284" y="118196"/>
                  </a:lnTo>
                  <a:lnTo>
                    <a:pt x="546440" y="96170"/>
                  </a:lnTo>
                  <a:lnTo>
                    <a:pt x="540988" y="69272"/>
                  </a:lnTo>
                  <a:lnTo>
                    <a:pt x="546440" y="42375"/>
                  </a:lnTo>
                  <a:lnTo>
                    <a:pt x="561284" y="20348"/>
                  </a:lnTo>
                  <a:lnTo>
                    <a:pt x="583253" y="5466"/>
                  </a:lnTo>
                  <a:lnTo>
                    <a:pt x="610080" y="0"/>
                  </a:lnTo>
                  <a:lnTo>
                    <a:pt x="636907" y="5466"/>
                  </a:lnTo>
                  <a:lnTo>
                    <a:pt x="658876" y="20348"/>
                  </a:lnTo>
                  <a:lnTo>
                    <a:pt x="673720" y="42375"/>
                  </a:lnTo>
                  <a:lnTo>
                    <a:pt x="679171" y="69272"/>
                  </a:lnTo>
                  <a:lnTo>
                    <a:pt x="673720" y="96170"/>
                  </a:lnTo>
                  <a:lnTo>
                    <a:pt x="658876" y="118196"/>
                  </a:lnTo>
                  <a:lnTo>
                    <a:pt x="636907" y="133079"/>
                  </a:lnTo>
                  <a:lnTo>
                    <a:pt x="610080" y="138545"/>
                  </a:lnTo>
                  <a:close/>
                </a:path>
                <a:path w="1762125" h="1418590">
                  <a:moveTo>
                    <a:pt x="69091" y="138545"/>
                  </a:moveTo>
                  <a:lnTo>
                    <a:pt x="42264" y="133079"/>
                  </a:lnTo>
                  <a:lnTo>
                    <a:pt x="20295" y="118196"/>
                  </a:lnTo>
                  <a:lnTo>
                    <a:pt x="5451" y="96170"/>
                  </a:lnTo>
                  <a:lnTo>
                    <a:pt x="0" y="69272"/>
                  </a:lnTo>
                  <a:lnTo>
                    <a:pt x="5451" y="42375"/>
                  </a:lnTo>
                  <a:lnTo>
                    <a:pt x="20295" y="20348"/>
                  </a:lnTo>
                  <a:lnTo>
                    <a:pt x="42264" y="5466"/>
                  </a:lnTo>
                  <a:lnTo>
                    <a:pt x="69091" y="0"/>
                  </a:lnTo>
                  <a:lnTo>
                    <a:pt x="95918" y="5466"/>
                  </a:lnTo>
                  <a:lnTo>
                    <a:pt x="117887" y="20348"/>
                  </a:lnTo>
                  <a:lnTo>
                    <a:pt x="132731" y="42375"/>
                  </a:lnTo>
                  <a:lnTo>
                    <a:pt x="138183" y="69272"/>
                  </a:lnTo>
                  <a:lnTo>
                    <a:pt x="132731" y="96170"/>
                  </a:lnTo>
                  <a:lnTo>
                    <a:pt x="117887" y="118196"/>
                  </a:lnTo>
                  <a:lnTo>
                    <a:pt x="95918" y="133079"/>
                  </a:lnTo>
                  <a:lnTo>
                    <a:pt x="69091" y="138545"/>
                  </a:lnTo>
                  <a:close/>
                </a:path>
                <a:path w="1762125" h="1418590">
                  <a:moveTo>
                    <a:pt x="1692748" y="138545"/>
                  </a:moveTo>
                  <a:lnTo>
                    <a:pt x="1665920" y="133079"/>
                  </a:lnTo>
                  <a:lnTo>
                    <a:pt x="1643951" y="118196"/>
                  </a:lnTo>
                  <a:lnTo>
                    <a:pt x="1629108" y="96170"/>
                  </a:lnTo>
                  <a:lnTo>
                    <a:pt x="1623656" y="69272"/>
                  </a:lnTo>
                  <a:lnTo>
                    <a:pt x="1629108" y="42375"/>
                  </a:lnTo>
                  <a:lnTo>
                    <a:pt x="1643951" y="20348"/>
                  </a:lnTo>
                  <a:lnTo>
                    <a:pt x="1665920" y="5466"/>
                  </a:lnTo>
                  <a:lnTo>
                    <a:pt x="1692748" y="0"/>
                  </a:lnTo>
                  <a:lnTo>
                    <a:pt x="1719575" y="5466"/>
                  </a:lnTo>
                  <a:lnTo>
                    <a:pt x="1741544" y="20348"/>
                  </a:lnTo>
                  <a:lnTo>
                    <a:pt x="1756388" y="42375"/>
                  </a:lnTo>
                  <a:lnTo>
                    <a:pt x="1761839" y="69272"/>
                  </a:lnTo>
                  <a:lnTo>
                    <a:pt x="1756388" y="96170"/>
                  </a:lnTo>
                  <a:lnTo>
                    <a:pt x="1741544" y="118196"/>
                  </a:lnTo>
                  <a:lnTo>
                    <a:pt x="1719575" y="133079"/>
                  </a:lnTo>
                  <a:lnTo>
                    <a:pt x="1692748" y="138545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492648" y="354207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69" y="1418012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69" y="1418012"/>
                </a:lnTo>
                <a:close/>
              </a:path>
              <a:path w="1762125" h="1418589">
                <a:moveTo>
                  <a:pt x="610090" y="1418012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90" y="1418012"/>
                </a:lnTo>
                <a:close/>
              </a:path>
              <a:path w="1762125" h="1418589">
                <a:moveTo>
                  <a:pt x="69101" y="1418012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01" y="1418012"/>
                </a:lnTo>
                <a:close/>
              </a:path>
              <a:path w="1762125" h="1418589">
                <a:moveTo>
                  <a:pt x="1692758" y="1418012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58" y="1418012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4515" y="2634242"/>
            <a:ext cx="10593482" cy="76527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6000" y="2970470"/>
            <a:ext cx="4927600" cy="973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250" spc="250" dirty="0">
                <a:solidFill>
                  <a:srgbClr val="D55640"/>
                </a:solidFill>
                <a:latin typeface="Arial Black" panose="020B0A04020102020204" pitchFamily="34" charset="0"/>
                <a:cs typeface="Times New Roman"/>
              </a:rPr>
              <a:t>Workflow</a:t>
            </a:r>
            <a:endParaRPr sz="6250" dirty="0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75380" y="4634864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2745" y="4428521"/>
            <a:ext cx="1134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0003" y="1262876"/>
            <a:ext cx="8947297" cy="7761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04024" y="2400128"/>
            <a:ext cx="8788776" cy="10272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600" b="1" spc="375" dirty="0">
                <a:latin typeface="Arial Black" panose="020B0A04020102020204" pitchFamily="34" charset="0"/>
                <a:cs typeface="Times New Roman"/>
              </a:rPr>
              <a:t>Stretch</a:t>
            </a:r>
            <a:r>
              <a:rPr sz="6600" b="1" spc="-260" dirty="0">
                <a:latin typeface="Arial Black" panose="020B0A04020102020204" pitchFamily="34" charset="0"/>
                <a:cs typeface="Times New Roman"/>
              </a:rPr>
              <a:t> </a:t>
            </a:r>
            <a:r>
              <a:rPr sz="6600" b="1" spc="235" dirty="0">
                <a:latin typeface="Arial Black" panose="020B0A04020102020204" pitchFamily="34" charset="0"/>
                <a:cs typeface="Times New Roman"/>
              </a:rPr>
              <a:t>goal</a:t>
            </a:r>
            <a:r>
              <a:rPr lang="en-US" sz="6600" b="1" spc="235" dirty="0">
                <a:latin typeface="Arial Black" panose="020B0A04020102020204" pitchFamily="34" charset="0"/>
                <a:cs typeface="Times New Roman"/>
              </a:rPr>
              <a:t>s</a:t>
            </a:r>
            <a:endParaRPr sz="6600" b="1" dirty="0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49302" y="4391697"/>
            <a:ext cx="120937" cy="120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49302" y="5439822"/>
            <a:ext cx="120937" cy="120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49302" y="5963884"/>
            <a:ext cx="120937" cy="120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43512" y="4101507"/>
            <a:ext cx="5636260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sz="2950" spc="-5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29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25" dirty="0">
                <a:solidFill>
                  <a:srgbClr val="FFFFFF"/>
                </a:solidFill>
                <a:latin typeface="Verdana"/>
                <a:cs typeface="Verdana"/>
              </a:rPr>
              <a:t>categories</a:t>
            </a:r>
            <a:r>
              <a:rPr sz="29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9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6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9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spc="30" dirty="0">
                <a:solidFill>
                  <a:srgbClr val="FFFFFF"/>
                </a:solidFill>
                <a:latin typeface="Verdana"/>
                <a:cs typeface="Verdana"/>
              </a:rPr>
              <a:t>selling  </a:t>
            </a:r>
            <a:r>
              <a:rPr sz="2950" spc="85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endParaRPr sz="2950">
              <a:latin typeface="Verdana"/>
              <a:cs typeface="Verdana"/>
            </a:endParaRPr>
          </a:p>
          <a:p>
            <a:pPr marL="12700" marR="2197100">
              <a:lnSpc>
                <a:spcPts val="4130"/>
              </a:lnSpc>
              <a:spcBef>
                <a:spcPts val="229"/>
              </a:spcBef>
            </a:pPr>
            <a:r>
              <a:rPr sz="2950" spc="90" dirty="0">
                <a:solidFill>
                  <a:srgbClr val="FFFFFF"/>
                </a:solidFill>
                <a:latin typeface="Verdana"/>
                <a:cs typeface="Verdana"/>
              </a:rPr>
              <a:t>Payment </a:t>
            </a:r>
            <a:r>
              <a:rPr sz="2950" spc="-65" dirty="0">
                <a:solidFill>
                  <a:srgbClr val="FFFFFF"/>
                </a:solidFill>
                <a:latin typeface="Verdana"/>
                <a:cs typeface="Verdana"/>
              </a:rPr>
              <a:t>system.  </a:t>
            </a:r>
            <a:r>
              <a:rPr sz="295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950" spc="60" dirty="0">
                <a:solidFill>
                  <a:srgbClr val="FFFFFF"/>
                </a:solidFill>
                <a:latin typeface="Verdana"/>
                <a:cs typeface="Verdana"/>
              </a:rPr>
              <a:t>billing</a:t>
            </a:r>
            <a:r>
              <a:rPr sz="295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5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59720" y="8649949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90">
                <a:moveTo>
                  <a:pt x="1151759" y="777933"/>
                </a:moveTo>
                <a:lnTo>
                  <a:pt x="1124932" y="772467"/>
                </a:lnTo>
                <a:lnTo>
                  <a:pt x="1102963" y="757584"/>
                </a:lnTo>
                <a:lnTo>
                  <a:pt x="1088119" y="735558"/>
                </a:lnTo>
                <a:lnTo>
                  <a:pt x="1082667" y="708660"/>
                </a:lnTo>
                <a:lnTo>
                  <a:pt x="1088022" y="681763"/>
                </a:lnTo>
                <a:lnTo>
                  <a:pt x="1102704" y="659736"/>
                </a:lnTo>
                <a:lnTo>
                  <a:pt x="1124641" y="644854"/>
                </a:lnTo>
                <a:lnTo>
                  <a:pt x="1151759" y="639388"/>
                </a:lnTo>
                <a:lnTo>
                  <a:pt x="1178586" y="644854"/>
                </a:lnTo>
                <a:lnTo>
                  <a:pt x="1200555" y="659736"/>
                </a:lnTo>
                <a:lnTo>
                  <a:pt x="1215399" y="681763"/>
                </a:lnTo>
                <a:lnTo>
                  <a:pt x="1220851" y="708660"/>
                </a:lnTo>
                <a:lnTo>
                  <a:pt x="1215399" y="735558"/>
                </a:lnTo>
                <a:lnTo>
                  <a:pt x="1200555" y="757584"/>
                </a:lnTo>
                <a:lnTo>
                  <a:pt x="1178586" y="772467"/>
                </a:lnTo>
                <a:lnTo>
                  <a:pt x="1151759" y="777933"/>
                </a:lnTo>
                <a:close/>
              </a:path>
              <a:path w="1762125" h="1418590">
                <a:moveTo>
                  <a:pt x="610080" y="777933"/>
                </a:moveTo>
                <a:lnTo>
                  <a:pt x="583253" y="772467"/>
                </a:lnTo>
                <a:lnTo>
                  <a:pt x="561284" y="757584"/>
                </a:lnTo>
                <a:lnTo>
                  <a:pt x="546440" y="735558"/>
                </a:lnTo>
                <a:lnTo>
                  <a:pt x="540988" y="708660"/>
                </a:lnTo>
                <a:lnTo>
                  <a:pt x="546440" y="681763"/>
                </a:lnTo>
                <a:lnTo>
                  <a:pt x="561284" y="659736"/>
                </a:lnTo>
                <a:lnTo>
                  <a:pt x="583253" y="644854"/>
                </a:lnTo>
                <a:lnTo>
                  <a:pt x="610080" y="639388"/>
                </a:lnTo>
                <a:lnTo>
                  <a:pt x="636907" y="644854"/>
                </a:lnTo>
                <a:lnTo>
                  <a:pt x="658876" y="659736"/>
                </a:lnTo>
                <a:lnTo>
                  <a:pt x="673720" y="681763"/>
                </a:lnTo>
                <a:lnTo>
                  <a:pt x="679171" y="708660"/>
                </a:lnTo>
                <a:lnTo>
                  <a:pt x="673720" y="735558"/>
                </a:lnTo>
                <a:lnTo>
                  <a:pt x="658876" y="757584"/>
                </a:lnTo>
                <a:lnTo>
                  <a:pt x="636907" y="772467"/>
                </a:lnTo>
                <a:lnTo>
                  <a:pt x="610080" y="777933"/>
                </a:lnTo>
                <a:close/>
              </a:path>
              <a:path w="1762125" h="1418590">
                <a:moveTo>
                  <a:pt x="69091" y="777933"/>
                </a:moveTo>
                <a:lnTo>
                  <a:pt x="42264" y="772467"/>
                </a:lnTo>
                <a:lnTo>
                  <a:pt x="20295" y="757584"/>
                </a:lnTo>
                <a:lnTo>
                  <a:pt x="5451" y="735558"/>
                </a:lnTo>
                <a:lnTo>
                  <a:pt x="0" y="708660"/>
                </a:lnTo>
                <a:lnTo>
                  <a:pt x="5451" y="681763"/>
                </a:lnTo>
                <a:lnTo>
                  <a:pt x="20295" y="659736"/>
                </a:lnTo>
                <a:lnTo>
                  <a:pt x="42264" y="644854"/>
                </a:lnTo>
                <a:lnTo>
                  <a:pt x="69091" y="639388"/>
                </a:lnTo>
                <a:lnTo>
                  <a:pt x="95918" y="644854"/>
                </a:lnTo>
                <a:lnTo>
                  <a:pt x="117887" y="659736"/>
                </a:lnTo>
                <a:lnTo>
                  <a:pt x="132731" y="681763"/>
                </a:lnTo>
                <a:lnTo>
                  <a:pt x="138183" y="708660"/>
                </a:lnTo>
                <a:lnTo>
                  <a:pt x="132731" y="735558"/>
                </a:lnTo>
                <a:lnTo>
                  <a:pt x="117887" y="757584"/>
                </a:lnTo>
                <a:lnTo>
                  <a:pt x="95918" y="772467"/>
                </a:lnTo>
                <a:lnTo>
                  <a:pt x="69091" y="777933"/>
                </a:lnTo>
                <a:close/>
              </a:path>
              <a:path w="1762125" h="1418590">
                <a:moveTo>
                  <a:pt x="1692748" y="777933"/>
                </a:moveTo>
                <a:lnTo>
                  <a:pt x="1665920" y="772467"/>
                </a:lnTo>
                <a:lnTo>
                  <a:pt x="1643951" y="757584"/>
                </a:lnTo>
                <a:lnTo>
                  <a:pt x="1629108" y="735558"/>
                </a:lnTo>
                <a:lnTo>
                  <a:pt x="1623656" y="708660"/>
                </a:lnTo>
                <a:lnTo>
                  <a:pt x="1629108" y="681763"/>
                </a:lnTo>
                <a:lnTo>
                  <a:pt x="1643951" y="659736"/>
                </a:lnTo>
                <a:lnTo>
                  <a:pt x="1665920" y="644854"/>
                </a:lnTo>
                <a:lnTo>
                  <a:pt x="1692748" y="639388"/>
                </a:lnTo>
                <a:lnTo>
                  <a:pt x="1719575" y="644854"/>
                </a:lnTo>
                <a:lnTo>
                  <a:pt x="1741544" y="659736"/>
                </a:lnTo>
                <a:lnTo>
                  <a:pt x="1756388" y="681763"/>
                </a:lnTo>
                <a:lnTo>
                  <a:pt x="1761839" y="708660"/>
                </a:lnTo>
                <a:lnTo>
                  <a:pt x="1756388" y="735558"/>
                </a:lnTo>
                <a:lnTo>
                  <a:pt x="1741544" y="757584"/>
                </a:lnTo>
                <a:lnTo>
                  <a:pt x="1719575" y="772467"/>
                </a:lnTo>
                <a:lnTo>
                  <a:pt x="1692748" y="777933"/>
                </a:lnTo>
                <a:close/>
              </a:path>
              <a:path w="1762125" h="1418590">
                <a:moveTo>
                  <a:pt x="1151759" y="1418014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59" y="1418014"/>
                </a:lnTo>
                <a:close/>
              </a:path>
              <a:path w="1762125" h="1418590">
                <a:moveTo>
                  <a:pt x="610080" y="1418014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80" y="1418014"/>
                </a:lnTo>
                <a:close/>
              </a:path>
              <a:path w="1762125" h="1418590">
                <a:moveTo>
                  <a:pt x="69091" y="1418014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091" y="1418014"/>
                </a:lnTo>
                <a:close/>
              </a:path>
              <a:path w="1762125" h="1418590">
                <a:moveTo>
                  <a:pt x="1692748" y="1418014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48" y="1418014"/>
                </a:lnTo>
                <a:close/>
              </a:path>
              <a:path w="1762125" h="1418590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90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90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90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710611" y="480948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9" y="1418010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9" y="1418010"/>
                </a:lnTo>
                <a:close/>
              </a:path>
              <a:path w="1762125" h="1418589">
                <a:moveTo>
                  <a:pt x="610100" y="1418010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100" y="1418010"/>
                </a:lnTo>
                <a:close/>
              </a:path>
              <a:path w="1762125" h="1418589">
                <a:moveTo>
                  <a:pt x="69111" y="1418010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11" y="1418010"/>
                </a:lnTo>
                <a:close/>
              </a:path>
              <a:path w="1762125" h="1418589">
                <a:moveTo>
                  <a:pt x="1692768" y="1418010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68" y="1418010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1850" y="1"/>
            <a:ext cx="11106150" cy="10287000"/>
          </a:xfrm>
          <a:custGeom>
            <a:avLst/>
            <a:gdLst/>
            <a:ahLst/>
            <a:cxnLst/>
            <a:rect l="l" t="t" r="r" b="b"/>
            <a:pathLst>
              <a:path w="11106150" h="10287000">
                <a:moveTo>
                  <a:pt x="0" y="10287000"/>
                </a:moveTo>
                <a:lnTo>
                  <a:pt x="11106150" y="10287000"/>
                </a:lnTo>
                <a:lnTo>
                  <a:pt x="1110615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7181850" cy="10287000"/>
            <a:chOff x="0" y="1"/>
            <a:chExt cx="718185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1"/>
              <a:ext cx="7181850" cy="10287000"/>
            </a:xfrm>
            <a:custGeom>
              <a:avLst/>
              <a:gdLst/>
              <a:ahLst/>
              <a:cxnLst/>
              <a:rect l="l" t="t" r="r" b="b"/>
              <a:pathLst>
                <a:path w="7181850" h="10287000">
                  <a:moveTo>
                    <a:pt x="718185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81850" y="0"/>
                  </a:lnTo>
                  <a:lnTo>
                    <a:pt x="7181850" y="1028700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1198" y="8523213"/>
              <a:ext cx="1762125" cy="1418590"/>
            </a:xfrm>
            <a:custGeom>
              <a:avLst/>
              <a:gdLst/>
              <a:ahLst/>
              <a:cxnLst/>
              <a:rect l="l" t="t" r="r" b="b"/>
              <a:pathLst>
                <a:path w="1762125" h="1418590">
                  <a:moveTo>
                    <a:pt x="1151759" y="777933"/>
                  </a:moveTo>
                  <a:lnTo>
                    <a:pt x="1124932" y="772467"/>
                  </a:lnTo>
                  <a:lnTo>
                    <a:pt x="1102963" y="757584"/>
                  </a:lnTo>
                  <a:lnTo>
                    <a:pt x="1088119" y="735558"/>
                  </a:lnTo>
                  <a:lnTo>
                    <a:pt x="1082667" y="708660"/>
                  </a:lnTo>
                  <a:lnTo>
                    <a:pt x="1088022" y="681763"/>
                  </a:lnTo>
                  <a:lnTo>
                    <a:pt x="1102704" y="659736"/>
                  </a:lnTo>
                  <a:lnTo>
                    <a:pt x="1124641" y="644854"/>
                  </a:lnTo>
                  <a:lnTo>
                    <a:pt x="1151759" y="639388"/>
                  </a:lnTo>
                  <a:lnTo>
                    <a:pt x="1178586" y="644854"/>
                  </a:lnTo>
                  <a:lnTo>
                    <a:pt x="1200555" y="659736"/>
                  </a:lnTo>
                  <a:lnTo>
                    <a:pt x="1215399" y="681763"/>
                  </a:lnTo>
                  <a:lnTo>
                    <a:pt x="1220851" y="708660"/>
                  </a:lnTo>
                  <a:lnTo>
                    <a:pt x="1215399" y="735558"/>
                  </a:lnTo>
                  <a:lnTo>
                    <a:pt x="1200555" y="757584"/>
                  </a:lnTo>
                  <a:lnTo>
                    <a:pt x="1178586" y="772467"/>
                  </a:lnTo>
                  <a:lnTo>
                    <a:pt x="1151759" y="777933"/>
                  </a:lnTo>
                  <a:close/>
                </a:path>
                <a:path w="1762125" h="1418590">
                  <a:moveTo>
                    <a:pt x="610080" y="777933"/>
                  </a:moveTo>
                  <a:lnTo>
                    <a:pt x="583253" y="772467"/>
                  </a:lnTo>
                  <a:lnTo>
                    <a:pt x="561284" y="757584"/>
                  </a:lnTo>
                  <a:lnTo>
                    <a:pt x="546440" y="735558"/>
                  </a:lnTo>
                  <a:lnTo>
                    <a:pt x="540988" y="708660"/>
                  </a:lnTo>
                  <a:lnTo>
                    <a:pt x="546440" y="681763"/>
                  </a:lnTo>
                  <a:lnTo>
                    <a:pt x="561284" y="659736"/>
                  </a:lnTo>
                  <a:lnTo>
                    <a:pt x="583253" y="644854"/>
                  </a:lnTo>
                  <a:lnTo>
                    <a:pt x="610080" y="639388"/>
                  </a:lnTo>
                  <a:lnTo>
                    <a:pt x="636907" y="644854"/>
                  </a:lnTo>
                  <a:lnTo>
                    <a:pt x="658876" y="659736"/>
                  </a:lnTo>
                  <a:lnTo>
                    <a:pt x="673720" y="681763"/>
                  </a:lnTo>
                  <a:lnTo>
                    <a:pt x="679171" y="708660"/>
                  </a:lnTo>
                  <a:lnTo>
                    <a:pt x="673720" y="735558"/>
                  </a:lnTo>
                  <a:lnTo>
                    <a:pt x="658876" y="757584"/>
                  </a:lnTo>
                  <a:lnTo>
                    <a:pt x="636907" y="772467"/>
                  </a:lnTo>
                  <a:lnTo>
                    <a:pt x="610080" y="777933"/>
                  </a:lnTo>
                  <a:close/>
                </a:path>
                <a:path w="1762125" h="1418590">
                  <a:moveTo>
                    <a:pt x="69091" y="777933"/>
                  </a:moveTo>
                  <a:lnTo>
                    <a:pt x="42264" y="772467"/>
                  </a:lnTo>
                  <a:lnTo>
                    <a:pt x="20295" y="757584"/>
                  </a:lnTo>
                  <a:lnTo>
                    <a:pt x="5451" y="735558"/>
                  </a:lnTo>
                  <a:lnTo>
                    <a:pt x="0" y="708660"/>
                  </a:lnTo>
                  <a:lnTo>
                    <a:pt x="5451" y="681763"/>
                  </a:lnTo>
                  <a:lnTo>
                    <a:pt x="20295" y="659736"/>
                  </a:lnTo>
                  <a:lnTo>
                    <a:pt x="42264" y="644854"/>
                  </a:lnTo>
                  <a:lnTo>
                    <a:pt x="69091" y="639388"/>
                  </a:lnTo>
                  <a:lnTo>
                    <a:pt x="95918" y="644854"/>
                  </a:lnTo>
                  <a:lnTo>
                    <a:pt x="117887" y="659736"/>
                  </a:lnTo>
                  <a:lnTo>
                    <a:pt x="132731" y="681763"/>
                  </a:lnTo>
                  <a:lnTo>
                    <a:pt x="138183" y="708660"/>
                  </a:lnTo>
                  <a:lnTo>
                    <a:pt x="132731" y="735558"/>
                  </a:lnTo>
                  <a:lnTo>
                    <a:pt x="117887" y="757584"/>
                  </a:lnTo>
                  <a:lnTo>
                    <a:pt x="95918" y="772467"/>
                  </a:lnTo>
                  <a:lnTo>
                    <a:pt x="69091" y="777933"/>
                  </a:lnTo>
                  <a:close/>
                </a:path>
                <a:path w="1762125" h="1418590">
                  <a:moveTo>
                    <a:pt x="1692748" y="777933"/>
                  </a:moveTo>
                  <a:lnTo>
                    <a:pt x="1665920" y="772467"/>
                  </a:lnTo>
                  <a:lnTo>
                    <a:pt x="1643951" y="757584"/>
                  </a:lnTo>
                  <a:lnTo>
                    <a:pt x="1629108" y="735558"/>
                  </a:lnTo>
                  <a:lnTo>
                    <a:pt x="1623656" y="708660"/>
                  </a:lnTo>
                  <a:lnTo>
                    <a:pt x="1629108" y="681763"/>
                  </a:lnTo>
                  <a:lnTo>
                    <a:pt x="1643951" y="659736"/>
                  </a:lnTo>
                  <a:lnTo>
                    <a:pt x="1665920" y="644854"/>
                  </a:lnTo>
                  <a:lnTo>
                    <a:pt x="1692748" y="639388"/>
                  </a:lnTo>
                  <a:lnTo>
                    <a:pt x="1719575" y="644854"/>
                  </a:lnTo>
                  <a:lnTo>
                    <a:pt x="1741544" y="659736"/>
                  </a:lnTo>
                  <a:lnTo>
                    <a:pt x="1756388" y="681763"/>
                  </a:lnTo>
                  <a:lnTo>
                    <a:pt x="1761839" y="708660"/>
                  </a:lnTo>
                  <a:lnTo>
                    <a:pt x="1756388" y="735558"/>
                  </a:lnTo>
                  <a:lnTo>
                    <a:pt x="1741544" y="757584"/>
                  </a:lnTo>
                  <a:lnTo>
                    <a:pt x="1719575" y="772467"/>
                  </a:lnTo>
                  <a:lnTo>
                    <a:pt x="1692748" y="777933"/>
                  </a:lnTo>
                  <a:close/>
                </a:path>
                <a:path w="1762125" h="1418590">
                  <a:moveTo>
                    <a:pt x="1151759" y="1418014"/>
                  </a:moveTo>
                  <a:lnTo>
                    <a:pt x="1124932" y="1412548"/>
                  </a:lnTo>
                  <a:lnTo>
                    <a:pt x="1102963" y="1397665"/>
                  </a:lnTo>
                  <a:lnTo>
                    <a:pt x="1088119" y="1375639"/>
                  </a:lnTo>
                  <a:lnTo>
                    <a:pt x="1082667" y="1348741"/>
                  </a:lnTo>
                  <a:lnTo>
                    <a:pt x="1088022" y="1321844"/>
                  </a:lnTo>
                  <a:lnTo>
                    <a:pt x="1102704" y="1299817"/>
                  </a:lnTo>
                  <a:lnTo>
                    <a:pt x="1124641" y="1284934"/>
                  </a:lnTo>
                  <a:lnTo>
                    <a:pt x="1151759" y="1279468"/>
                  </a:lnTo>
                  <a:lnTo>
                    <a:pt x="1178586" y="1284934"/>
                  </a:lnTo>
                  <a:lnTo>
                    <a:pt x="1200555" y="1299817"/>
                  </a:lnTo>
                  <a:lnTo>
                    <a:pt x="1215399" y="1321844"/>
                  </a:lnTo>
                  <a:lnTo>
                    <a:pt x="1220851" y="1348741"/>
                  </a:lnTo>
                  <a:lnTo>
                    <a:pt x="1215399" y="1375639"/>
                  </a:lnTo>
                  <a:lnTo>
                    <a:pt x="1200555" y="1397665"/>
                  </a:lnTo>
                  <a:lnTo>
                    <a:pt x="1178586" y="1412548"/>
                  </a:lnTo>
                  <a:lnTo>
                    <a:pt x="1151759" y="1418014"/>
                  </a:lnTo>
                  <a:close/>
                </a:path>
                <a:path w="1762125" h="1418590">
                  <a:moveTo>
                    <a:pt x="610080" y="1418014"/>
                  </a:moveTo>
                  <a:lnTo>
                    <a:pt x="583253" y="1412548"/>
                  </a:lnTo>
                  <a:lnTo>
                    <a:pt x="561284" y="1397665"/>
                  </a:lnTo>
                  <a:lnTo>
                    <a:pt x="546440" y="1375639"/>
                  </a:lnTo>
                  <a:lnTo>
                    <a:pt x="540988" y="1348741"/>
                  </a:lnTo>
                  <a:lnTo>
                    <a:pt x="546440" y="1321844"/>
                  </a:lnTo>
                  <a:lnTo>
                    <a:pt x="561284" y="1299817"/>
                  </a:lnTo>
                  <a:lnTo>
                    <a:pt x="583253" y="1284934"/>
                  </a:lnTo>
                  <a:lnTo>
                    <a:pt x="610080" y="1279468"/>
                  </a:lnTo>
                  <a:lnTo>
                    <a:pt x="636907" y="1284934"/>
                  </a:lnTo>
                  <a:lnTo>
                    <a:pt x="658876" y="1299817"/>
                  </a:lnTo>
                  <a:lnTo>
                    <a:pt x="673720" y="1321844"/>
                  </a:lnTo>
                  <a:lnTo>
                    <a:pt x="679171" y="1348741"/>
                  </a:lnTo>
                  <a:lnTo>
                    <a:pt x="673720" y="1375639"/>
                  </a:lnTo>
                  <a:lnTo>
                    <a:pt x="658876" y="1397665"/>
                  </a:lnTo>
                  <a:lnTo>
                    <a:pt x="636907" y="1412548"/>
                  </a:lnTo>
                  <a:lnTo>
                    <a:pt x="610080" y="1418014"/>
                  </a:lnTo>
                  <a:close/>
                </a:path>
                <a:path w="1762125" h="1418590">
                  <a:moveTo>
                    <a:pt x="69091" y="1418014"/>
                  </a:moveTo>
                  <a:lnTo>
                    <a:pt x="42264" y="1412548"/>
                  </a:lnTo>
                  <a:lnTo>
                    <a:pt x="20295" y="1397665"/>
                  </a:lnTo>
                  <a:lnTo>
                    <a:pt x="5451" y="1375639"/>
                  </a:lnTo>
                  <a:lnTo>
                    <a:pt x="0" y="1348741"/>
                  </a:lnTo>
                  <a:lnTo>
                    <a:pt x="5451" y="1321844"/>
                  </a:lnTo>
                  <a:lnTo>
                    <a:pt x="20295" y="1299817"/>
                  </a:lnTo>
                  <a:lnTo>
                    <a:pt x="42264" y="1284934"/>
                  </a:lnTo>
                  <a:lnTo>
                    <a:pt x="69091" y="1279468"/>
                  </a:lnTo>
                  <a:lnTo>
                    <a:pt x="95918" y="1284934"/>
                  </a:lnTo>
                  <a:lnTo>
                    <a:pt x="117887" y="1299817"/>
                  </a:lnTo>
                  <a:lnTo>
                    <a:pt x="132731" y="1321844"/>
                  </a:lnTo>
                  <a:lnTo>
                    <a:pt x="138183" y="1348741"/>
                  </a:lnTo>
                  <a:lnTo>
                    <a:pt x="132731" y="1375639"/>
                  </a:lnTo>
                  <a:lnTo>
                    <a:pt x="117887" y="1397665"/>
                  </a:lnTo>
                  <a:lnTo>
                    <a:pt x="95918" y="1412548"/>
                  </a:lnTo>
                  <a:lnTo>
                    <a:pt x="69091" y="1418014"/>
                  </a:lnTo>
                  <a:close/>
                </a:path>
                <a:path w="1762125" h="1418590">
                  <a:moveTo>
                    <a:pt x="1692748" y="1418014"/>
                  </a:moveTo>
                  <a:lnTo>
                    <a:pt x="1665920" y="1412548"/>
                  </a:lnTo>
                  <a:lnTo>
                    <a:pt x="1643951" y="1397665"/>
                  </a:lnTo>
                  <a:lnTo>
                    <a:pt x="1629108" y="1375639"/>
                  </a:lnTo>
                  <a:lnTo>
                    <a:pt x="1623656" y="1348741"/>
                  </a:lnTo>
                  <a:lnTo>
                    <a:pt x="1629108" y="1321844"/>
                  </a:lnTo>
                  <a:lnTo>
                    <a:pt x="1643951" y="1299817"/>
                  </a:lnTo>
                  <a:lnTo>
                    <a:pt x="1665920" y="1284934"/>
                  </a:lnTo>
                  <a:lnTo>
                    <a:pt x="1692748" y="1279468"/>
                  </a:lnTo>
                  <a:lnTo>
                    <a:pt x="1719575" y="1284934"/>
                  </a:lnTo>
                  <a:lnTo>
                    <a:pt x="1741544" y="1299817"/>
                  </a:lnTo>
                  <a:lnTo>
                    <a:pt x="1756388" y="1321844"/>
                  </a:lnTo>
                  <a:lnTo>
                    <a:pt x="1761839" y="1348741"/>
                  </a:lnTo>
                  <a:lnTo>
                    <a:pt x="1756388" y="1375639"/>
                  </a:lnTo>
                  <a:lnTo>
                    <a:pt x="1741544" y="1397665"/>
                  </a:lnTo>
                  <a:lnTo>
                    <a:pt x="1719575" y="1412548"/>
                  </a:lnTo>
                  <a:lnTo>
                    <a:pt x="1692748" y="1418014"/>
                  </a:lnTo>
                  <a:close/>
                </a:path>
                <a:path w="1762125" h="1418590">
                  <a:moveTo>
                    <a:pt x="1151759" y="138545"/>
                  </a:moveTo>
                  <a:lnTo>
                    <a:pt x="1124932" y="133079"/>
                  </a:lnTo>
                  <a:lnTo>
                    <a:pt x="1102963" y="118196"/>
                  </a:lnTo>
                  <a:lnTo>
                    <a:pt x="1088119" y="96170"/>
                  </a:lnTo>
                  <a:lnTo>
                    <a:pt x="1082667" y="69272"/>
                  </a:lnTo>
                  <a:lnTo>
                    <a:pt x="1088022" y="42375"/>
                  </a:lnTo>
                  <a:lnTo>
                    <a:pt x="1102704" y="20348"/>
                  </a:lnTo>
                  <a:lnTo>
                    <a:pt x="1124641" y="5466"/>
                  </a:lnTo>
                  <a:lnTo>
                    <a:pt x="1151759" y="0"/>
                  </a:lnTo>
                  <a:lnTo>
                    <a:pt x="1178586" y="5466"/>
                  </a:lnTo>
                  <a:lnTo>
                    <a:pt x="1200555" y="20348"/>
                  </a:lnTo>
                  <a:lnTo>
                    <a:pt x="1215399" y="42375"/>
                  </a:lnTo>
                  <a:lnTo>
                    <a:pt x="1220851" y="69272"/>
                  </a:lnTo>
                  <a:lnTo>
                    <a:pt x="1215399" y="96170"/>
                  </a:lnTo>
                  <a:lnTo>
                    <a:pt x="1200555" y="118196"/>
                  </a:lnTo>
                  <a:lnTo>
                    <a:pt x="1178586" y="133079"/>
                  </a:lnTo>
                  <a:lnTo>
                    <a:pt x="1151759" y="138545"/>
                  </a:lnTo>
                  <a:close/>
                </a:path>
                <a:path w="1762125" h="1418590">
                  <a:moveTo>
                    <a:pt x="610080" y="138545"/>
                  </a:moveTo>
                  <a:lnTo>
                    <a:pt x="583253" y="133079"/>
                  </a:lnTo>
                  <a:lnTo>
                    <a:pt x="561284" y="118196"/>
                  </a:lnTo>
                  <a:lnTo>
                    <a:pt x="546440" y="96170"/>
                  </a:lnTo>
                  <a:lnTo>
                    <a:pt x="540988" y="69272"/>
                  </a:lnTo>
                  <a:lnTo>
                    <a:pt x="546440" y="42375"/>
                  </a:lnTo>
                  <a:lnTo>
                    <a:pt x="561284" y="20348"/>
                  </a:lnTo>
                  <a:lnTo>
                    <a:pt x="583253" y="5466"/>
                  </a:lnTo>
                  <a:lnTo>
                    <a:pt x="610080" y="0"/>
                  </a:lnTo>
                  <a:lnTo>
                    <a:pt x="636907" y="5466"/>
                  </a:lnTo>
                  <a:lnTo>
                    <a:pt x="658876" y="20348"/>
                  </a:lnTo>
                  <a:lnTo>
                    <a:pt x="673720" y="42375"/>
                  </a:lnTo>
                  <a:lnTo>
                    <a:pt x="679171" y="69272"/>
                  </a:lnTo>
                  <a:lnTo>
                    <a:pt x="673720" y="96170"/>
                  </a:lnTo>
                  <a:lnTo>
                    <a:pt x="658876" y="118196"/>
                  </a:lnTo>
                  <a:lnTo>
                    <a:pt x="636907" y="133079"/>
                  </a:lnTo>
                  <a:lnTo>
                    <a:pt x="610080" y="138545"/>
                  </a:lnTo>
                  <a:close/>
                </a:path>
                <a:path w="1762125" h="1418590">
                  <a:moveTo>
                    <a:pt x="69091" y="138545"/>
                  </a:moveTo>
                  <a:lnTo>
                    <a:pt x="42264" y="133079"/>
                  </a:lnTo>
                  <a:lnTo>
                    <a:pt x="20295" y="118196"/>
                  </a:lnTo>
                  <a:lnTo>
                    <a:pt x="5451" y="96170"/>
                  </a:lnTo>
                  <a:lnTo>
                    <a:pt x="0" y="69272"/>
                  </a:lnTo>
                  <a:lnTo>
                    <a:pt x="5451" y="42375"/>
                  </a:lnTo>
                  <a:lnTo>
                    <a:pt x="20295" y="20348"/>
                  </a:lnTo>
                  <a:lnTo>
                    <a:pt x="42264" y="5466"/>
                  </a:lnTo>
                  <a:lnTo>
                    <a:pt x="69091" y="0"/>
                  </a:lnTo>
                  <a:lnTo>
                    <a:pt x="95918" y="5466"/>
                  </a:lnTo>
                  <a:lnTo>
                    <a:pt x="117887" y="20348"/>
                  </a:lnTo>
                  <a:lnTo>
                    <a:pt x="132731" y="42375"/>
                  </a:lnTo>
                  <a:lnTo>
                    <a:pt x="138183" y="69272"/>
                  </a:lnTo>
                  <a:lnTo>
                    <a:pt x="132731" y="96170"/>
                  </a:lnTo>
                  <a:lnTo>
                    <a:pt x="117887" y="118196"/>
                  </a:lnTo>
                  <a:lnTo>
                    <a:pt x="95918" y="133079"/>
                  </a:lnTo>
                  <a:lnTo>
                    <a:pt x="69091" y="138545"/>
                  </a:lnTo>
                  <a:close/>
                </a:path>
                <a:path w="1762125" h="1418590">
                  <a:moveTo>
                    <a:pt x="1692748" y="138545"/>
                  </a:moveTo>
                  <a:lnTo>
                    <a:pt x="1665920" y="133079"/>
                  </a:lnTo>
                  <a:lnTo>
                    <a:pt x="1643951" y="118196"/>
                  </a:lnTo>
                  <a:lnTo>
                    <a:pt x="1629108" y="96170"/>
                  </a:lnTo>
                  <a:lnTo>
                    <a:pt x="1623656" y="69272"/>
                  </a:lnTo>
                  <a:lnTo>
                    <a:pt x="1629108" y="42375"/>
                  </a:lnTo>
                  <a:lnTo>
                    <a:pt x="1643951" y="20348"/>
                  </a:lnTo>
                  <a:lnTo>
                    <a:pt x="1665920" y="5466"/>
                  </a:lnTo>
                  <a:lnTo>
                    <a:pt x="1692748" y="0"/>
                  </a:lnTo>
                  <a:lnTo>
                    <a:pt x="1719575" y="5466"/>
                  </a:lnTo>
                  <a:lnTo>
                    <a:pt x="1741544" y="20348"/>
                  </a:lnTo>
                  <a:lnTo>
                    <a:pt x="1756388" y="42375"/>
                  </a:lnTo>
                  <a:lnTo>
                    <a:pt x="1761839" y="69272"/>
                  </a:lnTo>
                  <a:lnTo>
                    <a:pt x="1756388" y="96170"/>
                  </a:lnTo>
                  <a:lnTo>
                    <a:pt x="1741544" y="118196"/>
                  </a:lnTo>
                  <a:lnTo>
                    <a:pt x="1719575" y="133079"/>
                  </a:lnTo>
                  <a:lnTo>
                    <a:pt x="1692748" y="138545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979481" y="375331"/>
            <a:ext cx="1762125" cy="1418590"/>
          </a:xfrm>
          <a:custGeom>
            <a:avLst/>
            <a:gdLst/>
            <a:ahLst/>
            <a:cxnLst/>
            <a:rect l="l" t="t" r="r" b="b"/>
            <a:pathLst>
              <a:path w="1762125" h="1418589">
                <a:moveTo>
                  <a:pt x="1151759" y="138545"/>
                </a:moveTo>
                <a:lnTo>
                  <a:pt x="1124932" y="133079"/>
                </a:lnTo>
                <a:lnTo>
                  <a:pt x="1102963" y="118196"/>
                </a:lnTo>
                <a:lnTo>
                  <a:pt x="1088119" y="96170"/>
                </a:lnTo>
                <a:lnTo>
                  <a:pt x="1082667" y="69272"/>
                </a:lnTo>
                <a:lnTo>
                  <a:pt x="1088022" y="42375"/>
                </a:lnTo>
                <a:lnTo>
                  <a:pt x="1102704" y="20348"/>
                </a:lnTo>
                <a:lnTo>
                  <a:pt x="1124641" y="5466"/>
                </a:lnTo>
                <a:lnTo>
                  <a:pt x="1151759" y="0"/>
                </a:lnTo>
                <a:lnTo>
                  <a:pt x="1178586" y="5466"/>
                </a:lnTo>
                <a:lnTo>
                  <a:pt x="1200555" y="20348"/>
                </a:lnTo>
                <a:lnTo>
                  <a:pt x="1215399" y="42375"/>
                </a:lnTo>
                <a:lnTo>
                  <a:pt x="1220851" y="69272"/>
                </a:lnTo>
                <a:lnTo>
                  <a:pt x="1215399" y="96170"/>
                </a:lnTo>
                <a:lnTo>
                  <a:pt x="1200555" y="118196"/>
                </a:lnTo>
                <a:lnTo>
                  <a:pt x="1178586" y="133079"/>
                </a:lnTo>
                <a:lnTo>
                  <a:pt x="1151759" y="138545"/>
                </a:lnTo>
                <a:close/>
              </a:path>
              <a:path w="1762125" h="1418589">
                <a:moveTo>
                  <a:pt x="610080" y="138545"/>
                </a:moveTo>
                <a:lnTo>
                  <a:pt x="583253" y="133079"/>
                </a:lnTo>
                <a:lnTo>
                  <a:pt x="561284" y="118196"/>
                </a:lnTo>
                <a:lnTo>
                  <a:pt x="546440" y="96170"/>
                </a:lnTo>
                <a:lnTo>
                  <a:pt x="540988" y="69272"/>
                </a:lnTo>
                <a:lnTo>
                  <a:pt x="546440" y="42375"/>
                </a:lnTo>
                <a:lnTo>
                  <a:pt x="561284" y="20348"/>
                </a:lnTo>
                <a:lnTo>
                  <a:pt x="583253" y="5466"/>
                </a:lnTo>
                <a:lnTo>
                  <a:pt x="610080" y="0"/>
                </a:lnTo>
                <a:lnTo>
                  <a:pt x="636907" y="5466"/>
                </a:lnTo>
                <a:lnTo>
                  <a:pt x="658876" y="20348"/>
                </a:lnTo>
                <a:lnTo>
                  <a:pt x="673720" y="42375"/>
                </a:lnTo>
                <a:lnTo>
                  <a:pt x="679171" y="69272"/>
                </a:lnTo>
                <a:lnTo>
                  <a:pt x="673720" y="96170"/>
                </a:lnTo>
                <a:lnTo>
                  <a:pt x="658876" y="118196"/>
                </a:lnTo>
                <a:lnTo>
                  <a:pt x="636907" y="133079"/>
                </a:lnTo>
                <a:lnTo>
                  <a:pt x="610080" y="138545"/>
                </a:lnTo>
                <a:close/>
              </a:path>
              <a:path w="1762125" h="1418589">
                <a:moveTo>
                  <a:pt x="69091" y="138545"/>
                </a:moveTo>
                <a:lnTo>
                  <a:pt x="42264" y="133079"/>
                </a:lnTo>
                <a:lnTo>
                  <a:pt x="20295" y="118196"/>
                </a:lnTo>
                <a:lnTo>
                  <a:pt x="5451" y="96170"/>
                </a:lnTo>
                <a:lnTo>
                  <a:pt x="0" y="69272"/>
                </a:lnTo>
                <a:lnTo>
                  <a:pt x="5451" y="42375"/>
                </a:lnTo>
                <a:lnTo>
                  <a:pt x="20295" y="20348"/>
                </a:lnTo>
                <a:lnTo>
                  <a:pt x="42264" y="5466"/>
                </a:lnTo>
                <a:lnTo>
                  <a:pt x="69091" y="0"/>
                </a:lnTo>
                <a:lnTo>
                  <a:pt x="95918" y="5466"/>
                </a:lnTo>
                <a:lnTo>
                  <a:pt x="117887" y="20348"/>
                </a:lnTo>
                <a:lnTo>
                  <a:pt x="132731" y="42375"/>
                </a:lnTo>
                <a:lnTo>
                  <a:pt x="138183" y="69272"/>
                </a:lnTo>
                <a:lnTo>
                  <a:pt x="132731" y="96170"/>
                </a:lnTo>
                <a:lnTo>
                  <a:pt x="117887" y="118196"/>
                </a:lnTo>
                <a:lnTo>
                  <a:pt x="95918" y="133079"/>
                </a:lnTo>
                <a:lnTo>
                  <a:pt x="69091" y="138545"/>
                </a:lnTo>
                <a:close/>
              </a:path>
              <a:path w="1762125" h="1418589">
                <a:moveTo>
                  <a:pt x="1692748" y="138545"/>
                </a:moveTo>
                <a:lnTo>
                  <a:pt x="1665920" y="133079"/>
                </a:lnTo>
                <a:lnTo>
                  <a:pt x="1643951" y="118196"/>
                </a:lnTo>
                <a:lnTo>
                  <a:pt x="1629108" y="96170"/>
                </a:lnTo>
                <a:lnTo>
                  <a:pt x="1623656" y="69272"/>
                </a:lnTo>
                <a:lnTo>
                  <a:pt x="1629108" y="42375"/>
                </a:lnTo>
                <a:lnTo>
                  <a:pt x="1643951" y="20348"/>
                </a:lnTo>
                <a:lnTo>
                  <a:pt x="1665920" y="5466"/>
                </a:lnTo>
                <a:lnTo>
                  <a:pt x="1692748" y="0"/>
                </a:lnTo>
                <a:lnTo>
                  <a:pt x="1719575" y="5466"/>
                </a:lnTo>
                <a:lnTo>
                  <a:pt x="1741544" y="20348"/>
                </a:lnTo>
                <a:lnTo>
                  <a:pt x="1756388" y="42375"/>
                </a:lnTo>
                <a:lnTo>
                  <a:pt x="1761839" y="69272"/>
                </a:lnTo>
                <a:lnTo>
                  <a:pt x="1756388" y="96170"/>
                </a:lnTo>
                <a:lnTo>
                  <a:pt x="1741544" y="118196"/>
                </a:lnTo>
                <a:lnTo>
                  <a:pt x="1719575" y="133079"/>
                </a:lnTo>
                <a:lnTo>
                  <a:pt x="1692748" y="138545"/>
                </a:lnTo>
                <a:close/>
              </a:path>
              <a:path w="1762125" h="1418589">
                <a:moveTo>
                  <a:pt x="1151759" y="778626"/>
                </a:moveTo>
                <a:lnTo>
                  <a:pt x="1124932" y="773160"/>
                </a:lnTo>
                <a:lnTo>
                  <a:pt x="1102963" y="758277"/>
                </a:lnTo>
                <a:lnTo>
                  <a:pt x="1088119" y="736250"/>
                </a:lnTo>
                <a:lnTo>
                  <a:pt x="1082667" y="709353"/>
                </a:lnTo>
                <a:lnTo>
                  <a:pt x="1088022" y="682456"/>
                </a:lnTo>
                <a:lnTo>
                  <a:pt x="1102704" y="660429"/>
                </a:lnTo>
                <a:lnTo>
                  <a:pt x="1124641" y="645546"/>
                </a:lnTo>
                <a:lnTo>
                  <a:pt x="1151759" y="640080"/>
                </a:lnTo>
                <a:lnTo>
                  <a:pt x="1178586" y="645546"/>
                </a:lnTo>
                <a:lnTo>
                  <a:pt x="1200555" y="660429"/>
                </a:lnTo>
                <a:lnTo>
                  <a:pt x="1215399" y="682456"/>
                </a:lnTo>
                <a:lnTo>
                  <a:pt x="1220851" y="709353"/>
                </a:lnTo>
                <a:lnTo>
                  <a:pt x="1215399" y="736250"/>
                </a:lnTo>
                <a:lnTo>
                  <a:pt x="1200555" y="758277"/>
                </a:lnTo>
                <a:lnTo>
                  <a:pt x="1178586" y="773160"/>
                </a:lnTo>
                <a:lnTo>
                  <a:pt x="1151759" y="778626"/>
                </a:lnTo>
                <a:close/>
              </a:path>
              <a:path w="1762125" h="1418589">
                <a:moveTo>
                  <a:pt x="610080" y="778626"/>
                </a:moveTo>
                <a:lnTo>
                  <a:pt x="583253" y="773160"/>
                </a:lnTo>
                <a:lnTo>
                  <a:pt x="561284" y="758277"/>
                </a:lnTo>
                <a:lnTo>
                  <a:pt x="546440" y="736250"/>
                </a:lnTo>
                <a:lnTo>
                  <a:pt x="540988" y="709353"/>
                </a:lnTo>
                <a:lnTo>
                  <a:pt x="546440" y="682456"/>
                </a:lnTo>
                <a:lnTo>
                  <a:pt x="561284" y="660429"/>
                </a:lnTo>
                <a:lnTo>
                  <a:pt x="583253" y="645546"/>
                </a:lnTo>
                <a:lnTo>
                  <a:pt x="610080" y="640080"/>
                </a:lnTo>
                <a:lnTo>
                  <a:pt x="636907" y="645546"/>
                </a:lnTo>
                <a:lnTo>
                  <a:pt x="658876" y="660429"/>
                </a:lnTo>
                <a:lnTo>
                  <a:pt x="673720" y="682456"/>
                </a:lnTo>
                <a:lnTo>
                  <a:pt x="679171" y="709353"/>
                </a:lnTo>
                <a:lnTo>
                  <a:pt x="673720" y="736250"/>
                </a:lnTo>
                <a:lnTo>
                  <a:pt x="658876" y="758277"/>
                </a:lnTo>
                <a:lnTo>
                  <a:pt x="636907" y="773160"/>
                </a:lnTo>
                <a:lnTo>
                  <a:pt x="610080" y="778626"/>
                </a:lnTo>
                <a:close/>
              </a:path>
              <a:path w="1762125" h="1418589">
                <a:moveTo>
                  <a:pt x="69091" y="778626"/>
                </a:moveTo>
                <a:lnTo>
                  <a:pt x="42264" y="773160"/>
                </a:lnTo>
                <a:lnTo>
                  <a:pt x="20295" y="758277"/>
                </a:lnTo>
                <a:lnTo>
                  <a:pt x="5451" y="736250"/>
                </a:lnTo>
                <a:lnTo>
                  <a:pt x="0" y="709353"/>
                </a:lnTo>
                <a:lnTo>
                  <a:pt x="5451" y="682456"/>
                </a:lnTo>
                <a:lnTo>
                  <a:pt x="20295" y="660429"/>
                </a:lnTo>
                <a:lnTo>
                  <a:pt x="42264" y="645546"/>
                </a:lnTo>
                <a:lnTo>
                  <a:pt x="69091" y="640080"/>
                </a:lnTo>
                <a:lnTo>
                  <a:pt x="95918" y="645546"/>
                </a:lnTo>
                <a:lnTo>
                  <a:pt x="117887" y="660429"/>
                </a:lnTo>
                <a:lnTo>
                  <a:pt x="132731" y="682456"/>
                </a:lnTo>
                <a:lnTo>
                  <a:pt x="138183" y="709353"/>
                </a:lnTo>
                <a:lnTo>
                  <a:pt x="132731" y="736250"/>
                </a:lnTo>
                <a:lnTo>
                  <a:pt x="117887" y="758277"/>
                </a:lnTo>
                <a:lnTo>
                  <a:pt x="95918" y="773160"/>
                </a:lnTo>
                <a:lnTo>
                  <a:pt x="69091" y="778626"/>
                </a:lnTo>
                <a:close/>
              </a:path>
              <a:path w="1762125" h="1418589">
                <a:moveTo>
                  <a:pt x="1692748" y="778626"/>
                </a:moveTo>
                <a:lnTo>
                  <a:pt x="1665920" y="773160"/>
                </a:lnTo>
                <a:lnTo>
                  <a:pt x="1643951" y="758277"/>
                </a:lnTo>
                <a:lnTo>
                  <a:pt x="1629108" y="736250"/>
                </a:lnTo>
                <a:lnTo>
                  <a:pt x="1623656" y="709353"/>
                </a:lnTo>
                <a:lnTo>
                  <a:pt x="1629108" y="682456"/>
                </a:lnTo>
                <a:lnTo>
                  <a:pt x="1643951" y="660429"/>
                </a:lnTo>
                <a:lnTo>
                  <a:pt x="1665920" y="645546"/>
                </a:lnTo>
                <a:lnTo>
                  <a:pt x="1692748" y="640080"/>
                </a:lnTo>
                <a:lnTo>
                  <a:pt x="1719575" y="645546"/>
                </a:lnTo>
                <a:lnTo>
                  <a:pt x="1741544" y="660429"/>
                </a:lnTo>
                <a:lnTo>
                  <a:pt x="1756388" y="682456"/>
                </a:lnTo>
                <a:lnTo>
                  <a:pt x="1761839" y="709353"/>
                </a:lnTo>
                <a:lnTo>
                  <a:pt x="1756388" y="736250"/>
                </a:lnTo>
                <a:lnTo>
                  <a:pt x="1741544" y="758277"/>
                </a:lnTo>
                <a:lnTo>
                  <a:pt x="1719575" y="773160"/>
                </a:lnTo>
                <a:lnTo>
                  <a:pt x="1692748" y="778626"/>
                </a:lnTo>
                <a:close/>
              </a:path>
              <a:path w="1762125" h="1418589">
                <a:moveTo>
                  <a:pt x="1151771" y="1418012"/>
                </a:moveTo>
                <a:lnTo>
                  <a:pt x="1124932" y="1412548"/>
                </a:lnTo>
                <a:lnTo>
                  <a:pt x="1102963" y="1397665"/>
                </a:lnTo>
                <a:lnTo>
                  <a:pt x="1088119" y="1375639"/>
                </a:lnTo>
                <a:lnTo>
                  <a:pt x="1082667" y="1348741"/>
                </a:lnTo>
                <a:lnTo>
                  <a:pt x="1088022" y="1321844"/>
                </a:lnTo>
                <a:lnTo>
                  <a:pt x="1102704" y="1299817"/>
                </a:lnTo>
                <a:lnTo>
                  <a:pt x="1124641" y="1284934"/>
                </a:lnTo>
                <a:lnTo>
                  <a:pt x="1151759" y="1279468"/>
                </a:lnTo>
                <a:lnTo>
                  <a:pt x="1178586" y="1284934"/>
                </a:lnTo>
                <a:lnTo>
                  <a:pt x="1200555" y="1299817"/>
                </a:lnTo>
                <a:lnTo>
                  <a:pt x="1215399" y="1321844"/>
                </a:lnTo>
                <a:lnTo>
                  <a:pt x="1220851" y="1348741"/>
                </a:lnTo>
                <a:lnTo>
                  <a:pt x="1215399" y="1375639"/>
                </a:lnTo>
                <a:lnTo>
                  <a:pt x="1200555" y="1397665"/>
                </a:lnTo>
                <a:lnTo>
                  <a:pt x="1178586" y="1412548"/>
                </a:lnTo>
                <a:lnTo>
                  <a:pt x="1151771" y="1418012"/>
                </a:lnTo>
                <a:close/>
              </a:path>
              <a:path w="1762125" h="1418589">
                <a:moveTo>
                  <a:pt x="610091" y="1418012"/>
                </a:moveTo>
                <a:lnTo>
                  <a:pt x="583253" y="1412548"/>
                </a:lnTo>
                <a:lnTo>
                  <a:pt x="561284" y="1397665"/>
                </a:lnTo>
                <a:lnTo>
                  <a:pt x="546440" y="1375639"/>
                </a:lnTo>
                <a:lnTo>
                  <a:pt x="540988" y="1348741"/>
                </a:lnTo>
                <a:lnTo>
                  <a:pt x="546440" y="1321844"/>
                </a:lnTo>
                <a:lnTo>
                  <a:pt x="561284" y="1299817"/>
                </a:lnTo>
                <a:lnTo>
                  <a:pt x="583253" y="1284934"/>
                </a:lnTo>
                <a:lnTo>
                  <a:pt x="610080" y="1279468"/>
                </a:lnTo>
                <a:lnTo>
                  <a:pt x="636907" y="1284934"/>
                </a:lnTo>
                <a:lnTo>
                  <a:pt x="658876" y="1299817"/>
                </a:lnTo>
                <a:lnTo>
                  <a:pt x="673720" y="1321844"/>
                </a:lnTo>
                <a:lnTo>
                  <a:pt x="679171" y="1348741"/>
                </a:lnTo>
                <a:lnTo>
                  <a:pt x="673720" y="1375639"/>
                </a:lnTo>
                <a:lnTo>
                  <a:pt x="658876" y="1397665"/>
                </a:lnTo>
                <a:lnTo>
                  <a:pt x="636907" y="1412548"/>
                </a:lnTo>
                <a:lnTo>
                  <a:pt x="610091" y="1418012"/>
                </a:lnTo>
                <a:close/>
              </a:path>
              <a:path w="1762125" h="1418589">
                <a:moveTo>
                  <a:pt x="69103" y="1418012"/>
                </a:moveTo>
                <a:lnTo>
                  <a:pt x="42264" y="1412548"/>
                </a:lnTo>
                <a:lnTo>
                  <a:pt x="20295" y="1397665"/>
                </a:lnTo>
                <a:lnTo>
                  <a:pt x="5451" y="1375639"/>
                </a:lnTo>
                <a:lnTo>
                  <a:pt x="0" y="1348741"/>
                </a:lnTo>
                <a:lnTo>
                  <a:pt x="5451" y="1321844"/>
                </a:lnTo>
                <a:lnTo>
                  <a:pt x="20295" y="1299817"/>
                </a:lnTo>
                <a:lnTo>
                  <a:pt x="42264" y="1284934"/>
                </a:lnTo>
                <a:lnTo>
                  <a:pt x="69091" y="1279468"/>
                </a:lnTo>
                <a:lnTo>
                  <a:pt x="95918" y="1284934"/>
                </a:lnTo>
                <a:lnTo>
                  <a:pt x="117887" y="1299817"/>
                </a:lnTo>
                <a:lnTo>
                  <a:pt x="132731" y="1321844"/>
                </a:lnTo>
                <a:lnTo>
                  <a:pt x="138183" y="1348741"/>
                </a:lnTo>
                <a:lnTo>
                  <a:pt x="132731" y="1375639"/>
                </a:lnTo>
                <a:lnTo>
                  <a:pt x="117887" y="1397665"/>
                </a:lnTo>
                <a:lnTo>
                  <a:pt x="95918" y="1412548"/>
                </a:lnTo>
                <a:lnTo>
                  <a:pt x="69103" y="1418012"/>
                </a:lnTo>
                <a:close/>
              </a:path>
              <a:path w="1762125" h="1418589">
                <a:moveTo>
                  <a:pt x="1692759" y="1418012"/>
                </a:moveTo>
                <a:lnTo>
                  <a:pt x="1665920" y="1412548"/>
                </a:lnTo>
                <a:lnTo>
                  <a:pt x="1643951" y="1397665"/>
                </a:lnTo>
                <a:lnTo>
                  <a:pt x="1629108" y="1375639"/>
                </a:lnTo>
                <a:lnTo>
                  <a:pt x="1623656" y="1348741"/>
                </a:lnTo>
                <a:lnTo>
                  <a:pt x="1629108" y="1321844"/>
                </a:lnTo>
                <a:lnTo>
                  <a:pt x="1643951" y="1299817"/>
                </a:lnTo>
                <a:lnTo>
                  <a:pt x="1665920" y="1284934"/>
                </a:lnTo>
                <a:lnTo>
                  <a:pt x="1692748" y="1279468"/>
                </a:lnTo>
                <a:lnTo>
                  <a:pt x="1719575" y="1284934"/>
                </a:lnTo>
                <a:lnTo>
                  <a:pt x="1741544" y="1299817"/>
                </a:lnTo>
                <a:lnTo>
                  <a:pt x="1756388" y="1321844"/>
                </a:lnTo>
                <a:lnTo>
                  <a:pt x="1761839" y="1348741"/>
                </a:lnTo>
                <a:lnTo>
                  <a:pt x="1756388" y="1375639"/>
                </a:lnTo>
                <a:lnTo>
                  <a:pt x="1741544" y="1397665"/>
                </a:lnTo>
                <a:lnTo>
                  <a:pt x="1719575" y="1412548"/>
                </a:lnTo>
                <a:lnTo>
                  <a:pt x="1692759" y="1418012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03710" y="2297673"/>
            <a:ext cx="8058149" cy="6229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7473" y="2911127"/>
            <a:ext cx="5766746" cy="96949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200" spc="245" dirty="0">
                <a:latin typeface="Arial Black" panose="020B0A04020102020204" pitchFamily="34" charset="0"/>
                <a:cs typeface="Times New Roman"/>
              </a:rPr>
              <a:t>Challenges</a:t>
            </a:r>
            <a:endParaRPr sz="6200" dirty="0">
              <a:latin typeface="Arial Black" panose="020B0A04020102020204" pitchFamily="34" charset="0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6186" y="4578593"/>
            <a:ext cx="118285" cy="118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76186" y="5091165"/>
            <a:ext cx="118285" cy="1182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3667" y="4294487"/>
            <a:ext cx="4250690" cy="151342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900" spc="90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9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7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2900" dirty="0">
              <a:latin typeface="Verdana"/>
              <a:cs typeface="Verdana"/>
            </a:endParaRPr>
          </a:p>
          <a:p>
            <a:pPr marL="12700" marR="5080">
              <a:lnSpc>
                <a:spcPct val="115999"/>
              </a:lnSpc>
            </a:pPr>
            <a:r>
              <a:rPr sz="2900" spc="20" dirty="0">
                <a:solidFill>
                  <a:srgbClr val="FFFFFF"/>
                </a:solidFill>
                <a:latin typeface="Verdana"/>
                <a:cs typeface="Verdana"/>
              </a:rPr>
              <a:t>Setting</a:t>
            </a:r>
            <a:r>
              <a:rPr sz="29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dirty="0">
                <a:solidFill>
                  <a:srgbClr val="FFFFFF"/>
                </a:solidFill>
                <a:latin typeface="Verdana"/>
                <a:cs typeface="Verdana"/>
              </a:rPr>
              <a:t>clear</a:t>
            </a:r>
            <a:r>
              <a:rPr sz="29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15" dirty="0">
                <a:solidFill>
                  <a:srgbClr val="FFFFFF"/>
                </a:solidFill>
                <a:latin typeface="Verdana"/>
                <a:cs typeface="Verdana"/>
              </a:rPr>
              <a:t>goals</a:t>
            </a:r>
            <a:r>
              <a:rPr sz="29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900" spc="-10" dirty="0">
                <a:solidFill>
                  <a:srgbClr val="FFFFFF"/>
                </a:solidFill>
                <a:latin typeface="Verdana"/>
                <a:cs typeface="Verdana"/>
              </a:rPr>
              <a:t>objectives</a:t>
            </a:r>
            <a:endParaRPr sz="2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82300" y="0"/>
            <a:ext cx="7505700" cy="10287000"/>
          </a:xfrm>
          <a:custGeom>
            <a:avLst/>
            <a:gdLst/>
            <a:ahLst/>
            <a:cxnLst/>
            <a:rect l="l" t="t" r="r" b="b"/>
            <a:pathLst>
              <a:path w="7505700" h="10287000">
                <a:moveTo>
                  <a:pt x="0" y="10287000"/>
                </a:moveTo>
                <a:lnTo>
                  <a:pt x="7505700" y="10287000"/>
                </a:lnTo>
                <a:lnTo>
                  <a:pt x="75057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3136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38586" y="1380404"/>
            <a:ext cx="5296631" cy="6426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782300" cy="10287000"/>
            <a:chOff x="0" y="0"/>
            <a:chExt cx="1078230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0782300" cy="10287000"/>
            </a:xfrm>
            <a:custGeom>
              <a:avLst/>
              <a:gdLst/>
              <a:ahLst/>
              <a:cxnLst/>
              <a:rect l="l" t="t" r="r" b="b"/>
              <a:pathLst>
                <a:path w="10782300" h="10287000">
                  <a:moveTo>
                    <a:pt x="10782300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782300" y="0"/>
                  </a:lnTo>
                  <a:lnTo>
                    <a:pt x="10782300" y="10287000"/>
                  </a:lnTo>
                  <a:close/>
                </a:path>
              </a:pathLst>
            </a:custGeom>
            <a:solidFill>
              <a:srgbClr val="383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389880" cy="5613400"/>
            </a:xfrm>
            <a:custGeom>
              <a:avLst/>
              <a:gdLst/>
              <a:ahLst/>
              <a:cxnLst/>
              <a:rect l="l" t="t" r="r" b="b"/>
              <a:pathLst>
                <a:path w="5389880" h="5613400">
                  <a:moveTo>
                    <a:pt x="2770576" y="5549452"/>
                  </a:moveTo>
                  <a:lnTo>
                    <a:pt x="1363042" y="5549452"/>
                  </a:lnTo>
                  <a:lnTo>
                    <a:pt x="921613" y="5422452"/>
                  </a:lnTo>
                  <a:lnTo>
                    <a:pt x="878911" y="5397052"/>
                  </a:lnTo>
                  <a:lnTo>
                    <a:pt x="794354" y="5371652"/>
                  </a:lnTo>
                  <a:lnTo>
                    <a:pt x="752507" y="5346252"/>
                  </a:lnTo>
                  <a:lnTo>
                    <a:pt x="710955" y="5333552"/>
                  </a:lnTo>
                  <a:lnTo>
                    <a:pt x="669702" y="5308152"/>
                  </a:lnTo>
                  <a:lnTo>
                    <a:pt x="628752" y="5295452"/>
                  </a:lnTo>
                  <a:lnTo>
                    <a:pt x="588111" y="5270052"/>
                  </a:lnTo>
                  <a:lnTo>
                    <a:pt x="547782" y="5257352"/>
                  </a:lnTo>
                  <a:lnTo>
                    <a:pt x="468082" y="5206552"/>
                  </a:lnTo>
                  <a:lnTo>
                    <a:pt x="428719" y="5193852"/>
                  </a:lnTo>
                  <a:lnTo>
                    <a:pt x="312638" y="5117652"/>
                  </a:lnTo>
                  <a:lnTo>
                    <a:pt x="199663" y="5041452"/>
                  </a:lnTo>
                  <a:lnTo>
                    <a:pt x="126133" y="4990652"/>
                  </a:lnTo>
                  <a:lnTo>
                    <a:pt x="54076" y="4939852"/>
                  </a:lnTo>
                  <a:lnTo>
                    <a:pt x="0" y="4900912"/>
                  </a:lnTo>
                  <a:lnTo>
                    <a:pt x="0" y="0"/>
                  </a:lnTo>
                  <a:lnTo>
                    <a:pt x="4468911" y="0"/>
                  </a:lnTo>
                  <a:lnTo>
                    <a:pt x="4478883" y="12252"/>
                  </a:lnTo>
                  <a:lnTo>
                    <a:pt x="4509458" y="37652"/>
                  </a:lnTo>
                  <a:lnTo>
                    <a:pt x="4539595" y="75752"/>
                  </a:lnTo>
                  <a:lnTo>
                    <a:pt x="4569291" y="113852"/>
                  </a:lnTo>
                  <a:lnTo>
                    <a:pt x="4598539" y="139252"/>
                  </a:lnTo>
                  <a:lnTo>
                    <a:pt x="4627336" y="177352"/>
                  </a:lnTo>
                  <a:lnTo>
                    <a:pt x="4655677" y="215452"/>
                  </a:lnTo>
                  <a:lnTo>
                    <a:pt x="4683558" y="253552"/>
                  </a:lnTo>
                  <a:lnTo>
                    <a:pt x="4710974" y="278952"/>
                  </a:lnTo>
                  <a:lnTo>
                    <a:pt x="4737919" y="317052"/>
                  </a:lnTo>
                  <a:lnTo>
                    <a:pt x="4764390" y="355152"/>
                  </a:lnTo>
                  <a:lnTo>
                    <a:pt x="4790383" y="393252"/>
                  </a:lnTo>
                  <a:lnTo>
                    <a:pt x="4815891" y="431352"/>
                  </a:lnTo>
                  <a:lnTo>
                    <a:pt x="4840911" y="469452"/>
                  </a:lnTo>
                  <a:lnTo>
                    <a:pt x="4865439" y="507552"/>
                  </a:lnTo>
                  <a:lnTo>
                    <a:pt x="4889468" y="545652"/>
                  </a:lnTo>
                  <a:lnTo>
                    <a:pt x="4912996" y="583752"/>
                  </a:lnTo>
                  <a:lnTo>
                    <a:pt x="4936017" y="621852"/>
                  </a:lnTo>
                  <a:lnTo>
                    <a:pt x="4958527" y="659952"/>
                  </a:lnTo>
                  <a:lnTo>
                    <a:pt x="4980520" y="698052"/>
                  </a:lnTo>
                  <a:lnTo>
                    <a:pt x="5001993" y="736152"/>
                  </a:lnTo>
                  <a:lnTo>
                    <a:pt x="5022941" y="774252"/>
                  </a:lnTo>
                  <a:lnTo>
                    <a:pt x="5043359" y="812352"/>
                  </a:lnTo>
                  <a:lnTo>
                    <a:pt x="5063242" y="863152"/>
                  </a:lnTo>
                  <a:lnTo>
                    <a:pt x="5082586" y="901252"/>
                  </a:lnTo>
                  <a:lnTo>
                    <a:pt x="5101387" y="939352"/>
                  </a:lnTo>
                  <a:lnTo>
                    <a:pt x="5119639" y="977452"/>
                  </a:lnTo>
                  <a:lnTo>
                    <a:pt x="5137339" y="1028252"/>
                  </a:lnTo>
                  <a:lnTo>
                    <a:pt x="5154481" y="1066352"/>
                  </a:lnTo>
                  <a:lnTo>
                    <a:pt x="5171061" y="1104452"/>
                  </a:lnTo>
                  <a:lnTo>
                    <a:pt x="5187073" y="1155252"/>
                  </a:lnTo>
                  <a:lnTo>
                    <a:pt x="5202515" y="1193352"/>
                  </a:lnTo>
                  <a:lnTo>
                    <a:pt x="5217380" y="1231452"/>
                  </a:lnTo>
                  <a:lnTo>
                    <a:pt x="5231665" y="1282252"/>
                  </a:lnTo>
                  <a:lnTo>
                    <a:pt x="5245365" y="1320352"/>
                  </a:lnTo>
                  <a:lnTo>
                    <a:pt x="5258475" y="1371152"/>
                  </a:lnTo>
                  <a:lnTo>
                    <a:pt x="5270990" y="1409252"/>
                  </a:lnTo>
                  <a:lnTo>
                    <a:pt x="5282906" y="1460052"/>
                  </a:lnTo>
                  <a:lnTo>
                    <a:pt x="5294219" y="1498152"/>
                  </a:lnTo>
                  <a:lnTo>
                    <a:pt x="5304923" y="1548952"/>
                  </a:lnTo>
                  <a:lnTo>
                    <a:pt x="5315014" y="1587052"/>
                  </a:lnTo>
                  <a:lnTo>
                    <a:pt x="5324487" y="1637852"/>
                  </a:lnTo>
                  <a:lnTo>
                    <a:pt x="5333339" y="1688652"/>
                  </a:lnTo>
                  <a:lnTo>
                    <a:pt x="5341563" y="1726752"/>
                  </a:lnTo>
                  <a:lnTo>
                    <a:pt x="5349157" y="1777552"/>
                  </a:lnTo>
                  <a:lnTo>
                    <a:pt x="5356114" y="1828352"/>
                  </a:lnTo>
                  <a:lnTo>
                    <a:pt x="5362430" y="1866452"/>
                  </a:lnTo>
                  <a:lnTo>
                    <a:pt x="5368101" y="1917252"/>
                  </a:lnTo>
                  <a:lnTo>
                    <a:pt x="5373122" y="1968052"/>
                  </a:lnTo>
                  <a:lnTo>
                    <a:pt x="5377489" y="2006152"/>
                  </a:lnTo>
                  <a:lnTo>
                    <a:pt x="5381197" y="2056952"/>
                  </a:lnTo>
                  <a:lnTo>
                    <a:pt x="5384241" y="2107752"/>
                  </a:lnTo>
                  <a:lnTo>
                    <a:pt x="5386616" y="2158552"/>
                  </a:lnTo>
                  <a:lnTo>
                    <a:pt x="5388319" y="2196652"/>
                  </a:lnTo>
                  <a:lnTo>
                    <a:pt x="5389343" y="2247452"/>
                  </a:lnTo>
                  <a:lnTo>
                    <a:pt x="5389683" y="2297823"/>
                  </a:lnTo>
                  <a:lnTo>
                    <a:pt x="5389343" y="2349052"/>
                  </a:lnTo>
                  <a:lnTo>
                    <a:pt x="5388319" y="2387152"/>
                  </a:lnTo>
                  <a:lnTo>
                    <a:pt x="5386616" y="2437952"/>
                  </a:lnTo>
                  <a:lnTo>
                    <a:pt x="5384241" y="2488752"/>
                  </a:lnTo>
                  <a:lnTo>
                    <a:pt x="5381197" y="2539552"/>
                  </a:lnTo>
                  <a:lnTo>
                    <a:pt x="5377489" y="2577652"/>
                  </a:lnTo>
                  <a:lnTo>
                    <a:pt x="5373122" y="2628452"/>
                  </a:lnTo>
                  <a:lnTo>
                    <a:pt x="5368101" y="2679252"/>
                  </a:lnTo>
                  <a:lnTo>
                    <a:pt x="5362430" y="2730052"/>
                  </a:lnTo>
                  <a:lnTo>
                    <a:pt x="5356114" y="2768152"/>
                  </a:lnTo>
                  <a:lnTo>
                    <a:pt x="5349157" y="2818952"/>
                  </a:lnTo>
                  <a:lnTo>
                    <a:pt x="5341563" y="2857052"/>
                  </a:lnTo>
                  <a:lnTo>
                    <a:pt x="5333339" y="2907852"/>
                  </a:lnTo>
                  <a:lnTo>
                    <a:pt x="5324487" y="2958652"/>
                  </a:lnTo>
                  <a:lnTo>
                    <a:pt x="5315014" y="2996752"/>
                  </a:lnTo>
                  <a:lnTo>
                    <a:pt x="5304923" y="3047552"/>
                  </a:lnTo>
                  <a:lnTo>
                    <a:pt x="5294219" y="3085652"/>
                  </a:lnTo>
                  <a:lnTo>
                    <a:pt x="5282906" y="3136452"/>
                  </a:lnTo>
                  <a:lnTo>
                    <a:pt x="5270990" y="3174552"/>
                  </a:lnTo>
                  <a:lnTo>
                    <a:pt x="5258475" y="3225352"/>
                  </a:lnTo>
                  <a:lnTo>
                    <a:pt x="5245365" y="3263452"/>
                  </a:lnTo>
                  <a:lnTo>
                    <a:pt x="5231665" y="3314252"/>
                  </a:lnTo>
                  <a:lnTo>
                    <a:pt x="5217380" y="3352352"/>
                  </a:lnTo>
                  <a:lnTo>
                    <a:pt x="5202515" y="3403152"/>
                  </a:lnTo>
                  <a:lnTo>
                    <a:pt x="5187073" y="3441252"/>
                  </a:lnTo>
                  <a:lnTo>
                    <a:pt x="5171061" y="3479352"/>
                  </a:lnTo>
                  <a:lnTo>
                    <a:pt x="5154481" y="3530152"/>
                  </a:lnTo>
                  <a:lnTo>
                    <a:pt x="5137339" y="3568252"/>
                  </a:lnTo>
                  <a:lnTo>
                    <a:pt x="5119639" y="3606352"/>
                  </a:lnTo>
                  <a:lnTo>
                    <a:pt x="5101387" y="3657152"/>
                  </a:lnTo>
                  <a:lnTo>
                    <a:pt x="5082586" y="3695252"/>
                  </a:lnTo>
                  <a:lnTo>
                    <a:pt x="5063242" y="3733352"/>
                  </a:lnTo>
                  <a:lnTo>
                    <a:pt x="5043359" y="3771452"/>
                  </a:lnTo>
                  <a:lnTo>
                    <a:pt x="5022941" y="3809552"/>
                  </a:lnTo>
                  <a:lnTo>
                    <a:pt x="5001993" y="3860352"/>
                  </a:lnTo>
                  <a:lnTo>
                    <a:pt x="4980520" y="3898452"/>
                  </a:lnTo>
                  <a:lnTo>
                    <a:pt x="4958527" y="3936552"/>
                  </a:lnTo>
                  <a:lnTo>
                    <a:pt x="4936017" y="3974652"/>
                  </a:lnTo>
                  <a:lnTo>
                    <a:pt x="4912996" y="4012752"/>
                  </a:lnTo>
                  <a:lnTo>
                    <a:pt x="4889468" y="4050852"/>
                  </a:lnTo>
                  <a:lnTo>
                    <a:pt x="4865439" y="4088952"/>
                  </a:lnTo>
                  <a:lnTo>
                    <a:pt x="4840911" y="4127052"/>
                  </a:lnTo>
                  <a:lnTo>
                    <a:pt x="4815891" y="4165152"/>
                  </a:lnTo>
                  <a:lnTo>
                    <a:pt x="4790383" y="4203252"/>
                  </a:lnTo>
                  <a:lnTo>
                    <a:pt x="4764390" y="4241352"/>
                  </a:lnTo>
                  <a:lnTo>
                    <a:pt x="4737919" y="4279452"/>
                  </a:lnTo>
                  <a:lnTo>
                    <a:pt x="4710974" y="4304852"/>
                  </a:lnTo>
                  <a:lnTo>
                    <a:pt x="4683558" y="4342952"/>
                  </a:lnTo>
                  <a:lnTo>
                    <a:pt x="4655677" y="4381052"/>
                  </a:lnTo>
                  <a:lnTo>
                    <a:pt x="4627336" y="4419152"/>
                  </a:lnTo>
                  <a:lnTo>
                    <a:pt x="4598539" y="4444552"/>
                  </a:lnTo>
                  <a:lnTo>
                    <a:pt x="4569291" y="4482652"/>
                  </a:lnTo>
                  <a:lnTo>
                    <a:pt x="4539595" y="4520752"/>
                  </a:lnTo>
                  <a:lnTo>
                    <a:pt x="4509458" y="4546152"/>
                  </a:lnTo>
                  <a:lnTo>
                    <a:pt x="4478883" y="4584252"/>
                  </a:lnTo>
                  <a:lnTo>
                    <a:pt x="4447876" y="4609652"/>
                  </a:lnTo>
                  <a:lnTo>
                    <a:pt x="4416440" y="4647752"/>
                  </a:lnTo>
                  <a:lnTo>
                    <a:pt x="4384580" y="4673152"/>
                  </a:lnTo>
                  <a:lnTo>
                    <a:pt x="4352301" y="4711252"/>
                  </a:lnTo>
                  <a:lnTo>
                    <a:pt x="4319608" y="4736652"/>
                  </a:lnTo>
                  <a:lnTo>
                    <a:pt x="4286506" y="4774752"/>
                  </a:lnTo>
                  <a:lnTo>
                    <a:pt x="4252998" y="4800152"/>
                  </a:lnTo>
                  <a:lnTo>
                    <a:pt x="4184785" y="4850952"/>
                  </a:lnTo>
                  <a:lnTo>
                    <a:pt x="4150089" y="4889052"/>
                  </a:lnTo>
                  <a:lnTo>
                    <a:pt x="4079542" y="4939852"/>
                  </a:lnTo>
                  <a:lnTo>
                    <a:pt x="4007486" y="4990652"/>
                  </a:lnTo>
                  <a:lnTo>
                    <a:pt x="3933956" y="5041452"/>
                  </a:lnTo>
                  <a:lnTo>
                    <a:pt x="3820981" y="5117652"/>
                  </a:lnTo>
                  <a:lnTo>
                    <a:pt x="3704899" y="5193852"/>
                  </a:lnTo>
                  <a:lnTo>
                    <a:pt x="3665537" y="5206552"/>
                  </a:lnTo>
                  <a:lnTo>
                    <a:pt x="3585836" y="5257352"/>
                  </a:lnTo>
                  <a:lnTo>
                    <a:pt x="3545508" y="5270052"/>
                  </a:lnTo>
                  <a:lnTo>
                    <a:pt x="3504866" y="5295452"/>
                  </a:lnTo>
                  <a:lnTo>
                    <a:pt x="3463917" y="5308152"/>
                  </a:lnTo>
                  <a:lnTo>
                    <a:pt x="3422663" y="5333552"/>
                  </a:lnTo>
                  <a:lnTo>
                    <a:pt x="3381111" y="5346252"/>
                  </a:lnTo>
                  <a:lnTo>
                    <a:pt x="3339265" y="5371652"/>
                  </a:lnTo>
                  <a:lnTo>
                    <a:pt x="3254707" y="5397052"/>
                  </a:lnTo>
                  <a:lnTo>
                    <a:pt x="3212005" y="5422452"/>
                  </a:lnTo>
                  <a:lnTo>
                    <a:pt x="2770576" y="5549452"/>
                  </a:lnTo>
                  <a:close/>
                </a:path>
                <a:path w="5389880" h="5613400">
                  <a:moveTo>
                    <a:pt x="2633458" y="5574852"/>
                  </a:moveTo>
                  <a:lnTo>
                    <a:pt x="1500160" y="5574852"/>
                  </a:lnTo>
                  <a:lnTo>
                    <a:pt x="1408524" y="5549452"/>
                  </a:lnTo>
                  <a:lnTo>
                    <a:pt x="2725094" y="5549452"/>
                  </a:lnTo>
                  <a:lnTo>
                    <a:pt x="2633458" y="5574852"/>
                  </a:lnTo>
                  <a:close/>
                </a:path>
                <a:path w="5389880" h="5613400">
                  <a:moveTo>
                    <a:pt x="2540960" y="5587552"/>
                  </a:moveTo>
                  <a:lnTo>
                    <a:pt x="1592658" y="5587552"/>
                  </a:lnTo>
                  <a:lnTo>
                    <a:pt x="1546303" y="5574852"/>
                  </a:lnTo>
                  <a:lnTo>
                    <a:pt x="2587315" y="5574852"/>
                  </a:lnTo>
                  <a:lnTo>
                    <a:pt x="2540960" y="5587552"/>
                  </a:lnTo>
                  <a:close/>
                </a:path>
                <a:path w="5389880" h="5613400">
                  <a:moveTo>
                    <a:pt x="2447634" y="5600252"/>
                  </a:moveTo>
                  <a:lnTo>
                    <a:pt x="1685983" y="5600252"/>
                  </a:lnTo>
                  <a:lnTo>
                    <a:pt x="1639220" y="5587552"/>
                  </a:lnTo>
                  <a:lnTo>
                    <a:pt x="2494398" y="5587552"/>
                  </a:lnTo>
                  <a:lnTo>
                    <a:pt x="2447634" y="5600252"/>
                  </a:lnTo>
                  <a:close/>
                </a:path>
                <a:path w="5389880" h="5613400">
                  <a:moveTo>
                    <a:pt x="2353566" y="5612940"/>
                  </a:moveTo>
                  <a:lnTo>
                    <a:pt x="1780052" y="5612940"/>
                  </a:lnTo>
                  <a:lnTo>
                    <a:pt x="1732944" y="5600252"/>
                  </a:lnTo>
                  <a:lnTo>
                    <a:pt x="2400674" y="5600252"/>
                  </a:lnTo>
                  <a:lnTo>
                    <a:pt x="2353566" y="5612940"/>
                  </a:lnTo>
                  <a:close/>
                </a:path>
              </a:pathLst>
            </a:custGeom>
            <a:solidFill>
              <a:srgbClr val="DEDB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041" y="2501015"/>
            <a:ext cx="10002520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650" spc="535" dirty="0">
                <a:solidFill>
                  <a:srgbClr val="D55640"/>
                </a:solidFill>
                <a:latin typeface="Times New Roman"/>
                <a:cs typeface="Times New Roman"/>
              </a:rPr>
              <a:t>Thank</a:t>
            </a:r>
            <a:r>
              <a:rPr sz="17650" spc="-2195" dirty="0">
                <a:solidFill>
                  <a:srgbClr val="D55640"/>
                </a:solidFill>
                <a:latin typeface="Times New Roman"/>
                <a:cs typeface="Times New Roman"/>
              </a:rPr>
              <a:t> </a:t>
            </a:r>
            <a:r>
              <a:rPr sz="17650" spc="-645" dirty="0">
                <a:solidFill>
                  <a:srgbClr val="D55640"/>
                </a:solidFill>
                <a:latin typeface="Times New Roman"/>
                <a:cs typeface="Times New Roman"/>
              </a:rPr>
              <a:t>You</a:t>
            </a:r>
            <a:endParaRPr sz="17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89829" y="459828"/>
            <a:ext cx="6738620" cy="9545320"/>
          </a:xfrm>
          <a:custGeom>
            <a:avLst/>
            <a:gdLst/>
            <a:ahLst/>
            <a:cxnLst/>
            <a:rect l="l" t="t" r="r" b="b"/>
            <a:pathLst>
              <a:path w="6738620" h="9545320">
                <a:moveTo>
                  <a:pt x="138188" y="9475495"/>
                </a:moveTo>
                <a:lnTo>
                  <a:pt x="132740" y="9448609"/>
                </a:lnTo>
                <a:lnTo>
                  <a:pt x="117894" y="9426575"/>
                </a:lnTo>
                <a:lnTo>
                  <a:pt x="95923" y="9411691"/>
                </a:lnTo>
                <a:lnTo>
                  <a:pt x="69100" y="9406230"/>
                </a:lnTo>
                <a:lnTo>
                  <a:pt x="42265" y="9411691"/>
                </a:lnTo>
                <a:lnTo>
                  <a:pt x="20294" y="9426575"/>
                </a:lnTo>
                <a:lnTo>
                  <a:pt x="5461" y="9448609"/>
                </a:lnTo>
                <a:lnTo>
                  <a:pt x="0" y="9475495"/>
                </a:lnTo>
                <a:lnTo>
                  <a:pt x="5461" y="9502394"/>
                </a:lnTo>
                <a:lnTo>
                  <a:pt x="20294" y="9524428"/>
                </a:lnTo>
                <a:lnTo>
                  <a:pt x="42265" y="9539313"/>
                </a:lnTo>
                <a:lnTo>
                  <a:pt x="69100" y="9544774"/>
                </a:lnTo>
                <a:lnTo>
                  <a:pt x="95923" y="9539313"/>
                </a:lnTo>
                <a:lnTo>
                  <a:pt x="117894" y="9524428"/>
                </a:lnTo>
                <a:lnTo>
                  <a:pt x="132740" y="9502394"/>
                </a:lnTo>
                <a:lnTo>
                  <a:pt x="138188" y="9475495"/>
                </a:lnTo>
                <a:close/>
              </a:path>
              <a:path w="6738620" h="9545320">
                <a:moveTo>
                  <a:pt x="138188" y="8835415"/>
                </a:moveTo>
                <a:lnTo>
                  <a:pt x="132740" y="8808517"/>
                </a:lnTo>
                <a:lnTo>
                  <a:pt x="117894" y="8786495"/>
                </a:lnTo>
                <a:lnTo>
                  <a:pt x="95923" y="8771611"/>
                </a:lnTo>
                <a:lnTo>
                  <a:pt x="69100" y="8766150"/>
                </a:lnTo>
                <a:lnTo>
                  <a:pt x="42265" y="8771611"/>
                </a:lnTo>
                <a:lnTo>
                  <a:pt x="20294" y="8786495"/>
                </a:lnTo>
                <a:lnTo>
                  <a:pt x="5461" y="8808517"/>
                </a:lnTo>
                <a:lnTo>
                  <a:pt x="0" y="8835415"/>
                </a:lnTo>
                <a:lnTo>
                  <a:pt x="5461" y="8862314"/>
                </a:lnTo>
                <a:lnTo>
                  <a:pt x="20294" y="8884348"/>
                </a:lnTo>
                <a:lnTo>
                  <a:pt x="42265" y="8899233"/>
                </a:lnTo>
                <a:lnTo>
                  <a:pt x="69100" y="8904694"/>
                </a:lnTo>
                <a:lnTo>
                  <a:pt x="95923" y="8899233"/>
                </a:lnTo>
                <a:lnTo>
                  <a:pt x="117894" y="8884348"/>
                </a:lnTo>
                <a:lnTo>
                  <a:pt x="132740" y="8862314"/>
                </a:lnTo>
                <a:lnTo>
                  <a:pt x="138188" y="8835415"/>
                </a:lnTo>
                <a:close/>
              </a:path>
              <a:path w="6738620" h="9545320">
                <a:moveTo>
                  <a:pt x="138188" y="8196034"/>
                </a:moveTo>
                <a:lnTo>
                  <a:pt x="132740" y="8169135"/>
                </a:lnTo>
                <a:lnTo>
                  <a:pt x="117894" y="8147113"/>
                </a:lnTo>
                <a:lnTo>
                  <a:pt x="95923" y="8132229"/>
                </a:lnTo>
                <a:lnTo>
                  <a:pt x="69100" y="8126755"/>
                </a:lnTo>
                <a:lnTo>
                  <a:pt x="42265" y="8132229"/>
                </a:lnTo>
                <a:lnTo>
                  <a:pt x="20294" y="8147113"/>
                </a:lnTo>
                <a:lnTo>
                  <a:pt x="5461" y="8169135"/>
                </a:lnTo>
                <a:lnTo>
                  <a:pt x="0" y="8196034"/>
                </a:lnTo>
                <a:lnTo>
                  <a:pt x="5461" y="8222932"/>
                </a:lnTo>
                <a:lnTo>
                  <a:pt x="20294" y="8244954"/>
                </a:lnTo>
                <a:lnTo>
                  <a:pt x="42265" y="8259839"/>
                </a:lnTo>
                <a:lnTo>
                  <a:pt x="69100" y="8265300"/>
                </a:lnTo>
                <a:lnTo>
                  <a:pt x="95923" y="8259839"/>
                </a:lnTo>
                <a:lnTo>
                  <a:pt x="117894" y="8244954"/>
                </a:lnTo>
                <a:lnTo>
                  <a:pt x="132740" y="8222932"/>
                </a:lnTo>
                <a:lnTo>
                  <a:pt x="138188" y="8196034"/>
                </a:lnTo>
                <a:close/>
              </a:path>
              <a:path w="6738620" h="9545320">
                <a:moveTo>
                  <a:pt x="679170" y="9475495"/>
                </a:moveTo>
                <a:lnTo>
                  <a:pt x="673722" y="9448609"/>
                </a:lnTo>
                <a:lnTo>
                  <a:pt x="658876" y="9426575"/>
                </a:lnTo>
                <a:lnTo>
                  <a:pt x="636905" y="9411691"/>
                </a:lnTo>
                <a:lnTo>
                  <a:pt x="610082" y="9406230"/>
                </a:lnTo>
                <a:lnTo>
                  <a:pt x="583260" y="9411691"/>
                </a:lnTo>
                <a:lnTo>
                  <a:pt x="561289" y="9426575"/>
                </a:lnTo>
                <a:lnTo>
                  <a:pt x="546442" y="9448609"/>
                </a:lnTo>
                <a:lnTo>
                  <a:pt x="540994" y="9475495"/>
                </a:lnTo>
                <a:lnTo>
                  <a:pt x="546442" y="9502394"/>
                </a:lnTo>
                <a:lnTo>
                  <a:pt x="561289" y="9524428"/>
                </a:lnTo>
                <a:lnTo>
                  <a:pt x="583260" y="9539313"/>
                </a:lnTo>
                <a:lnTo>
                  <a:pt x="610082" y="9544774"/>
                </a:lnTo>
                <a:lnTo>
                  <a:pt x="636905" y="9539313"/>
                </a:lnTo>
                <a:lnTo>
                  <a:pt x="658876" y="9524428"/>
                </a:lnTo>
                <a:lnTo>
                  <a:pt x="673722" y="9502394"/>
                </a:lnTo>
                <a:lnTo>
                  <a:pt x="679170" y="9475495"/>
                </a:lnTo>
                <a:close/>
              </a:path>
              <a:path w="6738620" h="9545320">
                <a:moveTo>
                  <a:pt x="679170" y="8835415"/>
                </a:moveTo>
                <a:lnTo>
                  <a:pt x="673722" y="8808517"/>
                </a:lnTo>
                <a:lnTo>
                  <a:pt x="658876" y="8786495"/>
                </a:lnTo>
                <a:lnTo>
                  <a:pt x="636905" y="8771611"/>
                </a:lnTo>
                <a:lnTo>
                  <a:pt x="610082" y="8766150"/>
                </a:lnTo>
                <a:lnTo>
                  <a:pt x="583260" y="8771611"/>
                </a:lnTo>
                <a:lnTo>
                  <a:pt x="561289" y="8786495"/>
                </a:lnTo>
                <a:lnTo>
                  <a:pt x="546442" y="8808517"/>
                </a:lnTo>
                <a:lnTo>
                  <a:pt x="540994" y="8835415"/>
                </a:lnTo>
                <a:lnTo>
                  <a:pt x="546442" y="8862314"/>
                </a:lnTo>
                <a:lnTo>
                  <a:pt x="561289" y="8884348"/>
                </a:lnTo>
                <a:lnTo>
                  <a:pt x="583260" y="8899233"/>
                </a:lnTo>
                <a:lnTo>
                  <a:pt x="610082" y="8904694"/>
                </a:lnTo>
                <a:lnTo>
                  <a:pt x="636905" y="8899233"/>
                </a:lnTo>
                <a:lnTo>
                  <a:pt x="658876" y="8884348"/>
                </a:lnTo>
                <a:lnTo>
                  <a:pt x="673722" y="8862314"/>
                </a:lnTo>
                <a:lnTo>
                  <a:pt x="679170" y="8835415"/>
                </a:lnTo>
                <a:close/>
              </a:path>
              <a:path w="6738620" h="9545320">
                <a:moveTo>
                  <a:pt x="679170" y="8196034"/>
                </a:moveTo>
                <a:lnTo>
                  <a:pt x="673722" y="8169135"/>
                </a:lnTo>
                <a:lnTo>
                  <a:pt x="658876" y="8147113"/>
                </a:lnTo>
                <a:lnTo>
                  <a:pt x="636905" y="8132229"/>
                </a:lnTo>
                <a:lnTo>
                  <a:pt x="610082" y="8126755"/>
                </a:lnTo>
                <a:lnTo>
                  <a:pt x="583260" y="8132229"/>
                </a:lnTo>
                <a:lnTo>
                  <a:pt x="561289" y="8147113"/>
                </a:lnTo>
                <a:lnTo>
                  <a:pt x="546442" y="8169135"/>
                </a:lnTo>
                <a:lnTo>
                  <a:pt x="540994" y="8196034"/>
                </a:lnTo>
                <a:lnTo>
                  <a:pt x="546442" y="8222932"/>
                </a:lnTo>
                <a:lnTo>
                  <a:pt x="561289" y="8244954"/>
                </a:lnTo>
                <a:lnTo>
                  <a:pt x="583260" y="8259839"/>
                </a:lnTo>
                <a:lnTo>
                  <a:pt x="610082" y="8265300"/>
                </a:lnTo>
                <a:lnTo>
                  <a:pt x="636905" y="8259839"/>
                </a:lnTo>
                <a:lnTo>
                  <a:pt x="658876" y="8244954"/>
                </a:lnTo>
                <a:lnTo>
                  <a:pt x="673722" y="8222932"/>
                </a:lnTo>
                <a:lnTo>
                  <a:pt x="679170" y="8196034"/>
                </a:lnTo>
                <a:close/>
              </a:path>
              <a:path w="6738620" h="9545320">
                <a:moveTo>
                  <a:pt x="1220851" y="9475495"/>
                </a:moveTo>
                <a:lnTo>
                  <a:pt x="1215402" y="9448609"/>
                </a:lnTo>
                <a:lnTo>
                  <a:pt x="1200556" y="9426575"/>
                </a:lnTo>
                <a:lnTo>
                  <a:pt x="1178585" y="9411691"/>
                </a:lnTo>
                <a:lnTo>
                  <a:pt x="1151763" y="9406230"/>
                </a:lnTo>
                <a:lnTo>
                  <a:pt x="1124648" y="9411691"/>
                </a:lnTo>
                <a:lnTo>
                  <a:pt x="1102702" y="9426575"/>
                </a:lnTo>
                <a:lnTo>
                  <a:pt x="1088021" y="9448609"/>
                </a:lnTo>
                <a:lnTo>
                  <a:pt x="1082675" y="9475495"/>
                </a:lnTo>
                <a:lnTo>
                  <a:pt x="1088123" y="9502394"/>
                </a:lnTo>
                <a:lnTo>
                  <a:pt x="1102969" y="9524428"/>
                </a:lnTo>
                <a:lnTo>
                  <a:pt x="1124940" y="9539313"/>
                </a:lnTo>
                <a:lnTo>
                  <a:pt x="1151763" y="9544774"/>
                </a:lnTo>
                <a:lnTo>
                  <a:pt x="1178585" y="9539313"/>
                </a:lnTo>
                <a:lnTo>
                  <a:pt x="1200556" y="9524428"/>
                </a:lnTo>
                <a:lnTo>
                  <a:pt x="1215402" y="9502394"/>
                </a:lnTo>
                <a:lnTo>
                  <a:pt x="1220851" y="9475495"/>
                </a:lnTo>
                <a:close/>
              </a:path>
              <a:path w="6738620" h="9545320">
                <a:moveTo>
                  <a:pt x="1220851" y="8835415"/>
                </a:moveTo>
                <a:lnTo>
                  <a:pt x="1215402" y="8808517"/>
                </a:lnTo>
                <a:lnTo>
                  <a:pt x="1200556" y="8786495"/>
                </a:lnTo>
                <a:lnTo>
                  <a:pt x="1178585" y="8771611"/>
                </a:lnTo>
                <a:lnTo>
                  <a:pt x="1151763" y="8766150"/>
                </a:lnTo>
                <a:lnTo>
                  <a:pt x="1124648" y="8771611"/>
                </a:lnTo>
                <a:lnTo>
                  <a:pt x="1102702" y="8786495"/>
                </a:lnTo>
                <a:lnTo>
                  <a:pt x="1088021" y="8808517"/>
                </a:lnTo>
                <a:lnTo>
                  <a:pt x="1082675" y="8835415"/>
                </a:lnTo>
                <a:lnTo>
                  <a:pt x="1088123" y="8862314"/>
                </a:lnTo>
                <a:lnTo>
                  <a:pt x="1102969" y="8884348"/>
                </a:lnTo>
                <a:lnTo>
                  <a:pt x="1124940" y="8899233"/>
                </a:lnTo>
                <a:lnTo>
                  <a:pt x="1151763" y="8904694"/>
                </a:lnTo>
                <a:lnTo>
                  <a:pt x="1178585" y="8899233"/>
                </a:lnTo>
                <a:lnTo>
                  <a:pt x="1200556" y="8884348"/>
                </a:lnTo>
                <a:lnTo>
                  <a:pt x="1215402" y="8862314"/>
                </a:lnTo>
                <a:lnTo>
                  <a:pt x="1220851" y="8835415"/>
                </a:lnTo>
                <a:close/>
              </a:path>
              <a:path w="6738620" h="9545320">
                <a:moveTo>
                  <a:pt x="1220851" y="8196034"/>
                </a:moveTo>
                <a:lnTo>
                  <a:pt x="1215402" y="8169135"/>
                </a:lnTo>
                <a:lnTo>
                  <a:pt x="1200556" y="8147113"/>
                </a:lnTo>
                <a:lnTo>
                  <a:pt x="1178585" y="8132229"/>
                </a:lnTo>
                <a:lnTo>
                  <a:pt x="1151763" y="8126755"/>
                </a:lnTo>
                <a:lnTo>
                  <a:pt x="1124648" y="8132229"/>
                </a:lnTo>
                <a:lnTo>
                  <a:pt x="1102702" y="8147113"/>
                </a:lnTo>
                <a:lnTo>
                  <a:pt x="1088021" y="8169135"/>
                </a:lnTo>
                <a:lnTo>
                  <a:pt x="1082675" y="8196034"/>
                </a:lnTo>
                <a:lnTo>
                  <a:pt x="1088123" y="8222932"/>
                </a:lnTo>
                <a:lnTo>
                  <a:pt x="1102969" y="8244954"/>
                </a:lnTo>
                <a:lnTo>
                  <a:pt x="1124940" y="8259839"/>
                </a:lnTo>
                <a:lnTo>
                  <a:pt x="1151763" y="8265300"/>
                </a:lnTo>
                <a:lnTo>
                  <a:pt x="1178585" y="8259839"/>
                </a:lnTo>
                <a:lnTo>
                  <a:pt x="1200556" y="8244954"/>
                </a:lnTo>
                <a:lnTo>
                  <a:pt x="1215402" y="8222932"/>
                </a:lnTo>
                <a:lnTo>
                  <a:pt x="1220851" y="8196034"/>
                </a:lnTo>
                <a:close/>
              </a:path>
              <a:path w="6738620" h="9545320">
                <a:moveTo>
                  <a:pt x="1761845" y="9475495"/>
                </a:moveTo>
                <a:lnTo>
                  <a:pt x="1756397" y="9448609"/>
                </a:lnTo>
                <a:lnTo>
                  <a:pt x="1741551" y="9426575"/>
                </a:lnTo>
                <a:lnTo>
                  <a:pt x="1719580" y="9411691"/>
                </a:lnTo>
                <a:lnTo>
                  <a:pt x="1692757" y="9406230"/>
                </a:lnTo>
                <a:lnTo>
                  <a:pt x="1665922" y="9411691"/>
                </a:lnTo>
                <a:lnTo>
                  <a:pt x="1643951" y="9426575"/>
                </a:lnTo>
                <a:lnTo>
                  <a:pt x="1629117" y="9448609"/>
                </a:lnTo>
                <a:lnTo>
                  <a:pt x="1623656" y="9475495"/>
                </a:lnTo>
                <a:lnTo>
                  <a:pt x="1629117" y="9502394"/>
                </a:lnTo>
                <a:lnTo>
                  <a:pt x="1643951" y="9524428"/>
                </a:lnTo>
                <a:lnTo>
                  <a:pt x="1665922" y="9539313"/>
                </a:lnTo>
                <a:lnTo>
                  <a:pt x="1692757" y="9544774"/>
                </a:lnTo>
                <a:lnTo>
                  <a:pt x="1719580" y="9539313"/>
                </a:lnTo>
                <a:lnTo>
                  <a:pt x="1741551" y="9524428"/>
                </a:lnTo>
                <a:lnTo>
                  <a:pt x="1756397" y="9502394"/>
                </a:lnTo>
                <a:lnTo>
                  <a:pt x="1761845" y="9475495"/>
                </a:lnTo>
                <a:close/>
              </a:path>
              <a:path w="6738620" h="9545320">
                <a:moveTo>
                  <a:pt x="1761845" y="8835415"/>
                </a:moveTo>
                <a:lnTo>
                  <a:pt x="1756397" y="8808517"/>
                </a:lnTo>
                <a:lnTo>
                  <a:pt x="1741551" y="8786495"/>
                </a:lnTo>
                <a:lnTo>
                  <a:pt x="1719580" y="8771611"/>
                </a:lnTo>
                <a:lnTo>
                  <a:pt x="1692757" y="8766150"/>
                </a:lnTo>
                <a:lnTo>
                  <a:pt x="1665922" y="8771611"/>
                </a:lnTo>
                <a:lnTo>
                  <a:pt x="1643951" y="8786495"/>
                </a:lnTo>
                <a:lnTo>
                  <a:pt x="1629117" y="8808517"/>
                </a:lnTo>
                <a:lnTo>
                  <a:pt x="1623656" y="8835415"/>
                </a:lnTo>
                <a:lnTo>
                  <a:pt x="1629117" y="8862314"/>
                </a:lnTo>
                <a:lnTo>
                  <a:pt x="1643951" y="8884348"/>
                </a:lnTo>
                <a:lnTo>
                  <a:pt x="1665922" y="8899233"/>
                </a:lnTo>
                <a:lnTo>
                  <a:pt x="1692757" y="8904694"/>
                </a:lnTo>
                <a:lnTo>
                  <a:pt x="1719580" y="8899233"/>
                </a:lnTo>
                <a:lnTo>
                  <a:pt x="1741551" y="8884348"/>
                </a:lnTo>
                <a:lnTo>
                  <a:pt x="1756397" y="8862314"/>
                </a:lnTo>
                <a:lnTo>
                  <a:pt x="1761845" y="8835415"/>
                </a:lnTo>
                <a:close/>
              </a:path>
              <a:path w="6738620" h="9545320">
                <a:moveTo>
                  <a:pt x="1761845" y="8196034"/>
                </a:moveTo>
                <a:lnTo>
                  <a:pt x="1756397" y="8169135"/>
                </a:lnTo>
                <a:lnTo>
                  <a:pt x="1741551" y="8147113"/>
                </a:lnTo>
                <a:lnTo>
                  <a:pt x="1719580" y="8132229"/>
                </a:lnTo>
                <a:lnTo>
                  <a:pt x="1692757" y="8126755"/>
                </a:lnTo>
                <a:lnTo>
                  <a:pt x="1665922" y="8132229"/>
                </a:lnTo>
                <a:lnTo>
                  <a:pt x="1643951" y="8147113"/>
                </a:lnTo>
                <a:lnTo>
                  <a:pt x="1629117" y="8169135"/>
                </a:lnTo>
                <a:lnTo>
                  <a:pt x="1623656" y="8196034"/>
                </a:lnTo>
                <a:lnTo>
                  <a:pt x="1629117" y="8222932"/>
                </a:lnTo>
                <a:lnTo>
                  <a:pt x="1643951" y="8244954"/>
                </a:lnTo>
                <a:lnTo>
                  <a:pt x="1665922" y="8259839"/>
                </a:lnTo>
                <a:lnTo>
                  <a:pt x="1692757" y="8265300"/>
                </a:lnTo>
                <a:lnTo>
                  <a:pt x="1719580" y="8259839"/>
                </a:lnTo>
                <a:lnTo>
                  <a:pt x="1741551" y="8244954"/>
                </a:lnTo>
                <a:lnTo>
                  <a:pt x="1756397" y="8222932"/>
                </a:lnTo>
                <a:lnTo>
                  <a:pt x="1761845" y="8196034"/>
                </a:lnTo>
                <a:close/>
              </a:path>
              <a:path w="6738620" h="9545320">
                <a:moveTo>
                  <a:pt x="5114772" y="1348740"/>
                </a:moveTo>
                <a:lnTo>
                  <a:pt x="5109324" y="1321841"/>
                </a:lnTo>
                <a:lnTo>
                  <a:pt x="5094478" y="1299819"/>
                </a:lnTo>
                <a:lnTo>
                  <a:pt x="5072519" y="1284935"/>
                </a:lnTo>
                <a:lnTo>
                  <a:pt x="5045684" y="1279474"/>
                </a:lnTo>
                <a:lnTo>
                  <a:pt x="5018862" y="1284935"/>
                </a:lnTo>
                <a:lnTo>
                  <a:pt x="4996891" y="1299819"/>
                </a:lnTo>
                <a:lnTo>
                  <a:pt x="4982045" y="1321841"/>
                </a:lnTo>
                <a:lnTo>
                  <a:pt x="4976596" y="1348740"/>
                </a:lnTo>
                <a:lnTo>
                  <a:pt x="4982045" y="1375638"/>
                </a:lnTo>
                <a:lnTo>
                  <a:pt x="4996891" y="1397673"/>
                </a:lnTo>
                <a:lnTo>
                  <a:pt x="5018862" y="1412544"/>
                </a:lnTo>
                <a:lnTo>
                  <a:pt x="5045697" y="1418018"/>
                </a:lnTo>
                <a:lnTo>
                  <a:pt x="5072519" y="1412544"/>
                </a:lnTo>
                <a:lnTo>
                  <a:pt x="5094478" y="1397673"/>
                </a:lnTo>
                <a:lnTo>
                  <a:pt x="5109324" y="1375638"/>
                </a:lnTo>
                <a:lnTo>
                  <a:pt x="5114772" y="1348740"/>
                </a:lnTo>
                <a:close/>
              </a:path>
              <a:path w="6738620" h="9545320">
                <a:moveTo>
                  <a:pt x="5114772" y="709358"/>
                </a:moveTo>
                <a:lnTo>
                  <a:pt x="5109324" y="682459"/>
                </a:lnTo>
                <a:lnTo>
                  <a:pt x="5094478" y="660425"/>
                </a:lnTo>
                <a:lnTo>
                  <a:pt x="5072519" y="645553"/>
                </a:lnTo>
                <a:lnTo>
                  <a:pt x="5045684" y="640080"/>
                </a:lnTo>
                <a:lnTo>
                  <a:pt x="5018862" y="645553"/>
                </a:lnTo>
                <a:lnTo>
                  <a:pt x="4996891" y="660425"/>
                </a:lnTo>
                <a:lnTo>
                  <a:pt x="4982045" y="682459"/>
                </a:lnTo>
                <a:lnTo>
                  <a:pt x="4976596" y="709358"/>
                </a:lnTo>
                <a:lnTo>
                  <a:pt x="4982045" y="736257"/>
                </a:lnTo>
                <a:lnTo>
                  <a:pt x="4996891" y="758278"/>
                </a:lnTo>
                <a:lnTo>
                  <a:pt x="5018862" y="773163"/>
                </a:lnTo>
                <a:lnTo>
                  <a:pt x="5045684" y="778624"/>
                </a:lnTo>
                <a:lnTo>
                  <a:pt x="5072519" y="773163"/>
                </a:lnTo>
                <a:lnTo>
                  <a:pt x="5094478" y="758278"/>
                </a:lnTo>
                <a:lnTo>
                  <a:pt x="5109324" y="736257"/>
                </a:lnTo>
                <a:lnTo>
                  <a:pt x="5114772" y="709358"/>
                </a:lnTo>
                <a:close/>
              </a:path>
              <a:path w="6738620" h="9545320">
                <a:moveTo>
                  <a:pt x="5114772" y="69278"/>
                </a:moveTo>
                <a:lnTo>
                  <a:pt x="5109324" y="42379"/>
                </a:lnTo>
                <a:lnTo>
                  <a:pt x="5094478" y="20345"/>
                </a:lnTo>
                <a:lnTo>
                  <a:pt x="5072519" y="5473"/>
                </a:lnTo>
                <a:lnTo>
                  <a:pt x="5045684" y="0"/>
                </a:lnTo>
                <a:lnTo>
                  <a:pt x="5018862" y="5473"/>
                </a:lnTo>
                <a:lnTo>
                  <a:pt x="4996891" y="20345"/>
                </a:lnTo>
                <a:lnTo>
                  <a:pt x="4982045" y="42379"/>
                </a:lnTo>
                <a:lnTo>
                  <a:pt x="4976596" y="69278"/>
                </a:lnTo>
                <a:lnTo>
                  <a:pt x="4982045" y="96177"/>
                </a:lnTo>
                <a:lnTo>
                  <a:pt x="4996891" y="118198"/>
                </a:lnTo>
                <a:lnTo>
                  <a:pt x="5018862" y="133083"/>
                </a:lnTo>
                <a:lnTo>
                  <a:pt x="5045684" y="138544"/>
                </a:lnTo>
                <a:lnTo>
                  <a:pt x="5072519" y="133083"/>
                </a:lnTo>
                <a:lnTo>
                  <a:pt x="5094478" y="118198"/>
                </a:lnTo>
                <a:lnTo>
                  <a:pt x="5109324" y="96177"/>
                </a:lnTo>
                <a:lnTo>
                  <a:pt x="5114772" y="69278"/>
                </a:lnTo>
                <a:close/>
              </a:path>
              <a:path w="6738620" h="9545320">
                <a:moveTo>
                  <a:pt x="5655767" y="1348740"/>
                </a:moveTo>
                <a:lnTo>
                  <a:pt x="5650319" y="1321841"/>
                </a:lnTo>
                <a:lnTo>
                  <a:pt x="5635472" y="1299819"/>
                </a:lnTo>
                <a:lnTo>
                  <a:pt x="5613501" y="1284935"/>
                </a:lnTo>
                <a:lnTo>
                  <a:pt x="5586679" y="1279474"/>
                </a:lnTo>
                <a:lnTo>
                  <a:pt x="5559844" y="1284935"/>
                </a:lnTo>
                <a:lnTo>
                  <a:pt x="5537886" y="1299819"/>
                </a:lnTo>
                <a:lnTo>
                  <a:pt x="5523039" y="1321841"/>
                </a:lnTo>
                <a:lnTo>
                  <a:pt x="5517578" y="1348740"/>
                </a:lnTo>
                <a:lnTo>
                  <a:pt x="5523039" y="1375638"/>
                </a:lnTo>
                <a:lnTo>
                  <a:pt x="5537886" y="1397673"/>
                </a:lnTo>
                <a:lnTo>
                  <a:pt x="5559844" y="1412544"/>
                </a:lnTo>
                <a:lnTo>
                  <a:pt x="5586692" y="1418018"/>
                </a:lnTo>
                <a:lnTo>
                  <a:pt x="5613501" y="1412544"/>
                </a:lnTo>
                <a:lnTo>
                  <a:pt x="5635472" y="1397673"/>
                </a:lnTo>
                <a:lnTo>
                  <a:pt x="5650319" y="1375638"/>
                </a:lnTo>
                <a:lnTo>
                  <a:pt x="5655767" y="1348740"/>
                </a:lnTo>
                <a:close/>
              </a:path>
              <a:path w="6738620" h="9545320">
                <a:moveTo>
                  <a:pt x="5655767" y="709358"/>
                </a:moveTo>
                <a:lnTo>
                  <a:pt x="5650319" y="682459"/>
                </a:lnTo>
                <a:lnTo>
                  <a:pt x="5635472" y="660425"/>
                </a:lnTo>
                <a:lnTo>
                  <a:pt x="5613501" y="645553"/>
                </a:lnTo>
                <a:lnTo>
                  <a:pt x="5586679" y="640080"/>
                </a:lnTo>
                <a:lnTo>
                  <a:pt x="5559844" y="645553"/>
                </a:lnTo>
                <a:lnTo>
                  <a:pt x="5537886" y="660425"/>
                </a:lnTo>
                <a:lnTo>
                  <a:pt x="5523039" y="682459"/>
                </a:lnTo>
                <a:lnTo>
                  <a:pt x="5517578" y="709358"/>
                </a:lnTo>
                <a:lnTo>
                  <a:pt x="5523039" y="736257"/>
                </a:lnTo>
                <a:lnTo>
                  <a:pt x="5537886" y="758278"/>
                </a:lnTo>
                <a:lnTo>
                  <a:pt x="5559844" y="773163"/>
                </a:lnTo>
                <a:lnTo>
                  <a:pt x="5586679" y="778624"/>
                </a:lnTo>
                <a:lnTo>
                  <a:pt x="5613501" y="773163"/>
                </a:lnTo>
                <a:lnTo>
                  <a:pt x="5635472" y="758278"/>
                </a:lnTo>
                <a:lnTo>
                  <a:pt x="5650319" y="736257"/>
                </a:lnTo>
                <a:lnTo>
                  <a:pt x="5655767" y="709358"/>
                </a:lnTo>
                <a:close/>
              </a:path>
              <a:path w="6738620" h="9545320">
                <a:moveTo>
                  <a:pt x="5655767" y="69278"/>
                </a:moveTo>
                <a:lnTo>
                  <a:pt x="5650319" y="42379"/>
                </a:lnTo>
                <a:lnTo>
                  <a:pt x="5635472" y="20345"/>
                </a:lnTo>
                <a:lnTo>
                  <a:pt x="5613501" y="5473"/>
                </a:lnTo>
                <a:lnTo>
                  <a:pt x="5586679" y="0"/>
                </a:lnTo>
                <a:lnTo>
                  <a:pt x="5559844" y="5473"/>
                </a:lnTo>
                <a:lnTo>
                  <a:pt x="5537886" y="20345"/>
                </a:lnTo>
                <a:lnTo>
                  <a:pt x="5523039" y="42379"/>
                </a:lnTo>
                <a:lnTo>
                  <a:pt x="5517578" y="69278"/>
                </a:lnTo>
                <a:lnTo>
                  <a:pt x="5523039" y="96177"/>
                </a:lnTo>
                <a:lnTo>
                  <a:pt x="5537886" y="118198"/>
                </a:lnTo>
                <a:lnTo>
                  <a:pt x="5559844" y="133083"/>
                </a:lnTo>
                <a:lnTo>
                  <a:pt x="5586679" y="138544"/>
                </a:lnTo>
                <a:lnTo>
                  <a:pt x="5613501" y="133083"/>
                </a:lnTo>
                <a:lnTo>
                  <a:pt x="5635472" y="118198"/>
                </a:lnTo>
                <a:lnTo>
                  <a:pt x="5650319" y="96177"/>
                </a:lnTo>
                <a:lnTo>
                  <a:pt x="5655767" y="69278"/>
                </a:lnTo>
                <a:close/>
              </a:path>
              <a:path w="6738620" h="9545320">
                <a:moveTo>
                  <a:pt x="6197447" y="1348740"/>
                </a:moveTo>
                <a:lnTo>
                  <a:pt x="6191999" y="1321841"/>
                </a:lnTo>
                <a:lnTo>
                  <a:pt x="6177153" y="1299819"/>
                </a:lnTo>
                <a:lnTo>
                  <a:pt x="6155182" y="1284935"/>
                </a:lnTo>
                <a:lnTo>
                  <a:pt x="6128359" y="1279474"/>
                </a:lnTo>
                <a:lnTo>
                  <a:pt x="6101232" y="1284935"/>
                </a:lnTo>
                <a:lnTo>
                  <a:pt x="6079299" y="1299819"/>
                </a:lnTo>
                <a:lnTo>
                  <a:pt x="6064618" y="1321841"/>
                </a:lnTo>
                <a:lnTo>
                  <a:pt x="6059259" y="1348740"/>
                </a:lnTo>
                <a:lnTo>
                  <a:pt x="6064720" y="1375638"/>
                </a:lnTo>
                <a:lnTo>
                  <a:pt x="6079553" y="1397673"/>
                </a:lnTo>
                <a:lnTo>
                  <a:pt x="6101524" y="1412544"/>
                </a:lnTo>
                <a:lnTo>
                  <a:pt x="6128372" y="1418018"/>
                </a:lnTo>
                <a:lnTo>
                  <a:pt x="6155182" y="1412544"/>
                </a:lnTo>
                <a:lnTo>
                  <a:pt x="6177153" y="1397673"/>
                </a:lnTo>
                <a:lnTo>
                  <a:pt x="6191999" y="1375638"/>
                </a:lnTo>
                <a:lnTo>
                  <a:pt x="6197447" y="1348740"/>
                </a:lnTo>
                <a:close/>
              </a:path>
              <a:path w="6738620" h="9545320">
                <a:moveTo>
                  <a:pt x="6197447" y="709358"/>
                </a:moveTo>
                <a:lnTo>
                  <a:pt x="6191999" y="682459"/>
                </a:lnTo>
                <a:lnTo>
                  <a:pt x="6177153" y="660425"/>
                </a:lnTo>
                <a:lnTo>
                  <a:pt x="6155182" y="645553"/>
                </a:lnTo>
                <a:lnTo>
                  <a:pt x="6128359" y="640080"/>
                </a:lnTo>
                <a:lnTo>
                  <a:pt x="6101232" y="645553"/>
                </a:lnTo>
                <a:lnTo>
                  <a:pt x="6079299" y="660425"/>
                </a:lnTo>
                <a:lnTo>
                  <a:pt x="6064618" y="682459"/>
                </a:lnTo>
                <a:lnTo>
                  <a:pt x="6059259" y="709358"/>
                </a:lnTo>
                <a:lnTo>
                  <a:pt x="6064720" y="736257"/>
                </a:lnTo>
                <a:lnTo>
                  <a:pt x="6079553" y="758278"/>
                </a:lnTo>
                <a:lnTo>
                  <a:pt x="6101524" y="773163"/>
                </a:lnTo>
                <a:lnTo>
                  <a:pt x="6128359" y="778624"/>
                </a:lnTo>
                <a:lnTo>
                  <a:pt x="6155182" y="773163"/>
                </a:lnTo>
                <a:lnTo>
                  <a:pt x="6177153" y="758278"/>
                </a:lnTo>
                <a:lnTo>
                  <a:pt x="6191999" y="736257"/>
                </a:lnTo>
                <a:lnTo>
                  <a:pt x="6197447" y="709358"/>
                </a:lnTo>
                <a:close/>
              </a:path>
              <a:path w="6738620" h="9545320">
                <a:moveTo>
                  <a:pt x="6197447" y="69278"/>
                </a:moveTo>
                <a:lnTo>
                  <a:pt x="6191999" y="42379"/>
                </a:lnTo>
                <a:lnTo>
                  <a:pt x="6177153" y="20345"/>
                </a:lnTo>
                <a:lnTo>
                  <a:pt x="6155182" y="5473"/>
                </a:lnTo>
                <a:lnTo>
                  <a:pt x="6128359" y="0"/>
                </a:lnTo>
                <a:lnTo>
                  <a:pt x="6101232" y="5473"/>
                </a:lnTo>
                <a:lnTo>
                  <a:pt x="6079299" y="20345"/>
                </a:lnTo>
                <a:lnTo>
                  <a:pt x="6064618" y="42379"/>
                </a:lnTo>
                <a:lnTo>
                  <a:pt x="6059259" y="69278"/>
                </a:lnTo>
                <a:lnTo>
                  <a:pt x="6064720" y="96177"/>
                </a:lnTo>
                <a:lnTo>
                  <a:pt x="6079553" y="118198"/>
                </a:lnTo>
                <a:lnTo>
                  <a:pt x="6101524" y="133083"/>
                </a:lnTo>
                <a:lnTo>
                  <a:pt x="6128359" y="138544"/>
                </a:lnTo>
                <a:lnTo>
                  <a:pt x="6155182" y="133083"/>
                </a:lnTo>
                <a:lnTo>
                  <a:pt x="6177153" y="118198"/>
                </a:lnTo>
                <a:lnTo>
                  <a:pt x="6191999" y="96177"/>
                </a:lnTo>
                <a:lnTo>
                  <a:pt x="6197447" y="69278"/>
                </a:lnTo>
                <a:close/>
              </a:path>
              <a:path w="6738620" h="9545320">
                <a:moveTo>
                  <a:pt x="6738429" y="1348740"/>
                </a:moveTo>
                <a:lnTo>
                  <a:pt x="6732981" y="1321841"/>
                </a:lnTo>
                <a:lnTo>
                  <a:pt x="6718135" y="1299819"/>
                </a:lnTo>
                <a:lnTo>
                  <a:pt x="6696176" y="1284935"/>
                </a:lnTo>
                <a:lnTo>
                  <a:pt x="6669341" y="1279474"/>
                </a:lnTo>
                <a:lnTo>
                  <a:pt x="6642519" y="1284935"/>
                </a:lnTo>
                <a:lnTo>
                  <a:pt x="6620548" y="1299819"/>
                </a:lnTo>
                <a:lnTo>
                  <a:pt x="6605702" y="1321841"/>
                </a:lnTo>
                <a:lnTo>
                  <a:pt x="6600253" y="1348740"/>
                </a:lnTo>
                <a:lnTo>
                  <a:pt x="6605702" y="1375638"/>
                </a:lnTo>
                <a:lnTo>
                  <a:pt x="6620548" y="1397673"/>
                </a:lnTo>
                <a:lnTo>
                  <a:pt x="6642519" y="1412544"/>
                </a:lnTo>
                <a:lnTo>
                  <a:pt x="6669354" y="1418018"/>
                </a:lnTo>
                <a:lnTo>
                  <a:pt x="6696176" y="1412544"/>
                </a:lnTo>
                <a:lnTo>
                  <a:pt x="6718135" y="1397673"/>
                </a:lnTo>
                <a:lnTo>
                  <a:pt x="6732981" y="1375638"/>
                </a:lnTo>
                <a:lnTo>
                  <a:pt x="6738429" y="1348740"/>
                </a:lnTo>
                <a:close/>
              </a:path>
              <a:path w="6738620" h="9545320">
                <a:moveTo>
                  <a:pt x="6738429" y="709358"/>
                </a:moveTo>
                <a:lnTo>
                  <a:pt x="6732981" y="682459"/>
                </a:lnTo>
                <a:lnTo>
                  <a:pt x="6718135" y="660425"/>
                </a:lnTo>
                <a:lnTo>
                  <a:pt x="6696176" y="645553"/>
                </a:lnTo>
                <a:lnTo>
                  <a:pt x="6669341" y="640080"/>
                </a:lnTo>
                <a:lnTo>
                  <a:pt x="6642519" y="645553"/>
                </a:lnTo>
                <a:lnTo>
                  <a:pt x="6620548" y="660425"/>
                </a:lnTo>
                <a:lnTo>
                  <a:pt x="6605702" y="682459"/>
                </a:lnTo>
                <a:lnTo>
                  <a:pt x="6600253" y="709358"/>
                </a:lnTo>
                <a:lnTo>
                  <a:pt x="6605702" y="736257"/>
                </a:lnTo>
                <a:lnTo>
                  <a:pt x="6620548" y="758278"/>
                </a:lnTo>
                <a:lnTo>
                  <a:pt x="6642519" y="773163"/>
                </a:lnTo>
                <a:lnTo>
                  <a:pt x="6669341" y="778624"/>
                </a:lnTo>
                <a:lnTo>
                  <a:pt x="6696176" y="773163"/>
                </a:lnTo>
                <a:lnTo>
                  <a:pt x="6718135" y="758278"/>
                </a:lnTo>
                <a:lnTo>
                  <a:pt x="6732981" y="736257"/>
                </a:lnTo>
                <a:lnTo>
                  <a:pt x="6738429" y="709358"/>
                </a:lnTo>
                <a:close/>
              </a:path>
              <a:path w="6738620" h="9545320">
                <a:moveTo>
                  <a:pt x="6738429" y="69278"/>
                </a:moveTo>
                <a:lnTo>
                  <a:pt x="6732981" y="42379"/>
                </a:lnTo>
                <a:lnTo>
                  <a:pt x="6718135" y="20345"/>
                </a:lnTo>
                <a:lnTo>
                  <a:pt x="6696176" y="5473"/>
                </a:lnTo>
                <a:lnTo>
                  <a:pt x="6669341" y="0"/>
                </a:lnTo>
                <a:lnTo>
                  <a:pt x="6642519" y="5473"/>
                </a:lnTo>
                <a:lnTo>
                  <a:pt x="6620548" y="20345"/>
                </a:lnTo>
                <a:lnTo>
                  <a:pt x="6605702" y="42379"/>
                </a:lnTo>
                <a:lnTo>
                  <a:pt x="6600253" y="69278"/>
                </a:lnTo>
                <a:lnTo>
                  <a:pt x="6605702" y="96177"/>
                </a:lnTo>
                <a:lnTo>
                  <a:pt x="6620548" y="118198"/>
                </a:lnTo>
                <a:lnTo>
                  <a:pt x="6642519" y="133083"/>
                </a:lnTo>
                <a:lnTo>
                  <a:pt x="6669341" y="138544"/>
                </a:lnTo>
                <a:lnTo>
                  <a:pt x="6696176" y="133083"/>
                </a:lnTo>
                <a:lnTo>
                  <a:pt x="6718135" y="118198"/>
                </a:lnTo>
                <a:lnTo>
                  <a:pt x="6732981" y="96177"/>
                </a:lnTo>
                <a:lnTo>
                  <a:pt x="6738429" y="69278"/>
                </a:lnTo>
                <a:close/>
              </a:path>
            </a:pathLst>
          </a:custGeom>
          <a:solidFill>
            <a:srgbClr val="DED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4721" y="6019074"/>
            <a:ext cx="3971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65" dirty="0">
                <a:solidFill>
                  <a:srgbClr val="FFFFFF"/>
                </a:solidFill>
                <a:latin typeface="Verdana"/>
                <a:cs typeface="Verdana"/>
              </a:rPr>
              <a:t>Feel</a:t>
            </a:r>
            <a:r>
              <a:rPr sz="4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Verdana"/>
                <a:cs typeface="Verdana"/>
              </a:rPr>
              <a:t>free</a:t>
            </a:r>
            <a:r>
              <a:rPr sz="4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400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90" dirty="0">
                <a:solidFill>
                  <a:srgbClr val="FFFFFF"/>
                </a:solidFill>
                <a:latin typeface="Verdana"/>
                <a:cs typeface="Verdana"/>
              </a:rPr>
              <a:t>ask.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79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Black</vt:lpstr>
      <vt:lpstr>Calibri</vt:lpstr>
      <vt:lpstr>Times New Roman</vt:lpstr>
      <vt:lpstr>Verdana</vt:lpstr>
      <vt:lpstr>Office Theme</vt:lpstr>
      <vt:lpstr>ROYAL</vt:lpstr>
      <vt:lpstr>Problem domain</vt:lpstr>
      <vt:lpstr>Solution</vt:lpstr>
      <vt:lpstr>Tools we used</vt:lpstr>
      <vt:lpstr>we used</vt:lpstr>
      <vt:lpstr>PowerPoint Presentation</vt:lpstr>
      <vt:lpstr>Stretch goals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and Dark Red Creative Illustrated Business Marketing Plant Presentation</dc:title>
  <dc:creator>Sedra Al sabbagh</dc:creator>
  <cp:keywords>DAFVVa_Ommg,BAFJlktJlaY</cp:keywords>
  <cp:lastModifiedBy>Moe borini</cp:lastModifiedBy>
  <cp:revision>1</cp:revision>
  <dcterms:created xsi:type="dcterms:W3CDTF">2023-01-08T19:04:53Z</dcterms:created>
  <dcterms:modified xsi:type="dcterms:W3CDTF">2023-01-08T20:19:49Z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2022-12-31T00:00:00Z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2023-01-08T00:00:00Z</vt:filetime>
  </property>
</Properties>
</file>